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344" r:id="rId2"/>
    <p:sldId id="2134804665" r:id="rId3"/>
    <p:sldId id="2076137662" r:id="rId4"/>
    <p:sldId id="2076137663" r:id="rId5"/>
    <p:sldId id="2076137661" r:id="rId6"/>
    <p:sldId id="2076137651" r:id="rId7"/>
    <p:sldId id="2134804651" r:id="rId8"/>
    <p:sldId id="2076137664" r:id="rId9"/>
    <p:sldId id="2076137674" r:id="rId10"/>
    <p:sldId id="2076137652" r:id="rId11"/>
    <p:sldId id="2076137675" r:id="rId12"/>
    <p:sldId id="285" r:id="rId13"/>
    <p:sldId id="2076137665" r:id="rId14"/>
    <p:sldId id="2076137677" r:id="rId15"/>
    <p:sldId id="2134804659" r:id="rId16"/>
    <p:sldId id="2134804669" r:id="rId17"/>
    <p:sldId id="2076137613" r:id="rId18"/>
    <p:sldId id="2134804668" r:id="rId19"/>
    <p:sldId id="2076137614" r:id="rId20"/>
    <p:sldId id="2134804666" r:id="rId21"/>
    <p:sldId id="2134804664" r:id="rId22"/>
    <p:sldId id="2076137680" r:id="rId23"/>
    <p:sldId id="2134804660" r:id="rId24"/>
    <p:sldId id="2076137622" r:id="rId25"/>
    <p:sldId id="2134804667" r:id="rId26"/>
    <p:sldId id="2134804673" r:id="rId27"/>
    <p:sldId id="2134804658" r:id="rId28"/>
    <p:sldId id="2134804671" r:id="rId29"/>
    <p:sldId id="2076137621" r:id="rId30"/>
    <p:sldId id="2134804670" r:id="rId31"/>
    <p:sldId id="2134804662" r:id="rId32"/>
    <p:sldId id="301" r:id="rId33"/>
    <p:sldId id="284" r:id="rId34"/>
    <p:sldId id="2134804652" r:id="rId35"/>
    <p:sldId id="2134804674" r:id="rId36"/>
    <p:sldId id="2076137668" r:id="rId37"/>
    <p:sldId id="2076137626" r:id="rId38"/>
    <p:sldId id="2076137625" r:id="rId39"/>
    <p:sldId id="2076137667" r:id="rId40"/>
    <p:sldId id="2076137618" r:id="rId41"/>
    <p:sldId id="2134804661" r:id="rId42"/>
    <p:sldId id="626" r:id="rId43"/>
    <p:sldId id="2076137671" r:id="rId44"/>
    <p:sldId id="2134804672" r:id="rId45"/>
    <p:sldId id="62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053D3-22EC-594F-8FC3-1F65A1A3CF10}" v="25" dt="2023-03-18T00:11:46.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55" autoAdjust="0"/>
    <p:restoredTop sz="62629" autoAdjust="0"/>
  </p:normalViewPr>
  <p:slideViewPr>
    <p:cSldViewPr snapToGrid="0">
      <p:cViewPr varScale="1">
        <p:scale>
          <a:sx n="89" d="100"/>
          <a:sy n="89" d="100"/>
        </p:scale>
        <p:origin x="2928"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Gujral" userId="71e6667d029b40da" providerId="LiveId" clId="{097053D3-22EC-594F-8FC3-1F65A1A3CF10}"/>
    <pc:docChg chg="modSld">
      <pc:chgData name="Vaibhav Gujral" userId="71e6667d029b40da" providerId="LiveId" clId="{097053D3-22EC-594F-8FC3-1F65A1A3CF10}" dt="2023-03-18T00:11:46.718" v="25" actId="20577"/>
      <pc:docMkLst>
        <pc:docMk/>
      </pc:docMkLst>
      <pc:sldChg chg="modSp mod modAnim">
        <pc:chgData name="Vaibhav Gujral" userId="71e6667d029b40da" providerId="LiveId" clId="{097053D3-22EC-594F-8FC3-1F65A1A3CF10}" dt="2023-03-18T00:11:46.718" v="25" actId="20577"/>
        <pc:sldMkLst>
          <pc:docMk/>
          <pc:sldMk cId="597620640" sldId="2134804651"/>
        </pc:sldMkLst>
        <pc:spChg chg="mod">
          <ac:chgData name="Vaibhav Gujral" userId="71e6667d029b40da" providerId="LiveId" clId="{097053D3-22EC-594F-8FC3-1F65A1A3CF10}" dt="2023-03-18T00:11:46.718" v="25" actId="20577"/>
          <ac:spMkLst>
            <pc:docMk/>
            <pc:sldMk cId="597620640" sldId="2134804651"/>
            <ac:spMk id="3" creationId="{C8D6341E-2FE9-A346-980F-22EE1F8D9473}"/>
          </ac:spMkLst>
        </pc:spChg>
      </pc:sldChg>
    </pc:docChg>
  </pc:docChgLst>
  <pc:docChgLst>
    <pc:chgData name="Vaibhav Gujral" userId="71e6667d029b40da" providerId="LiveId" clId="{9A8A7080-5253-4B5A-80ED-01839ABBCC17}"/>
    <pc:docChg chg="custSel addSld delSld modSld sldOrd">
      <pc:chgData name="Vaibhav Gujral" userId="71e6667d029b40da" providerId="LiveId" clId="{9A8A7080-5253-4B5A-80ED-01839ABBCC17}" dt="2021-10-24T15:47:06.025" v="401" actId="14100"/>
      <pc:docMkLst>
        <pc:docMk/>
      </pc:docMkLst>
      <pc:sldChg chg="modSp mod">
        <pc:chgData name="Vaibhav Gujral" userId="71e6667d029b40da" providerId="LiveId" clId="{9A8A7080-5253-4B5A-80ED-01839ABBCC17}" dt="2021-10-24T15:47:06.025" v="401" actId="14100"/>
        <pc:sldMkLst>
          <pc:docMk/>
          <pc:sldMk cId="3788623329" sldId="344"/>
        </pc:sldMkLst>
        <pc:spChg chg="mod">
          <ac:chgData name="Vaibhav Gujral" userId="71e6667d029b40da" providerId="LiveId" clId="{9A8A7080-5253-4B5A-80ED-01839ABBCC17}" dt="2021-10-24T15:47:06.025" v="401" actId="14100"/>
          <ac:spMkLst>
            <pc:docMk/>
            <pc:sldMk cId="3788623329" sldId="344"/>
            <ac:spMk id="2" creationId="{C079D50D-7434-47E2-AF67-D5DB10112E0E}"/>
          </ac:spMkLst>
        </pc:spChg>
      </pc:sldChg>
      <pc:sldChg chg="ord">
        <pc:chgData name="Vaibhav Gujral" userId="71e6667d029b40da" providerId="LiveId" clId="{9A8A7080-5253-4B5A-80ED-01839ABBCC17}" dt="2021-10-24T15:35:47.978" v="370"/>
        <pc:sldMkLst>
          <pc:docMk/>
          <pc:sldMk cId="1754138083" sldId="626"/>
        </pc:sldMkLst>
      </pc:sldChg>
      <pc:sldChg chg="modSp new del mod">
        <pc:chgData name="Vaibhav Gujral" userId="71e6667d029b40da" providerId="LiveId" clId="{9A8A7080-5253-4B5A-80ED-01839ABBCC17}" dt="2021-10-24T15:27:15.752" v="11" actId="47"/>
        <pc:sldMkLst>
          <pc:docMk/>
          <pc:sldMk cId="1793895789" sldId="2076137598"/>
        </pc:sldMkLst>
        <pc:spChg chg="mod">
          <ac:chgData name="Vaibhav Gujral" userId="71e6667d029b40da" providerId="LiveId" clId="{9A8A7080-5253-4B5A-80ED-01839ABBCC17}" dt="2021-10-24T15:27:11.601" v="10" actId="20577"/>
          <ac:spMkLst>
            <pc:docMk/>
            <pc:sldMk cId="1793895789" sldId="2076137598"/>
            <ac:spMk id="2" creationId="{A3B7A928-269D-44A7-AFF7-5972C68A3941}"/>
          </ac:spMkLst>
        </pc:spChg>
      </pc:sldChg>
      <pc:sldChg chg="add del">
        <pc:chgData name="Vaibhav Gujral" userId="71e6667d029b40da" providerId="LiveId" clId="{9A8A7080-5253-4B5A-80ED-01839ABBCC17}" dt="2021-10-24T15:27:42.491" v="14"/>
        <pc:sldMkLst>
          <pc:docMk/>
          <pc:sldMk cId="3746483073" sldId="2076137605"/>
        </pc:sldMkLst>
      </pc:sldChg>
      <pc:sldChg chg="add del">
        <pc:chgData name="Vaibhav Gujral" userId="71e6667d029b40da" providerId="LiveId" clId="{9A8A7080-5253-4B5A-80ED-01839ABBCC17}" dt="2021-10-24T15:27:42.491" v="14"/>
        <pc:sldMkLst>
          <pc:docMk/>
          <pc:sldMk cId="1489388418" sldId="2076137606"/>
        </pc:sldMkLst>
      </pc:sldChg>
      <pc:sldChg chg="add del">
        <pc:chgData name="Vaibhav Gujral" userId="71e6667d029b40da" providerId="LiveId" clId="{9A8A7080-5253-4B5A-80ED-01839ABBCC17}" dt="2021-10-24T15:27:42.491" v="14"/>
        <pc:sldMkLst>
          <pc:docMk/>
          <pc:sldMk cId="186309674" sldId="2076137608"/>
        </pc:sldMkLst>
      </pc:sldChg>
      <pc:sldChg chg="add del">
        <pc:chgData name="Vaibhav Gujral" userId="71e6667d029b40da" providerId="LiveId" clId="{9A8A7080-5253-4B5A-80ED-01839ABBCC17}" dt="2021-10-24T15:27:42.491" v="14"/>
        <pc:sldMkLst>
          <pc:docMk/>
          <pc:sldMk cId="1364024756" sldId="2076137611"/>
        </pc:sldMkLst>
      </pc:sldChg>
      <pc:sldChg chg="modSp new mod">
        <pc:chgData name="Vaibhav Gujral" userId="71e6667d029b40da" providerId="LiveId" clId="{9A8A7080-5253-4B5A-80ED-01839ABBCC17}" dt="2021-10-24T15:31:19.615" v="254" actId="20577"/>
        <pc:sldMkLst>
          <pc:docMk/>
          <pc:sldMk cId="294172836" sldId="2076137612"/>
        </pc:sldMkLst>
        <pc:spChg chg="mod">
          <ac:chgData name="Vaibhav Gujral" userId="71e6667d029b40da" providerId="LiveId" clId="{9A8A7080-5253-4B5A-80ED-01839ABBCC17}" dt="2021-10-24T15:31:19.615" v="254" actId="20577"/>
          <ac:spMkLst>
            <pc:docMk/>
            <pc:sldMk cId="294172836" sldId="2076137612"/>
            <ac:spMk id="2" creationId="{66E04D37-5516-4A6C-918E-98693E2A1BF3}"/>
          </ac:spMkLst>
        </pc:spChg>
      </pc:sldChg>
      <pc:sldChg chg="modSp new mod">
        <pc:chgData name="Vaibhav Gujral" userId="71e6667d029b40da" providerId="LiveId" clId="{9A8A7080-5253-4B5A-80ED-01839ABBCC17}" dt="2021-10-24T15:28:26.714" v="131" actId="20577"/>
        <pc:sldMkLst>
          <pc:docMk/>
          <pc:sldMk cId="2062868635" sldId="2076137613"/>
        </pc:sldMkLst>
        <pc:spChg chg="mod">
          <ac:chgData name="Vaibhav Gujral" userId="71e6667d029b40da" providerId="LiveId" clId="{9A8A7080-5253-4B5A-80ED-01839ABBCC17}" dt="2021-10-24T15:28:26.714" v="131" actId="20577"/>
          <ac:spMkLst>
            <pc:docMk/>
            <pc:sldMk cId="2062868635" sldId="2076137613"/>
            <ac:spMk id="2" creationId="{867F435D-56FC-48FC-9D8F-BDC5B5E1CF4D}"/>
          </ac:spMkLst>
        </pc:spChg>
      </pc:sldChg>
      <pc:sldChg chg="modSp new mod">
        <pc:chgData name="Vaibhav Gujral" userId="71e6667d029b40da" providerId="LiveId" clId="{9A8A7080-5253-4B5A-80ED-01839ABBCC17}" dt="2021-10-24T15:28:43.301" v="146" actId="20577"/>
        <pc:sldMkLst>
          <pc:docMk/>
          <pc:sldMk cId="2932646027" sldId="2076137614"/>
        </pc:sldMkLst>
        <pc:spChg chg="mod">
          <ac:chgData name="Vaibhav Gujral" userId="71e6667d029b40da" providerId="LiveId" clId="{9A8A7080-5253-4B5A-80ED-01839ABBCC17}" dt="2021-10-24T15:28:43.301" v="146" actId="20577"/>
          <ac:spMkLst>
            <pc:docMk/>
            <pc:sldMk cId="2932646027" sldId="2076137614"/>
            <ac:spMk id="2" creationId="{66ECE4CA-B2EC-4A9C-B123-E4AF65CECB7C}"/>
          </ac:spMkLst>
        </pc:spChg>
      </pc:sldChg>
      <pc:sldChg chg="modSp new mod">
        <pc:chgData name="Vaibhav Gujral" userId="71e6667d029b40da" providerId="LiveId" clId="{9A8A7080-5253-4B5A-80ED-01839ABBCC17}" dt="2021-10-24T15:29:00.952" v="176" actId="20577"/>
        <pc:sldMkLst>
          <pc:docMk/>
          <pc:sldMk cId="1338053557" sldId="2076137615"/>
        </pc:sldMkLst>
        <pc:spChg chg="mod">
          <ac:chgData name="Vaibhav Gujral" userId="71e6667d029b40da" providerId="LiveId" clId="{9A8A7080-5253-4B5A-80ED-01839ABBCC17}" dt="2021-10-24T15:29:00.952" v="176" actId="20577"/>
          <ac:spMkLst>
            <pc:docMk/>
            <pc:sldMk cId="1338053557" sldId="2076137615"/>
            <ac:spMk id="2" creationId="{1D025584-6066-4B5C-8108-78A4B837A1B5}"/>
          </ac:spMkLst>
        </pc:spChg>
      </pc:sldChg>
      <pc:sldChg chg="modSp new mod">
        <pc:chgData name="Vaibhav Gujral" userId="71e6667d029b40da" providerId="LiveId" clId="{9A8A7080-5253-4B5A-80ED-01839ABBCC17}" dt="2021-10-24T15:29:20.739" v="209" actId="20577"/>
        <pc:sldMkLst>
          <pc:docMk/>
          <pc:sldMk cId="3780629288" sldId="2076137616"/>
        </pc:sldMkLst>
        <pc:spChg chg="mod">
          <ac:chgData name="Vaibhav Gujral" userId="71e6667d029b40da" providerId="LiveId" clId="{9A8A7080-5253-4B5A-80ED-01839ABBCC17}" dt="2021-10-24T15:29:20.739" v="209" actId="20577"/>
          <ac:spMkLst>
            <pc:docMk/>
            <pc:sldMk cId="3780629288" sldId="2076137616"/>
            <ac:spMk id="2" creationId="{2A4D4900-BCF1-4F53-9A6B-C01589C5E68F}"/>
          </ac:spMkLst>
        </pc:spChg>
      </pc:sldChg>
      <pc:sldChg chg="modSp add mod">
        <pc:chgData name="Vaibhav Gujral" userId="71e6667d029b40da" providerId="LiveId" clId="{9A8A7080-5253-4B5A-80ED-01839ABBCC17}" dt="2021-10-24T15:29:27.452" v="222" actId="20577"/>
        <pc:sldMkLst>
          <pc:docMk/>
          <pc:sldMk cId="1123386274" sldId="2076137617"/>
        </pc:sldMkLst>
        <pc:spChg chg="mod">
          <ac:chgData name="Vaibhav Gujral" userId="71e6667d029b40da" providerId="LiveId" clId="{9A8A7080-5253-4B5A-80ED-01839ABBCC17}" dt="2021-10-24T15:29:27.452" v="222" actId="20577"/>
          <ac:spMkLst>
            <pc:docMk/>
            <pc:sldMk cId="1123386274" sldId="2076137617"/>
            <ac:spMk id="2" creationId="{2A4D4900-BCF1-4F53-9A6B-C01589C5E68F}"/>
          </ac:spMkLst>
        </pc:spChg>
      </pc:sldChg>
      <pc:sldChg chg="modSp new mod ord">
        <pc:chgData name="Vaibhav Gujral" userId="71e6667d029b40da" providerId="LiveId" clId="{9A8A7080-5253-4B5A-80ED-01839ABBCC17}" dt="2021-10-24T15:35:45.681" v="368"/>
        <pc:sldMkLst>
          <pc:docMk/>
          <pc:sldMk cId="2332531122" sldId="2076137618"/>
        </pc:sldMkLst>
        <pc:spChg chg="mod">
          <ac:chgData name="Vaibhav Gujral" userId="71e6667d029b40da" providerId="LiveId" clId="{9A8A7080-5253-4B5A-80ED-01839ABBCC17}" dt="2021-10-24T15:29:51.251" v="244" actId="20577"/>
          <ac:spMkLst>
            <pc:docMk/>
            <pc:sldMk cId="2332531122" sldId="2076137618"/>
            <ac:spMk id="2" creationId="{6A522DD2-13F9-44A3-AB98-BA7EA54FC6EA}"/>
          </ac:spMkLst>
        </pc:spChg>
      </pc:sldChg>
      <pc:sldChg chg="modSp new mod">
        <pc:chgData name="Vaibhav Gujral" userId="71e6667d029b40da" providerId="LiveId" clId="{9A8A7080-5253-4B5A-80ED-01839ABBCC17}" dt="2021-10-24T15:31:35.639" v="296" actId="20577"/>
        <pc:sldMkLst>
          <pc:docMk/>
          <pc:sldMk cId="3269094805" sldId="2076137619"/>
        </pc:sldMkLst>
        <pc:spChg chg="mod">
          <ac:chgData name="Vaibhav Gujral" userId="71e6667d029b40da" providerId="LiveId" clId="{9A8A7080-5253-4B5A-80ED-01839ABBCC17}" dt="2021-10-24T15:31:35.639" v="296" actId="20577"/>
          <ac:spMkLst>
            <pc:docMk/>
            <pc:sldMk cId="3269094805" sldId="2076137619"/>
            <ac:spMk id="2" creationId="{A7B0F50A-6E9F-4F30-84F8-3DAAD5AF6C21}"/>
          </ac:spMkLst>
        </pc:spChg>
      </pc:sldChg>
      <pc:sldChg chg="modSp new mod">
        <pc:chgData name="Vaibhav Gujral" userId="71e6667d029b40da" providerId="LiveId" clId="{9A8A7080-5253-4B5A-80ED-01839ABBCC17}" dt="2021-10-24T15:34:12.344" v="315" actId="20577"/>
        <pc:sldMkLst>
          <pc:docMk/>
          <pc:sldMk cId="1993415890" sldId="2076137620"/>
        </pc:sldMkLst>
        <pc:spChg chg="mod">
          <ac:chgData name="Vaibhav Gujral" userId="71e6667d029b40da" providerId="LiveId" clId="{9A8A7080-5253-4B5A-80ED-01839ABBCC17}" dt="2021-10-24T15:34:12.344" v="315" actId="20577"/>
          <ac:spMkLst>
            <pc:docMk/>
            <pc:sldMk cId="1993415890" sldId="2076137620"/>
            <ac:spMk id="2" creationId="{4B6E9A5C-F2A0-4285-BFA3-47F3BFE4ACC0}"/>
          </ac:spMkLst>
        </pc:spChg>
      </pc:sldChg>
      <pc:sldChg chg="modSp new mod">
        <pc:chgData name="Vaibhav Gujral" userId="71e6667d029b40da" providerId="LiveId" clId="{9A8A7080-5253-4B5A-80ED-01839ABBCC17}" dt="2021-10-24T15:35:26.781" v="330" actId="20577"/>
        <pc:sldMkLst>
          <pc:docMk/>
          <pc:sldMk cId="3892325778" sldId="2076137621"/>
        </pc:sldMkLst>
        <pc:spChg chg="mod">
          <ac:chgData name="Vaibhav Gujral" userId="71e6667d029b40da" providerId="LiveId" clId="{9A8A7080-5253-4B5A-80ED-01839ABBCC17}" dt="2021-10-24T15:35:26.781" v="330" actId="20577"/>
          <ac:spMkLst>
            <pc:docMk/>
            <pc:sldMk cId="3892325778" sldId="2076137621"/>
            <ac:spMk id="2" creationId="{DBDC0F0A-7993-4091-9EA9-30D0CBA7D2A8}"/>
          </ac:spMkLst>
        </pc:spChg>
      </pc:sldChg>
      <pc:sldChg chg="modSp new mod">
        <pc:chgData name="Vaibhav Gujral" userId="71e6667d029b40da" providerId="LiveId" clId="{9A8A7080-5253-4B5A-80ED-01839ABBCC17}" dt="2021-10-24T15:35:37.401" v="366" actId="20577"/>
        <pc:sldMkLst>
          <pc:docMk/>
          <pc:sldMk cId="1983829577" sldId="2076137622"/>
        </pc:sldMkLst>
        <pc:spChg chg="mod">
          <ac:chgData name="Vaibhav Gujral" userId="71e6667d029b40da" providerId="LiveId" clId="{9A8A7080-5253-4B5A-80ED-01839ABBCC17}" dt="2021-10-24T15:35:37.401" v="366" actId="20577"/>
          <ac:spMkLst>
            <pc:docMk/>
            <pc:sldMk cId="1983829577" sldId="2076137622"/>
            <ac:spMk id="2" creationId="{F754DAAD-B30A-4F42-8688-AAC776C6628D}"/>
          </ac:spMkLst>
        </pc:spChg>
      </pc:sldChg>
    </pc:docChg>
  </pc:docChgLst>
  <pc:docChgLst>
    <pc:chgData name="Vaibhav Gujral" userId="71e6667d029b40da" providerId="LiveId" clId="{9F94ADA7-5F36-4C3A-975D-F2D6C33B6323}"/>
    <pc:docChg chg="modSld">
      <pc:chgData name="Vaibhav Gujral" userId="71e6667d029b40da" providerId="LiveId" clId="{9F94ADA7-5F36-4C3A-975D-F2D6C33B6323}" dt="2019-12-15T23:53:13.527" v="4" actId="20577"/>
      <pc:docMkLst>
        <pc:docMk/>
      </pc:docMkLst>
      <pc:sldChg chg="modNotesTx">
        <pc:chgData name="Vaibhav Gujral" userId="71e6667d029b40da" providerId="LiveId" clId="{9F94ADA7-5F36-4C3A-975D-F2D6C33B6323}" dt="2019-12-15T23:53:13.527" v="4" actId="20577"/>
        <pc:sldMkLst>
          <pc:docMk/>
          <pc:sldMk cId="746855462" sldId="265"/>
        </pc:sldMkLst>
      </pc:sldChg>
    </pc:docChg>
  </pc:docChgLst>
  <pc:docChgLst>
    <pc:chgData name="Vaibhav Gujral" userId="71e6667d029b40da" providerId="LiveId" clId="{5FBADDA6-B0E9-483C-92A0-13A6FD89D1B3}"/>
    <pc:docChg chg="custSel addSld delSld modSld sldOrd">
      <pc:chgData name="Vaibhav Gujral" userId="71e6667d029b40da" providerId="LiveId" clId="{5FBADDA6-B0E9-483C-92A0-13A6FD89D1B3}" dt="2021-11-02T18:39:50.410" v="1660"/>
      <pc:docMkLst>
        <pc:docMk/>
      </pc:docMkLst>
      <pc:sldChg chg="modSp mod">
        <pc:chgData name="Vaibhav Gujral" userId="71e6667d029b40da" providerId="LiveId" clId="{5FBADDA6-B0E9-483C-92A0-13A6FD89D1B3}" dt="2021-11-02T18:01:43.494" v="252" actId="20577"/>
        <pc:sldMkLst>
          <pc:docMk/>
          <pc:sldMk cId="2062868635" sldId="2076137613"/>
        </pc:sldMkLst>
        <pc:spChg chg="mod">
          <ac:chgData name="Vaibhav Gujral" userId="71e6667d029b40da" providerId="LiveId" clId="{5FBADDA6-B0E9-483C-92A0-13A6FD89D1B3}" dt="2021-11-02T18:01:43.494" v="252" actId="20577"/>
          <ac:spMkLst>
            <pc:docMk/>
            <pc:sldMk cId="2062868635" sldId="2076137613"/>
            <ac:spMk id="2" creationId="{867F435D-56FC-48FC-9D8F-BDC5B5E1CF4D}"/>
          </ac:spMkLst>
        </pc:spChg>
      </pc:sldChg>
      <pc:sldChg chg="modSp mod">
        <pc:chgData name="Vaibhav Gujral" userId="71e6667d029b40da" providerId="LiveId" clId="{5FBADDA6-B0E9-483C-92A0-13A6FD89D1B3}" dt="2021-11-02T18:17:40.263" v="546" actId="113"/>
        <pc:sldMkLst>
          <pc:docMk/>
          <pc:sldMk cId="2932646027" sldId="2076137614"/>
        </pc:sldMkLst>
        <pc:spChg chg="mod">
          <ac:chgData name="Vaibhav Gujral" userId="71e6667d029b40da" providerId="LiveId" clId="{5FBADDA6-B0E9-483C-92A0-13A6FD89D1B3}" dt="2021-11-02T18:17:40.263" v="546" actId="113"/>
          <ac:spMkLst>
            <pc:docMk/>
            <pc:sldMk cId="2932646027" sldId="2076137614"/>
            <ac:spMk id="3" creationId="{BE33559A-5426-4DEE-9CBC-6CD7AB1333D8}"/>
          </ac:spMkLst>
        </pc:spChg>
      </pc:sldChg>
      <pc:sldChg chg="addSp modSp mod">
        <pc:chgData name="Vaibhav Gujral" userId="71e6667d029b40da" providerId="LiveId" clId="{5FBADDA6-B0E9-483C-92A0-13A6FD89D1B3}" dt="2021-11-02T18:28:34.155" v="1623" actId="1036"/>
        <pc:sldMkLst>
          <pc:docMk/>
          <pc:sldMk cId="2332531122" sldId="2076137618"/>
        </pc:sldMkLst>
        <pc:spChg chg="add mod">
          <ac:chgData name="Vaibhav Gujral" userId="71e6667d029b40da" providerId="LiveId" clId="{5FBADDA6-B0E9-483C-92A0-13A6FD89D1B3}" dt="2021-11-02T18:28:29.806" v="1615" actId="1076"/>
          <ac:spMkLst>
            <pc:docMk/>
            <pc:sldMk cId="2332531122" sldId="2076137618"/>
            <ac:spMk id="7" creationId="{84C2284A-B030-4951-BA4C-A2C510926623}"/>
          </ac:spMkLst>
        </pc:spChg>
        <pc:picChg chg="mod">
          <ac:chgData name="Vaibhav Gujral" userId="71e6667d029b40da" providerId="LiveId" clId="{5FBADDA6-B0E9-483C-92A0-13A6FD89D1B3}" dt="2021-11-02T18:28:34.155" v="1623" actId="1036"/>
          <ac:picMkLst>
            <pc:docMk/>
            <pc:sldMk cId="2332531122" sldId="2076137618"/>
            <ac:picMk id="4" creationId="{37D07363-E9E6-F94F-A85A-A691F0444BE5}"/>
          </ac:picMkLst>
        </pc:picChg>
      </pc:sldChg>
      <pc:sldChg chg="addSp delSp modSp mod ord">
        <pc:chgData name="Vaibhav Gujral" userId="71e6667d029b40da" providerId="LiveId" clId="{5FBADDA6-B0E9-483C-92A0-13A6FD89D1B3}" dt="2021-11-01T23:02:09.899" v="191"/>
        <pc:sldMkLst>
          <pc:docMk/>
          <pc:sldMk cId="3892325778" sldId="2076137621"/>
        </pc:sldMkLst>
        <pc:spChg chg="mod">
          <ac:chgData name="Vaibhav Gujral" userId="71e6667d029b40da" providerId="LiveId" clId="{5FBADDA6-B0E9-483C-92A0-13A6FD89D1B3}" dt="2021-11-01T23:01:50.629" v="189" actId="20577"/>
          <ac:spMkLst>
            <pc:docMk/>
            <pc:sldMk cId="3892325778" sldId="2076137621"/>
            <ac:spMk id="2" creationId="{DBDC0F0A-7993-4091-9EA9-30D0CBA7D2A8}"/>
          </ac:spMkLst>
        </pc:spChg>
        <pc:spChg chg="del">
          <ac:chgData name="Vaibhav Gujral" userId="71e6667d029b40da" providerId="LiveId" clId="{5FBADDA6-B0E9-483C-92A0-13A6FD89D1B3}" dt="2021-11-01T23:01:18.171" v="138" actId="478"/>
          <ac:spMkLst>
            <pc:docMk/>
            <pc:sldMk cId="3892325778" sldId="2076137621"/>
            <ac:spMk id="3" creationId="{7D623D00-E7FF-4164-9A38-3A4F3A424D16}"/>
          </ac:spMkLst>
        </pc:spChg>
        <pc:spChg chg="add mod">
          <ac:chgData name="Vaibhav Gujral" userId="71e6667d029b40da" providerId="LiveId" clId="{5FBADDA6-B0E9-483C-92A0-13A6FD89D1B3}" dt="2021-11-01T23:01:34.793" v="161" actId="1076"/>
          <ac:spMkLst>
            <pc:docMk/>
            <pc:sldMk cId="3892325778" sldId="2076137621"/>
            <ac:spMk id="7" creationId="{B907E18F-711F-4104-8914-D3B6624B63A8}"/>
          </ac:spMkLst>
        </pc:spChg>
        <pc:spChg chg="add mod">
          <ac:chgData name="Vaibhav Gujral" userId="71e6667d029b40da" providerId="LiveId" clId="{5FBADDA6-B0E9-483C-92A0-13A6FD89D1B3}" dt="2021-11-01T23:01:34.793" v="161" actId="1076"/>
          <ac:spMkLst>
            <pc:docMk/>
            <pc:sldMk cId="3892325778" sldId="2076137621"/>
            <ac:spMk id="8" creationId="{C2B4994D-94DA-43A1-9D28-0C1B269E7A24}"/>
          </ac:spMkLst>
        </pc:spChg>
        <pc:spChg chg="add mod">
          <ac:chgData name="Vaibhav Gujral" userId="71e6667d029b40da" providerId="LiveId" clId="{5FBADDA6-B0E9-483C-92A0-13A6FD89D1B3}" dt="2021-11-01T23:01:34.793" v="161" actId="1076"/>
          <ac:spMkLst>
            <pc:docMk/>
            <pc:sldMk cId="3892325778" sldId="2076137621"/>
            <ac:spMk id="13" creationId="{FF83FD7C-571A-4E64-91F1-E0C66187061D}"/>
          </ac:spMkLst>
        </pc:spChg>
        <pc:spChg chg="add mod">
          <ac:chgData name="Vaibhav Gujral" userId="71e6667d029b40da" providerId="LiveId" clId="{5FBADDA6-B0E9-483C-92A0-13A6FD89D1B3}" dt="2021-11-01T23:01:34.793" v="161" actId="1076"/>
          <ac:spMkLst>
            <pc:docMk/>
            <pc:sldMk cId="3892325778" sldId="2076137621"/>
            <ac:spMk id="18" creationId="{91CC8605-58D7-4451-A797-5906681629AA}"/>
          </ac:spMkLst>
        </pc:spChg>
        <pc:spChg chg="add mod">
          <ac:chgData name="Vaibhav Gujral" userId="71e6667d029b40da" providerId="LiveId" clId="{5FBADDA6-B0E9-483C-92A0-13A6FD89D1B3}" dt="2021-11-01T23:01:34.793" v="161" actId="1076"/>
          <ac:spMkLst>
            <pc:docMk/>
            <pc:sldMk cId="3892325778" sldId="2076137621"/>
            <ac:spMk id="19" creationId="{A8FCCB81-0E64-49B0-9C99-458A174DAC33}"/>
          </ac:spMkLst>
        </pc:spChg>
        <pc:spChg chg="add mod">
          <ac:chgData name="Vaibhav Gujral" userId="71e6667d029b40da" providerId="LiveId" clId="{5FBADDA6-B0E9-483C-92A0-13A6FD89D1B3}" dt="2021-11-01T23:01:34.793" v="161" actId="1076"/>
          <ac:spMkLst>
            <pc:docMk/>
            <pc:sldMk cId="3892325778" sldId="2076137621"/>
            <ac:spMk id="20" creationId="{5A47256E-9B29-46C2-A041-2A75B2A86632}"/>
          </ac:spMkLst>
        </pc:spChg>
        <pc:spChg chg="add mod">
          <ac:chgData name="Vaibhav Gujral" userId="71e6667d029b40da" providerId="LiveId" clId="{5FBADDA6-B0E9-483C-92A0-13A6FD89D1B3}" dt="2021-11-01T23:01:34.793" v="161" actId="1076"/>
          <ac:spMkLst>
            <pc:docMk/>
            <pc:sldMk cId="3892325778" sldId="2076137621"/>
            <ac:spMk id="21" creationId="{35B46280-2D0A-48C8-822C-794121814D52}"/>
          </ac:spMkLst>
        </pc:spChg>
        <pc:spChg chg="add mod">
          <ac:chgData name="Vaibhav Gujral" userId="71e6667d029b40da" providerId="LiveId" clId="{5FBADDA6-B0E9-483C-92A0-13A6FD89D1B3}" dt="2021-11-01T23:01:34.793" v="161" actId="1076"/>
          <ac:spMkLst>
            <pc:docMk/>
            <pc:sldMk cId="3892325778" sldId="2076137621"/>
            <ac:spMk id="22" creationId="{1AFA42D3-916A-4F06-8CE9-6514EFF558A2}"/>
          </ac:spMkLst>
        </pc:spChg>
        <pc:spChg chg="add mod">
          <ac:chgData name="Vaibhav Gujral" userId="71e6667d029b40da" providerId="LiveId" clId="{5FBADDA6-B0E9-483C-92A0-13A6FD89D1B3}" dt="2021-11-01T23:01:34.793" v="161" actId="1076"/>
          <ac:spMkLst>
            <pc:docMk/>
            <pc:sldMk cId="3892325778" sldId="2076137621"/>
            <ac:spMk id="23" creationId="{0A353EBF-0B5D-4644-B99C-8F7BB9B16E5E}"/>
          </ac:spMkLst>
        </pc:spChg>
        <pc:spChg chg="add mod">
          <ac:chgData name="Vaibhav Gujral" userId="71e6667d029b40da" providerId="LiveId" clId="{5FBADDA6-B0E9-483C-92A0-13A6FD89D1B3}" dt="2021-11-01T23:01:34.793" v="161" actId="1076"/>
          <ac:spMkLst>
            <pc:docMk/>
            <pc:sldMk cId="3892325778" sldId="2076137621"/>
            <ac:spMk id="26" creationId="{1D5E1436-2F57-4476-BE88-8CD7668D5D18}"/>
          </ac:spMkLst>
        </pc:spChg>
        <pc:spChg chg="add mod">
          <ac:chgData name="Vaibhav Gujral" userId="71e6667d029b40da" providerId="LiveId" clId="{5FBADDA6-B0E9-483C-92A0-13A6FD89D1B3}" dt="2021-11-01T23:01:34.793" v="161" actId="1076"/>
          <ac:spMkLst>
            <pc:docMk/>
            <pc:sldMk cId="3892325778" sldId="2076137621"/>
            <ac:spMk id="27" creationId="{1D88F6D5-DF33-4B43-A8EF-29E4476D1193}"/>
          </ac:spMkLst>
        </pc:spChg>
        <pc:spChg chg="add mod">
          <ac:chgData name="Vaibhav Gujral" userId="71e6667d029b40da" providerId="LiveId" clId="{5FBADDA6-B0E9-483C-92A0-13A6FD89D1B3}" dt="2021-11-01T23:01:34.793" v="161" actId="1076"/>
          <ac:spMkLst>
            <pc:docMk/>
            <pc:sldMk cId="3892325778" sldId="2076137621"/>
            <ac:spMk id="29" creationId="{60AF4FD0-C809-4903-AD34-1B361A3D21AA}"/>
          </ac:spMkLst>
        </pc:spChg>
        <pc:spChg chg="add mod">
          <ac:chgData name="Vaibhav Gujral" userId="71e6667d029b40da" providerId="LiveId" clId="{5FBADDA6-B0E9-483C-92A0-13A6FD89D1B3}" dt="2021-11-01T23:01:34.793" v="161" actId="1076"/>
          <ac:spMkLst>
            <pc:docMk/>
            <pc:sldMk cId="3892325778" sldId="2076137621"/>
            <ac:spMk id="30" creationId="{9F0A9276-F33B-4ED3-9399-46408A8FC9CD}"/>
          </ac:spMkLst>
        </pc:spChg>
        <pc:spChg chg="add mod">
          <ac:chgData name="Vaibhav Gujral" userId="71e6667d029b40da" providerId="LiveId" clId="{5FBADDA6-B0E9-483C-92A0-13A6FD89D1B3}" dt="2021-11-01T23:01:34.793" v="161" actId="1076"/>
          <ac:spMkLst>
            <pc:docMk/>
            <pc:sldMk cId="3892325778" sldId="2076137621"/>
            <ac:spMk id="31" creationId="{9835303D-FE0E-4ACD-BD18-B1FAB895F5F3}"/>
          </ac:spMkLst>
        </pc:spChg>
        <pc:spChg chg="add mod">
          <ac:chgData name="Vaibhav Gujral" userId="71e6667d029b40da" providerId="LiveId" clId="{5FBADDA6-B0E9-483C-92A0-13A6FD89D1B3}" dt="2021-11-01T23:01:34.793" v="161" actId="1076"/>
          <ac:spMkLst>
            <pc:docMk/>
            <pc:sldMk cId="3892325778" sldId="2076137621"/>
            <ac:spMk id="32" creationId="{2F81753C-F384-44D6-B462-435F40CA62A0}"/>
          </ac:spMkLst>
        </pc:spChg>
        <pc:spChg chg="add mod">
          <ac:chgData name="Vaibhav Gujral" userId="71e6667d029b40da" providerId="LiveId" clId="{5FBADDA6-B0E9-483C-92A0-13A6FD89D1B3}" dt="2021-11-01T23:01:34.793" v="161" actId="1076"/>
          <ac:spMkLst>
            <pc:docMk/>
            <pc:sldMk cId="3892325778" sldId="2076137621"/>
            <ac:spMk id="33" creationId="{EFD456B7-D96D-4532-BCD0-88FF5E28E6E0}"/>
          </ac:spMkLst>
        </pc:spChg>
        <pc:spChg chg="add mod">
          <ac:chgData name="Vaibhav Gujral" userId="71e6667d029b40da" providerId="LiveId" clId="{5FBADDA6-B0E9-483C-92A0-13A6FD89D1B3}" dt="2021-11-01T23:01:34.793" v="161" actId="1076"/>
          <ac:spMkLst>
            <pc:docMk/>
            <pc:sldMk cId="3892325778" sldId="2076137621"/>
            <ac:spMk id="34" creationId="{FFEA3B76-7910-4E17-8F52-57AE134D7D35}"/>
          </ac:spMkLst>
        </pc:spChg>
        <pc:spChg chg="add mod">
          <ac:chgData name="Vaibhav Gujral" userId="71e6667d029b40da" providerId="LiveId" clId="{5FBADDA6-B0E9-483C-92A0-13A6FD89D1B3}" dt="2021-11-01T23:01:34.793" v="161" actId="1076"/>
          <ac:spMkLst>
            <pc:docMk/>
            <pc:sldMk cId="3892325778" sldId="2076137621"/>
            <ac:spMk id="35" creationId="{7BCA7B6F-DFE7-4999-A713-A58B2EA19BF6}"/>
          </ac:spMkLst>
        </pc:spChg>
        <pc:spChg chg="add mod">
          <ac:chgData name="Vaibhav Gujral" userId="71e6667d029b40da" providerId="LiveId" clId="{5FBADDA6-B0E9-483C-92A0-13A6FD89D1B3}" dt="2021-11-01T23:01:34.793" v="161" actId="1076"/>
          <ac:spMkLst>
            <pc:docMk/>
            <pc:sldMk cId="3892325778" sldId="2076137621"/>
            <ac:spMk id="36" creationId="{096055EC-AB95-4078-81BD-A38C910D58FD}"/>
          </ac:spMkLst>
        </pc:spChg>
        <pc:spChg chg="add mod">
          <ac:chgData name="Vaibhav Gujral" userId="71e6667d029b40da" providerId="LiveId" clId="{5FBADDA6-B0E9-483C-92A0-13A6FD89D1B3}" dt="2021-11-01T23:01:34.793" v="161" actId="1076"/>
          <ac:spMkLst>
            <pc:docMk/>
            <pc:sldMk cId="3892325778" sldId="2076137621"/>
            <ac:spMk id="37" creationId="{FAB40A2C-79F4-4E7E-A64C-8C6D4C7F7D37}"/>
          </ac:spMkLst>
        </pc:spChg>
        <pc:spChg chg="add mod">
          <ac:chgData name="Vaibhav Gujral" userId="71e6667d029b40da" providerId="LiveId" clId="{5FBADDA6-B0E9-483C-92A0-13A6FD89D1B3}" dt="2021-11-01T23:01:34.793" v="161" actId="1076"/>
          <ac:spMkLst>
            <pc:docMk/>
            <pc:sldMk cId="3892325778" sldId="2076137621"/>
            <ac:spMk id="38" creationId="{8E1BCB13-6C9A-455A-A48F-83F7EEEAB08E}"/>
          </ac:spMkLst>
        </pc:spChg>
        <pc:spChg chg="add mod">
          <ac:chgData name="Vaibhav Gujral" userId="71e6667d029b40da" providerId="LiveId" clId="{5FBADDA6-B0E9-483C-92A0-13A6FD89D1B3}" dt="2021-11-01T23:01:34.793" v="161" actId="1076"/>
          <ac:spMkLst>
            <pc:docMk/>
            <pc:sldMk cId="3892325778" sldId="2076137621"/>
            <ac:spMk id="39" creationId="{AC541D30-C986-4065-A00E-38DBE6495A5C}"/>
          </ac:spMkLst>
        </pc:spChg>
        <pc:spChg chg="add mod">
          <ac:chgData name="Vaibhav Gujral" userId="71e6667d029b40da" providerId="LiveId" clId="{5FBADDA6-B0E9-483C-92A0-13A6FD89D1B3}" dt="2021-11-01T23:01:34.793" v="161" actId="1076"/>
          <ac:spMkLst>
            <pc:docMk/>
            <pc:sldMk cId="3892325778" sldId="2076137621"/>
            <ac:spMk id="40" creationId="{8D445BFA-248C-4395-880D-4A3DF995EE12}"/>
          </ac:spMkLst>
        </pc:spChg>
        <pc:spChg chg="add mod">
          <ac:chgData name="Vaibhav Gujral" userId="71e6667d029b40da" providerId="LiveId" clId="{5FBADDA6-B0E9-483C-92A0-13A6FD89D1B3}" dt="2021-11-01T23:01:34.793" v="161" actId="1076"/>
          <ac:spMkLst>
            <pc:docMk/>
            <pc:sldMk cId="3892325778" sldId="2076137621"/>
            <ac:spMk id="41" creationId="{6E7778FD-2E4B-4C21-8531-5401C0AF5909}"/>
          </ac:spMkLst>
        </pc:spChg>
        <pc:spChg chg="add mod">
          <ac:chgData name="Vaibhav Gujral" userId="71e6667d029b40da" providerId="LiveId" clId="{5FBADDA6-B0E9-483C-92A0-13A6FD89D1B3}" dt="2021-11-01T23:01:34.793" v="161" actId="1076"/>
          <ac:spMkLst>
            <pc:docMk/>
            <pc:sldMk cId="3892325778" sldId="2076137621"/>
            <ac:spMk id="42" creationId="{DE92A11D-6CB2-403A-A3DE-173370B25220}"/>
          </ac:spMkLst>
        </pc:spChg>
        <pc:spChg chg="add mod">
          <ac:chgData name="Vaibhav Gujral" userId="71e6667d029b40da" providerId="LiveId" clId="{5FBADDA6-B0E9-483C-92A0-13A6FD89D1B3}" dt="2021-11-01T23:01:34.793" v="161" actId="1076"/>
          <ac:spMkLst>
            <pc:docMk/>
            <pc:sldMk cId="3892325778" sldId="2076137621"/>
            <ac:spMk id="47" creationId="{254B6875-2504-4BB5-941A-577C50FEA2A1}"/>
          </ac:spMkLst>
        </pc:spChg>
        <pc:spChg chg="add mod">
          <ac:chgData name="Vaibhav Gujral" userId="71e6667d029b40da" providerId="LiveId" clId="{5FBADDA6-B0E9-483C-92A0-13A6FD89D1B3}" dt="2021-11-01T23:01:34.793" v="161" actId="1076"/>
          <ac:spMkLst>
            <pc:docMk/>
            <pc:sldMk cId="3892325778" sldId="2076137621"/>
            <ac:spMk id="48" creationId="{641B9568-6695-4682-9BFF-E2FBEBDB40D1}"/>
          </ac:spMkLst>
        </pc:spChg>
        <pc:spChg chg="add mod">
          <ac:chgData name="Vaibhav Gujral" userId="71e6667d029b40da" providerId="LiveId" clId="{5FBADDA6-B0E9-483C-92A0-13A6FD89D1B3}" dt="2021-11-01T23:01:34.793" v="161" actId="1076"/>
          <ac:spMkLst>
            <pc:docMk/>
            <pc:sldMk cId="3892325778" sldId="2076137621"/>
            <ac:spMk id="49" creationId="{4FCB1555-3051-477F-BD78-574DA95C3ECD}"/>
          </ac:spMkLst>
        </pc:spChg>
        <pc:spChg chg="add mod">
          <ac:chgData name="Vaibhav Gujral" userId="71e6667d029b40da" providerId="LiveId" clId="{5FBADDA6-B0E9-483C-92A0-13A6FD89D1B3}" dt="2021-11-01T23:01:34.793" v="161" actId="1076"/>
          <ac:spMkLst>
            <pc:docMk/>
            <pc:sldMk cId="3892325778" sldId="2076137621"/>
            <ac:spMk id="50" creationId="{822541B8-69A3-4D7E-8968-206C01D9CC89}"/>
          </ac:spMkLst>
        </pc:spChg>
        <pc:spChg chg="add mod">
          <ac:chgData name="Vaibhav Gujral" userId="71e6667d029b40da" providerId="LiveId" clId="{5FBADDA6-B0E9-483C-92A0-13A6FD89D1B3}" dt="2021-11-01T23:01:34.793" v="161" actId="1076"/>
          <ac:spMkLst>
            <pc:docMk/>
            <pc:sldMk cId="3892325778" sldId="2076137621"/>
            <ac:spMk id="51" creationId="{76DAA861-3E72-44B6-86BC-703D95464ECC}"/>
          </ac:spMkLst>
        </pc:spChg>
        <pc:spChg chg="add mod">
          <ac:chgData name="Vaibhav Gujral" userId="71e6667d029b40da" providerId="LiveId" clId="{5FBADDA6-B0E9-483C-92A0-13A6FD89D1B3}" dt="2021-11-01T23:01:34.793" v="161" actId="1076"/>
          <ac:spMkLst>
            <pc:docMk/>
            <pc:sldMk cId="3892325778" sldId="2076137621"/>
            <ac:spMk id="52" creationId="{66F25163-3EF3-4A3D-93DC-51AE259948E5}"/>
          </ac:spMkLst>
        </pc:spChg>
        <pc:spChg chg="add mod">
          <ac:chgData name="Vaibhav Gujral" userId="71e6667d029b40da" providerId="LiveId" clId="{5FBADDA6-B0E9-483C-92A0-13A6FD89D1B3}" dt="2021-11-01T23:01:34.793" v="161" actId="1076"/>
          <ac:spMkLst>
            <pc:docMk/>
            <pc:sldMk cId="3892325778" sldId="2076137621"/>
            <ac:spMk id="53" creationId="{383E1FF4-5B76-4869-A1AC-3548DCCA23AF}"/>
          </ac:spMkLst>
        </pc:spChg>
        <pc:grpChg chg="add mod">
          <ac:chgData name="Vaibhav Gujral" userId="71e6667d029b40da" providerId="LiveId" clId="{5FBADDA6-B0E9-483C-92A0-13A6FD89D1B3}" dt="2021-11-01T23:01:34.793" v="161" actId="1076"/>
          <ac:grpSpMkLst>
            <pc:docMk/>
            <pc:sldMk cId="3892325778" sldId="2076137621"/>
            <ac:grpSpMk id="4" creationId="{F5F33E7E-1E3B-44DD-B3D2-6A64D2490C49}"/>
          </ac:grpSpMkLst>
        </pc:grpChg>
        <pc:grpChg chg="add mod">
          <ac:chgData name="Vaibhav Gujral" userId="71e6667d029b40da" providerId="LiveId" clId="{5FBADDA6-B0E9-483C-92A0-13A6FD89D1B3}" dt="2021-11-01T23:01:34.793" v="161" actId="1076"/>
          <ac:grpSpMkLst>
            <pc:docMk/>
            <pc:sldMk cId="3892325778" sldId="2076137621"/>
            <ac:grpSpMk id="5" creationId="{8DAA7D59-4835-4FC0-85C0-7FD9FC7BCB38}"/>
          </ac:grpSpMkLst>
        </pc:grpChg>
        <pc:grpChg chg="add mod">
          <ac:chgData name="Vaibhav Gujral" userId="71e6667d029b40da" providerId="LiveId" clId="{5FBADDA6-B0E9-483C-92A0-13A6FD89D1B3}" dt="2021-11-01T23:01:34.793" v="161" actId="1076"/>
          <ac:grpSpMkLst>
            <pc:docMk/>
            <pc:sldMk cId="3892325778" sldId="2076137621"/>
            <ac:grpSpMk id="6" creationId="{11A78AD4-8DCF-4114-B24C-D09E669AA018}"/>
          </ac:grpSpMkLst>
        </pc:grpChg>
        <pc:grpChg chg="add mod">
          <ac:chgData name="Vaibhav Gujral" userId="71e6667d029b40da" providerId="LiveId" clId="{5FBADDA6-B0E9-483C-92A0-13A6FD89D1B3}" dt="2021-11-01T23:01:34.793" v="161" actId="1076"/>
          <ac:grpSpMkLst>
            <pc:docMk/>
            <pc:sldMk cId="3892325778" sldId="2076137621"/>
            <ac:grpSpMk id="12" creationId="{139CF238-3203-4805-B5A3-F0F77AC4B331}"/>
          </ac:grpSpMkLst>
        </pc:grpChg>
        <pc:grpChg chg="add mod">
          <ac:chgData name="Vaibhav Gujral" userId="71e6667d029b40da" providerId="LiveId" clId="{5FBADDA6-B0E9-483C-92A0-13A6FD89D1B3}" dt="2021-11-01T23:01:34.793" v="161" actId="1076"/>
          <ac:grpSpMkLst>
            <pc:docMk/>
            <pc:sldMk cId="3892325778" sldId="2076137621"/>
            <ac:grpSpMk id="14" creationId="{16110DDA-0DBF-4967-8673-F7EA991C9010}"/>
          </ac:grpSpMkLst>
        </pc:grpChg>
        <pc:grpChg chg="add mod">
          <ac:chgData name="Vaibhav Gujral" userId="71e6667d029b40da" providerId="LiveId" clId="{5FBADDA6-B0E9-483C-92A0-13A6FD89D1B3}" dt="2021-11-01T23:01:34.793" v="161" actId="1076"/>
          <ac:grpSpMkLst>
            <pc:docMk/>
            <pc:sldMk cId="3892325778" sldId="2076137621"/>
            <ac:grpSpMk id="15" creationId="{161AD152-D3B6-47AB-8033-1A03A68113F5}"/>
          </ac:grpSpMkLst>
        </pc:grpChg>
        <pc:grpChg chg="add mod">
          <ac:chgData name="Vaibhav Gujral" userId="71e6667d029b40da" providerId="LiveId" clId="{5FBADDA6-B0E9-483C-92A0-13A6FD89D1B3}" dt="2021-11-01T23:01:34.793" v="161" actId="1076"/>
          <ac:grpSpMkLst>
            <pc:docMk/>
            <pc:sldMk cId="3892325778" sldId="2076137621"/>
            <ac:grpSpMk id="17" creationId="{581C0369-1E66-4169-B1D2-09FE4EA1B225}"/>
          </ac:grpSpMkLst>
        </pc:grpChg>
        <pc:grpChg chg="add mod">
          <ac:chgData name="Vaibhav Gujral" userId="71e6667d029b40da" providerId="LiveId" clId="{5FBADDA6-B0E9-483C-92A0-13A6FD89D1B3}" dt="2021-11-01T23:01:34.793" v="161" actId="1076"/>
          <ac:grpSpMkLst>
            <pc:docMk/>
            <pc:sldMk cId="3892325778" sldId="2076137621"/>
            <ac:grpSpMk id="25" creationId="{599CE917-C7CA-4C03-96E6-64FDD7BBC909}"/>
          </ac:grpSpMkLst>
        </pc:grpChg>
        <pc:grpChg chg="add mod">
          <ac:chgData name="Vaibhav Gujral" userId="71e6667d029b40da" providerId="LiveId" clId="{5FBADDA6-B0E9-483C-92A0-13A6FD89D1B3}" dt="2021-11-01T23:01:34.793" v="161" actId="1076"/>
          <ac:grpSpMkLst>
            <pc:docMk/>
            <pc:sldMk cId="3892325778" sldId="2076137621"/>
            <ac:grpSpMk id="28" creationId="{83972F30-2D64-4464-80CC-B1BB0CF97D24}"/>
          </ac:grpSpMkLst>
        </pc:grpChg>
        <pc:grpChg chg="add mod">
          <ac:chgData name="Vaibhav Gujral" userId="71e6667d029b40da" providerId="LiveId" clId="{5FBADDA6-B0E9-483C-92A0-13A6FD89D1B3}" dt="2021-11-01T23:01:34.793" v="161" actId="1076"/>
          <ac:grpSpMkLst>
            <pc:docMk/>
            <pc:sldMk cId="3892325778" sldId="2076137621"/>
            <ac:grpSpMk id="43" creationId="{8B16DEDD-2EC8-4077-B3C1-E924A55B674E}"/>
          </ac:grpSpMkLst>
        </pc:grpChg>
        <pc:grpChg chg="add mod">
          <ac:chgData name="Vaibhav Gujral" userId="71e6667d029b40da" providerId="LiveId" clId="{5FBADDA6-B0E9-483C-92A0-13A6FD89D1B3}" dt="2021-11-01T23:01:34.793" v="161" actId="1076"/>
          <ac:grpSpMkLst>
            <pc:docMk/>
            <pc:sldMk cId="3892325778" sldId="2076137621"/>
            <ac:grpSpMk id="44" creationId="{F86BADC7-52AB-4CDD-9407-C1E4B27FCF0D}"/>
          </ac:grpSpMkLst>
        </pc:grpChg>
        <pc:grpChg chg="add mod">
          <ac:chgData name="Vaibhav Gujral" userId="71e6667d029b40da" providerId="LiveId" clId="{5FBADDA6-B0E9-483C-92A0-13A6FD89D1B3}" dt="2021-11-01T23:01:34.793" v="161" actId="1076"/>
          <ac:grpSpMkLst>
            <pc:docMk/>
            <pc:sldMk cId="3892325778" sldId="2076137621"/>
            <ac:grpSpMk id="45" creationId="{04835BEC-EBAA-403E-B768-9F27E4D5AA74}"/>
          </ac:grpSpMkLst>
        </pc:grpChg>
        <pc:grpChg chg="add mod">
          <ac:chgData name="Vaibhav Gujral" userId="71e6667d029b40da" providerId="LiveId" clId="{5FBADDA6-B0E9-483C-92A0-13A6FD89D1B3}" dt="2021-11-01T23:01:34.793" v="161" actId="1076"/>
          <ac:grpSpMkLst>
            <pc:docMk/>
            <pc:sldMk cId="3892325778" sldId="2076137621"/>
            <ac:grpSpMk id="46" creationId="{B6486015-8CFD-4B8E-BC7B-3B1FAF8ADE60}"/>
          </ac:grpSpMkLst>
        </pc:grpChg>
        <pc:picChg chg="add mod">
          <ac:chgData name="Vaibhav Gujral" userId="71e6667d029b40da" providerId="LiveId" clId="{5FBADDA6-B0E9-483C-92A0-13A6FD89D1B3}" dt="2021-11-01T23:01:34.793" v="161" actId="1076"/>
          <ac:picMkLst>
            <pc:docMk/>
            <pc:sldMk cId="3892325778" sldId="2076137621"/>
            <ac:picMk id="9" creationId="{421B32CA-E2E1-4A36-B28B-09E0F009A35D}"/>
          </ac:picMkLst>
        </pc:picChg>
        <pc:cxnChg chg="add mod">
          <ac:chgData name="Vaibhav Gujral" userId="71e6667d029b40da" providerId="LiveId" clId="{5FBADDA6-B0E9-483C-92A0-13A6FD89D1B3}" dt="2021-11-01T23:01:34.793" v="161" actId="1076"/>
          <ac:cxnSpMkLst>
            <pc:docMk/>
            <pc:sldMk cId="3892325778" sldId="2076137621"/>
            <ac:cxnSpMk id="10" creationId="{E8F3C193-F3D0-46D7-895F-C8753281EF8C}"/>
          </ac:cxnSpMkLst>
        </pc:cxnChg>
        <pc:cxnChg chg="add mod">
          <ac:chgData name="Vaibhav Gujral" userId="71e6667d029b40da" providerId="LiveId" clId="{5FBADDA6-B0E9-483C-92A0-13A6FD89D1B3}" dt="2021-11-01T23:01:34.793" v="161" actId="1076"/>
          <ac:cxnSpMkLst>
            <pc:docMk/>
            <pc:sldMk cId="3892325778" sldId="2076137621"/>
            <ac:cxnSpMk id="11" creationId="{71DEC590-E488-4A4B-AC16-4D73270280E2}"/>
          </ac:cxnSpMkLst>
        </pc:cxnChg>
        <pc:cxnChg chg="add mod">
          <ac:chgData name="Vaibhav Gujral" userId="71e6667d029b40da" providerId="LiveId" clId="{5FBADDA6-B0E9-483C-92A0-13A6FD89D1B3}" dt="2021-11-01T23:01:34.793" v="161" actId="1076"/>
          <ac:cxnSpMkLst>
            <pc:docMk/>
            <pc:sldMk cId="3892325778" sldId="2076137621"/>
            <ac:cxnSpMk id="16" creationId="{1667972E-81D7-4195-8457-EAC211003A48}"/>
          </ac:cxnSpMkLst>
        </pc:cxnChg>
        <pc:cxnChg chg="add mod">
          <ac:chgData name="Vaibhav Gujral" userId="71e6667d029b40da" providerId="LiveId" clId="{5FBADDA6-B0E9-483C-92A0-13A6FD89D1B3}" dt="2021-11-01T23:01:34.793" v="161" actId="1076"/>
          <ac:cxnSpMkLst>
            <pc:docMk/>
            <pc:sldMk cId="3892325778" sldId="2076137621"/>
            <ac:cxnSpMk id="24" creationId="{99AAC6A5-FC1E-417A-BE47-3AF21F244DE1}"/>
          </ac:cxnSpMkLst>
        </pc:cxnChg>
      </pc:sldChg>
      <pc:sldChg chg="modNotesTx">
        <pc:chgData name="Vaibhav Gujral" userId="71e6667d029b40da" providerId="LiveId" clId="{5FBADDA6-B0E9-483C-92A0-13A6FD89D1B3}" dt="2021-11-02T18:12:11.399" v="545"/>
        <pc:sldMkLst>
          <pc:docMk/>
          <pc:sldMk cId="1983829577" sldId="2076137622"/>
        </pc:sldMkLst>
      </pc:sldChg>
      <pc:sldChg chg="del mod modShow">
        <pc:chgData name="Vaibhav Gujral" userId="71e6667d029b40da" providerId="LiveId" clId="{5FBADDA6-B0E9-483C-92A0-13A6FD89D1B3}" dt="2021-11-02T18:27:31.172" v="1610" actId="47"/>
        <pc:sldMkLst>
          <pc:docMk/>
          <pc:sldMk cId="1650378962" sldId="2076137666"/>
        </pc:sldMkLst>
      </pc:sldChg>
      <pc:sldChg chg="addSp delSp modSp new mod">
        <pc:chgData name="Vaibhav Gujral" userId="71e6667d029b40da" providerId="LiveId" clId="{5FBADDA6-B0E9-483C-92A0-13A6FD89D1B3}" dt="2021-11-01T22:58:38.436" v="58" actId="1076"/>
        <pc:sldMkLst>
          <pc:docMk/>
          <pc:sldMk cId="2010136533" sldId="2076137677"/>
        </pc:sldMkLst>
        <pc:spChg chg="mod">
          <ac:chgData name="Vaibhav Gujral" userId="71e6667d029b40da" providerId="LiveId" clId="{5FBADDA6-B0E9-483C-92A0-13A6FD89D1B3}" dt="2021-11-01T22:57:35.806" v="19" actId="20577"/>
          <ac:spMkLst>
            <pc:docMk/>
            <pc:sldMk cId="2010136533" sldId="2076137677"/>
            <ac:spMk id="2" creationId="{F0D6BFBB-DAD5-49B5-9434-1B143E568946}"/>
          </ac:spMkLst>
        </pc:spChg>
        <pc:spChg chg="del">
          <ac:chgData name="Vaibhav Gujral" userId="71e6667d029b40da" providerId="LiveId" clId="{5FBADDA6-B0E9-483C-92A0-13A6FD89D1B3}" dt="2021-11-01T22:58:15.137" v="55" actId="478"/>
          <ac:spMkLst>
            <pc:docMk/>
            <pc:sldMk cId="2010136533" sldId="2076137677"/>
            <ac:spMk id="3" creationId="{FC1311A5-1FD9-4252-B2C3-A4F2D5E9DBF9}"/>
          </ac:spMkLst>
        </pc:spChg>
        <pc:spChg chg="add mod">
          <ac:chgData name="Vaibhav Gujral" userId="71e6667d029b40da" providerId="LiveId" clId="{5FBADDA6-B0E9-483C-92A0-13A6FD89D1B3}" dt="2021-11-01T22:58:38.436" v="58" actId="1076"/>
          <ac:spMkLst>
            <pc:docMk/>
            <pc:sldMk cId="2010136533" sldId="2076137677"/>
            <ac:spMk id="5" creationId="{B97A820E-5516-4F85-9EA9-5BC4A114E3C8}"/>
          </ac:spMkLst>
        </pc:spChg>
        <pc:spChg chg="add mod">
          <ac:chgData name="Vaibhav Gujral" userId="71e6667d029b40da" providerId="LiveId" clId="{5FBADDA6-B0E9-483C-92A0-13A6FD89D1B3}" dt="2021-11-01T22:58:07.782" v="54" actId="1036"/>
          <ac:spMkLst>
            <pc:docMk/>
            <pc:sldMk cId="2010136533" sldId="2076137677"/>
            <ac:spMk id="18" creationId="{3C4FA97E-DDE3-4153-9CDA-C2CB8CF95115}"/>
          </ac:spMkLst>
        </pc:spChg>
        <pc:spChg chg="add mod">
          <ac:chgData name="Vaibhav Gujral" userId="71e6667d029b40da" providerId="LiveId" clId="{5FBADDA6-B0E9-483C-92A0-13A6FD89D1B3}" dt="2021-11-01T22:58:07.782" v="54" actId="1036"/>
          <ac:spMkLst>
            <pc:docMk/>
            <pc:sldMk cId="2010136533" sldId="2076137677"/>
            <ac:spMk id="21" creationId="{9E9AF415-8E29-4600-95D4-2514B97D81C2}"/>
          </ac:spMkLst>
        </pc:spChg>
        <pc:spChg chg="add mod">
          <ac:chgData name="Vaibhav Gujral" userId="71e6667d029b40da" providerId="LiveId" clId="{5FBADDA6-B0E9-483C-92A0-13A6FD89D1B3}" dt="2021-11-01T22:58:07.782" v="54" actId="1036"/>
          <ac:spMkLst>
            <pc:docMk/>
            <pc:sldMk cId="2010136533" sldId="2076137677"/>
            <ac:spMk id="22" creationId="{8D981132-A882-45CE-A277-17CC469AF6FE}"/>
          </ac:spMkLst>
        </pc:spChg>
        <pc:spChg chg="add mod">
          <ac:chgData name="Vaibhav Gujral" userId="71e6667d029b40da" providerId="LiveId" clId="{5FBADDA6-B0E9-483C-92A0-13A6FD89D1B3}" dt="2021-11-01T22:58:07.782" v="54" actId="1036"/>
          <ac:spMkLst>
            <pc:docMk/>
            <pc:sldMk cId="2010136533" sldId="2076137677"/>
            <ac:spMk id="26" creationId="{FF40159B-4022-48AF-8754-934AF8A5A303}"/>
          </ac:spMkLst>
        </pc:spChg>
        <pc:spChg chg="add mod">
          <ac:chgData name="Vaibhav Gujral" userId="71e6667d029b40da" providerId="LiveId" clId="{5FBADDA6-B0E9-483C-92A0-13A6FD89D1B3}" dt="2021-11-01T22:58:07.782" v="54" actId="1036"/>
          <ac:spMkLst>
            <pc:docMk/>
            <pc:sldMk cId="2010136533" sldId="2076137677"/>
            <ac:spMk id="27" creationId="{339D4230-87A3-4B94-8D3F-651D771FEBA5}"/>
          </ac:spMkLst>
        </pc:spChg>
        <pc:spChg chg="add mod">
          <ac:chgData name="Vaibhav Gujral" userId="71e6667d029b40da" providerId="LiveId" clId="{5FBADDA6-B0E9-483C-92A0-13A6FD89D1B3}" dt="2021-11-01T22:58:07.782" v="54" actId="1036"/>
          <ac:spMkLst>
            <pc:docMk/>
            <pc:sldMk cId="2010136533" sldId="2076137677"/>
            <ac:spMk id="28" creationId="{6CAA942D-0FC6-4700-8F5A-B8D9073DB32F}"/>
          </ac:spMkLst>
        </pc:spChg>
        <pc:spChg chg="add mod">
          <ac:chgData name="Vaibhav Gujral" userId="71e6667d029b40da" providerId="LiveId" clId="{5FBADDA6-B0E9-483C-92A0-13A6FD89D1B3}" dt="2021-11-01T22:58:07.782" v="54" actId="1036"/>
          <ac:spMkLst>
            <pc:docMk/>
            <pc:sldMk cId="2010136533" sldId="2076137677"/>
            <ac:spMk id="29" creationId="{E46DD0D6-EBDE-4C3B-BD57-D9EE6064A498}"/>
          </ac:spMkLst>
        </pc:spChg>
        <pc:spChg chg="add mod">
          <ac:chgData name="Vaibhav Gujral" userId="71e6667d029b40da" providerId="LiveId" clId="{5FBADDA6-B0E9-483C-92A0-13A6FD89D1B3}" dt="2021-11-01T22:58:07.782" v="54" actId="1036"/>
          <ac:spMkLst>
            <pc:docMk/>
            <pc:sldMk cId="2010136533" sldId="2076137677"/>
            <ac:spMk id="30" creationId="{4F0BCE8D-069B-435E-BC75-5C2B30AED3F2}"/>
          </ac:spMkLst>
        </pc:spChg>
        <pc:spChg chg="add mod">
          <ac:chgData name="Vaibhav Gujral" userId="71e6667d029b40da" providerId="LiveId" clId="{5FBADDA6-B0E9-483C-92A0-13A6FD89D1B3}" dt="2021-11-01T22:58:07.782" v="54" actId="1036"/>
          <ac:spMkLst>
            <pc:docMk/>
            <pc:sldMk cId="2010136533" sldId="2076137677"/>
            <ac:spMk id="31" creationId="{7A35BB33-121C-431B-B150-8E2E578F7A39}"/>
          </ac:spMkLst>
        </pc:spChg>
        <pc:spChg chg="add mod">
          <ac:chgData name="Vaibhav Gujral" userId="71e6667d029b40da" providerId="LiveId" clId="{5FBADDA6-B0E9-483C-92A0-13A6FD89D1B3}" dt="2021-11-01T22:58:07.782" v="54" actId="1036"/>
          <ac:spMkLst>
            <pc:docMk/>
            <pc:sldMk cId="2010136533" sldId="2076137677"/>
            <ac:spMk id="33" creationId="{8993DE6D-D33F-4D74-88B3-7AC4A1B0794C}"/>
          </ac:spMkLst>
        </pc:spChg>
        <pc:spChg chg="add mod">
          <ac:chgData name="Vaibhav Gujral" userId="71e6667d029b40da" providerId="LiveId" clId="{5FBADDA6-B0E9-483C-92A0-13A6FD89D1B3}" dt="2021-11-01T22:58:07.782" v="54" actId="1036"/>
          <ac:spMkLst>
            <pc:docMk/>
            <pc:sldMk cId="2010136533" sldId="2076137677"/>
            <ac:spMk id="34" creationId="{34CBFF97-A443-4E6B-9743-54049DDB5AB0}"/>
          </ac:spMkLst>
        </pc:spChg>
        <pc:spChg chg="add mod">
          <ac:chgData name="Vaibhav Gujral" userId="71e6667d029b40da" providerId="LiveId" clId="{5FBADDA6-B0E9-483C-92A0-13A6FD89D1B3}" dt="2021-11-01T22:58:07.782" v="54" actId="1036"/>
          <ac:spMkLst>
            <pc:docMk/>
            <pc:sldMk cId="2010136533" sldId="2076137677"/>
            <ac:spMk id="35" creationId="{FDCA8DF5-7541-4BC3-BEEB-BDFEA4D74148}"/>
          </ac:spMkLst>
        </pc:spChg>
        <pc:spChg chg="add mod">
          <ac:chgData name="Vaibhav Gujral" userId="71e6667d029b40da" providerId="LiveId" clId="{5FBADDA6-B0E9-483C-92A0-13A6FD89D1B3}" dt="2021-11-01T22:58:07.782" v="54" actId="1036"/>
          <ac:spMkLst>
            <pc:docMk/>
            <pc:sldMk cId="2010136533" sldId="2076137677"/>
            <ac:spMk id="36" creationId="{2B60044C-63EE-4DEC-BA79-856C0E20CD2C}"/>
          </ac:spMkLst>
        </pc:spChg>
        <pc:spChg chg="add mod">
          <ac:chgData name="Vaibhav Gujral" userId="71e6667d029b40da" providerId="LiveId" clId="{5FBADDA6-B0E9-483C-92A0-13A6FD89D1B3}" dt="2021-11-01T22:58:07.782" v="54" actId="1036"/>
          <ac:spMkLst>
            <pc:docMk/>
            <pc:sldMk cId="2010136533" sldId="2076137677"/>
            <ac:spMk id="37" creationId="{1C7A2201-E995-4405-90C7-2D9A09CE682E}"/>
          </ac:spMkLst>
        </pc:spChg>
        <pc:spChg chg="add mod">
          <ac:chgData name="Vaibhav Gujral" userId="71e6667d029b40da" providerId="LiveId" clId="{5FBADDA6-B0E9-483C-92A0-13A6FD89D1B3}" dt="2021-11-01T22:58:07.782" v="54" actId="1036"/>
          <ac:spMkLst>
            <pc:docMk/>
            <pc:sldMk cId="2010136533" sldId="2076137677"/>
            <ac:spMk id="38" creationId="{10E2CECA-96BF-40A0-801B-8977B5297BB7}"/>
          </ac:spMkLst>
        </pc:spChg>
        <pc:spChg chg="add mod">
          <ac:chgData name="Vaibhav Gujral" userId="71e6667d029b40da" providerId="LiveId" clId="{5FBADDA6-B0E9-483C-92A0-13A6FD89D1B3}" dt="2021-11-01T22:58:07.782" v="54" actId="1036"/>
          <ac:spMkLst>
            <pc:docMk/>
            <pc:sldMk cId="2010136533" sldId="2076137677"/>
            <ac:spMk id="39" creationId="{D52CF0E2-2122-4F13-B328-3BF52B6B0D29}"/>
          </ac:spMkLst>
        </pc:spChg>
        <pc:spChg chg="add mod">
          <ac:chgData name="Vaibhav Gujral" userId="71e6667d029b40da" providerId="LiveId" clId="{5FBADDA6-B0E9-483C-92A0-13A6FD89D1B3}" dt="2021-11-01T22:58:07.782" v="54" actId="1036"/>
          <ac:spMkLst>
            <pc:docMk/>
            <pc:sldMk cId="2010136533" sldId="2076137677"/>
            <ac:spMk id="41" creationId="{125237A7-BE2D-44CA-B5B1-36A7FFEC6A8C}"/>
          </ac:spMkLst>
        </pc:spChg>
        <pc:spChg chg="add mod">
          <ac:chgData name="Vaibhav Gujral" userId="71e6667d029b40da" providerId="LiveId" clId="{5FBADDA6-B0E9-483C-92A0-13A6FD89D1B3}" dt="2021-11-01T22:58:07.782" v="54" actId="1036"/>
          <ac:spMkLst>
            <pc:docMk/>
            <pc:sldMk cId="2010136533" sldId="2076137677"/>
            <ac:spMk id="42" creationId="{1786D23A-8769-4371-B553-E4258B0F69FE}"/>
          </ac:spMkLst>
        </pc:spChg>
        <pc:spChg chg="add mod">
          <ac:chgData name="Vaibhav Gujral" userId="71e6667d029b40da" providerId="LiveId" clId="{5FBADDA6-B0E9-483C-92A0-13A6FD89D1B3}" dt="2021-11-01T22:58:07.782" v="54" actId="1036"/>
          <ac:spMkLst>
            <pc:docMk/>
            <pc:sldMk cId="2010136533" sldId="2076137677"/>
            <ac:spMk id="43" creationId="{A3B8F59B-4781-4406-B622-AF53D4E2F422}"/>
          </ac:spMkLst>
        </pc:spChg>
        <pc:spChg chg="add mod">
          <ac:chgData name="Vaibhav Gujral" userId="71e6667d029b40da" providerId="LiveId" clId="{5FBADDA6-B0E9-483C-92A0-13A6FD89D1B3}" dt="2021-11-01T22:58:07.782" v="54" actId="1036"/>
          <ac:spMkLst>
            <pc:docMk/>
            <pc:sldMk cId="2010136533" sldId="2076137677"/>
            <ac:spMk id="44" creationId="{595F96A0-1074-455B-9AFE-BB2DDB9261FB}"/>
          </ac:spMkLst>
        </pc:spChg>
        <pc:spChg chg="add mod">
          <ac:chgData name="Vaibhav Gujral" userId="71e6667d029b40da" providerId="LiveId" clId="{5FBADDA6-B0E9-483C-92A0-13A6FD89D1B3}" dt="2021-11-01T22:58:07.782" v="54" actId="1036"/>
          <ac:spMkLst>
            <pc:docMk/>
            <pc:sldMk cId="2010136533" sldId="2076137677"/>
            <ac:spMk id="45" creationId="{8A7D26DA-94D5-49BD-9A02-742CC1C67D07}"/>
          </ac:spMkLst>
        </pc:spChg>
        <pc:spChg chg="add mod">
          <ac:chgData name="Vaibhav Gujral" userId="71e6667d029b40da" providerId="LiveId" clId="{5FBADDA6-B0E9-483C-92A0-13A6FD89D1B3}" dt="2021-11-01T22:58:07.782" v="54" actId="1036"/>
          <ac:spMkLst>
            <pc:docMk/>
            <pc:sldMk cId="2010136533" sldId="2076137677"/>
            <ac:spMk id="46" creationId="{9D6835ED-34D1-44CD-BDA4-487E867DE63D}"/>
          </ac:spMkLst>
        </pc:spChg>
        <pc:spChg chg="add mod">
          <ac:chgData name="Vaibhav Gujral" userId="71e6667d029b40da" providerId="LiveId" clId="{5FBADDA6-B0E9-483C-92A0-13A6FD89D1B3}" dt="2021-11-01T22:58:07.782" v="54" actId="1036"/>
          <ac:spMkLst>
            <pc:docMk/>
            <pc:sldMk cId="2010136533" sldId="2076137677"/>
            <ac:spMk id="48" creationId="{3E25D644-61B3-4560-B8DB-60A902B11327}"/>
          </ac:spMkLst>
        </pc:spChg>
        <pc:spChg chg="add mod">
          <ac:chgData name="Vaibhav Gujral" userId="71e6667d029b40da" providerId="LiveId" clId="{5FBADDA6-B0E9-483C-92A0-13A6FD89D1B3}" dt="2021-11-01T22:58:07.782" v="54" actId="1036"/>
          <ac:spMkLst>
            <pc:docMk/>
            <pc:sldMk cId="2010136533" sldId="2076137677"/>
            <ac:spMk id="49" creationId="{30409F37-06B0-48AE-84E3-23F76FD037D2}"/>
          </ac:spMkLst>
        </pc:spChg>
        <pc:spChg chg="add mod">
          <ac:chgData name="Vaibhav Gujral" userId="71e6667d029b40da" providerId="LiveId" clId="{5FBADDA6-B0E9-483C-92A0-13A6FD89D1B3}" dt="2021-11-01T22:58:07.782" v="54" actId="1036"/>
          <ac:spMkLst>
            <pc:docMk/>
            <pc:sldMk cId="2010136533" sldId="2076137677"/>
            <ac:spMk id="50" creationId="{6FD076BE-BBE0-4D8D-91FF-B6E94B3D560A}"/>
          </ac:spMkLst>
        </pc:spChg>
        <pc:spChg chg="add mod">
          <ac:chgData name="Vaibhav Gujral" userId="71e6667d029b40da" providerId="LiveId" clId="{5FBADDA6-B0E9-483C-92A0-13A6FD89D1B3}" dt="2021-11-01T22:58:07.782" v="54" actId="1036"/>
          <ac:spMkLst>
            <pc:docMk/>
            <pc:sldMk cId="2010136533" sldId="2076137677"/>
            <ac:spMk id="51" creationId="{2545DF6A-3DB1-4586-9B1C-9529A5A2FAE5}"/>
          </ac:spMkLst>
        </pc:spChg>
        <pc:spChg chg="add mod">
          <ac:chgData name="Vaibhav Gujral" userId="71e6667d029b40da" providerId="LiveId" clId="{5FBADDA6-B0E9-483C-92A0-13A6FD89D1B3}" dt="2021-11-01T22:58:07.782" v="54" actId="1036"/>
          <ac:spMkLst>
            <pc:docMk/>
            <pc:sldMk cId="2010136533" sldId="2076137677"/>
            <ac:spMk id="52" creationId="{7C20627A-C0C8-4AB4-A7AD-8B44042DB820}"/>
          </ac:spMkLst>
        </pc:spChg>
        <pc:spChg chg="add mod">
          <ac:chgData name="Vaibhav Gujral" userId="71e6667d029b40da" providerId="LiveId" clId="{5FBADDA6-B0E9-483C-92A0-13A6FD89D1B3}" dt="2021-11-01T22:58:07.782" v="54" actId="1036"/>
          <ac:spMkLst>
            <pc:docMk/>
            <pc:sldMk cId="2010136533" sldId="2076137677"/>
            <ac:spMk id="53" creationId="{62C53D34-171E-4BF4-B44A-A573022B6F52}"/>
          </ac:spMkLst>
        </pc:spChg>
        <pc:spChg chg="add mod">
          <ac:chgData name="Vaibhav Gujral" userId="71e6667d029b40da" providerId="LiveId" clId="{5FBADDA6-B0E9-483C-92A0-13A6FD89D1B3}" dt="2021-11-01T22:58:07.782" v="54" actId="1036"/>
          <ac:spMkLst>
            <pc:docMk/>
            <pc:sldMk cId="2010136533" sldId="2076137677"/>
            <ac:spMk id="55" creationId="{DB63095B-17AE-44B7-BF19-9AE31CD0DCFA}"/>
          </ac:spMkLst>
        </pc:spChg>
        <pc:spChg chg="add mod">
          <ac:chgData name="Vaibhav Gujral" userId="71e6667d029b40da" providerId="LiveId" clId="{5FBADDA6-B0E9-483C-92A0-13A6FD89D1B3}" dt="2021-11-01T22:58:07.782" v="54" actId="1036"/>
          <ac:spMkLst>
            <pc:docMk/>
            <pc:sldMk cId="2010136533" sldId="2076137677"/>
            <ac:spMk id="56" creationId="{567D5EEB-6ED7-41DD-A1D5-C1DCDB9FF3D3}"/>
          </ac:spMkLst>
        </pc:spChg>
        <pc:spChg chg="add mod">
          <ac:chgData name="Vaibhav Gujral" userId="71e6667d029b40da" providerId="LiveId" clId="{5FBADDA6-B0E9-483C-92A0-13A6FD89D1B3}" dt="2021-11-01T22:58:07.782" v="54" actId="1036"/>
          <ac:spMkLst>
            <pc:docMk/>
            <pc:sldMk cId="2010136533" sldId="2076137677"/>
            <ac:spMk id="57" creationId="{B32F5961-8499-413A-BE02-95D319C6BC13}"/>
          </ac:spMkLst>
        </pc:spChg>
        <pc:spChg chg="add mod">
          <ac:chgData name="Vaibhav Gujral" userId="71e6667d029b40da" providerId="LiveId" clId="{5FBADDA6-B0E9-483C-92A0-13A6FD89D1B3}" dt="2021-11-01T22:58:07.782" v="54" actId="1036"/>
          <ac:spMkLst>
            <pc:docMk/>
            <pc:sldMk cId="2010136533" sldId="2076137677"/>
            <ac:spMk id="58" creationId="{B298687D-7E4B-43FA-9D22-472EE743C2DA}"/>
          </ac:spMkLst>
        </pc:spChg>
        <pc:spChg chg="add mod">
          <ac:chgData name="Vaibhav Gujral" userId="71e6667d029b40da" providerId="LiveId" clId="{5FBADDA6-B0E9-483C-92A0-13A6FD89D1B3}" dt="2021-11-01T22:58:07.782" v="54" actId="1036"/>
          <ac:spMkLst>
            <pc:docMk/>
            <pc:sldMk cId="2010136533" sldId="2076137677"/>
            <ac:spMk id="59" creationId="{C98CBB25-27B2-486C-B6BF-54C5433C2918}"/>
          </ac:spMkLst>
        </pc:spChg>
        <pc:spChg chg="add mod">
          <ac:chgData name="Vaibhav Gujral" userId="71e6667d029b40da" providerId="LiveId" clId="{5FBADDA6-B0E9-483C-92A0-13A6FD89D1B3}" dt="2021-11-01T22:58:07.782" v="54" actId="1036"/>
          <ac:spMkLst>
            <pc:docMk/>
            <pc:sldMk cId="2010136533" sldId="2076137677"/>
            <ac:spMk id="60" creationId="{12337425-3C94-4963-8DC9-92248C07E7A5}"/>
          </ac:spMkLst>
        </pc:spChg>
        <pc:spChg chg="add mod">
          <ac:chgData name="Vaibhav Gujral" userId="71e6667d029b40da" providerId="LiveId" clId="{5FBADDA6-B0E9-483C-92A0-13A6FD89D1B3}" dt="2021-11-01T22:58:07.782" v="54" actId="1036"/>
          <ac:spMkLst>
            <pc:docMk/>
            <pc:sldMk cId="2010136533" sldId="2076137677"/>
            <ac:spMk id="62" creationId="{C771254C-332E-42D2-B99B-7FEE7E255D91}"/>
          </ac:spMkLst>
        </pc:spChg>
        <pc:spChg chg="add mod">
          <ac:chgData name="Vaibhav Gujral" userId="71e6667d029b40da" providerId="LiveId" clId="{5FBADDA6-B0E9-483C-92A0-13A6FD89D1B3}" dt="2021-11-01T22:58:07.782" v="54" actId="1036"/>
          <ac:spMkLst>
            <pc:docMk/>
            <pc:sldMk cId="2010136533" sldId="2076137677"/>
            <ac:spMk id="63" creationId="{F07F84FC-1587-4687-B66F-1B7E8D243338}"/>
          </ac:spMkLst>
        </pc:spChg>
        <pc:spChg chg="add mod">
          <ac:chgData name="Vaibhav Gujral" userId="71e6667d029b40da" providerId="LiveId" clId="{5FBADDA6-B0E9-483C-92A0-13A6FD89D1B3}" dt="2021-11-01T22:58:07.782" v="54" actId="1036"/>
          <ac:spMkLst>
            <pc:docMk/>
            <pc:sldMk cId="2010136533" sldId="2076137677"/>
            <ac:spMk id="64" creationId="{64AB28E7-A8F6-4376-B52B-9EEB1ACD5CE5}"/>
          </ac:spMkLst>
        </pc:spChg>
        <pc:spChg chg="add mod">
          <ac:chgData name="Vaibhav Gujral" userId="71e6667d029b40da" providerId="LiveId" clId="{5FBADDA6-B0E9-483C-92A0-13A6FD89D1B3}" dt="2021-11-01T22:58:07.782" v="54" actId="1036"/>
          <ac:spMkLst>
            <pc:docMk/>
            <pc:sldMk cId="2010136533" sldId="2076137677"/>
            <ac:spMk id="65" creationId="{3E83862A-5CCB-44D8-963C-7CBAC6960E40}"/>
          </ac:spMkLst>
        </pc:spChg>
        <pc:spChg chg="add mod">
          <ac:chgData name="Vaibhav Gujral" userId="71e6667d029b40da" providerId="LiveId" clId="{5FBADDA6-B0E9-483C-92A0-13A6FD89D1B3}" dt="2021-11-01T22:58:07.782" v="54" actId="1036"/>
          <ac:spMkLst>
            <pc:docMk/>
            <pc:sldMk cId="2010136533" sldId="2076137677"/>
            <ac:spMk id="66" creationId="{7B545855-FAD3-460C-90EB-59B61B014871}"/>
          </ac:spMkLst>
        </pc:spChg>
        <pc:spChg chg="add mod">
          <ac:chgData name="Vaibhav Gujral" userId="71e6667d029b40da" providerId="LiveId" clId="{5FBADDA6-B0E9-483C-92A0-13A6FD89D1B3}" dt="2021-11-01T22:58:07.782" v="54" actId="1036"/>
          <ac:spMkLst>
            <pc:docMk/>
            <pc:sldMk cId="2010136533" sldId="2076137677"/>
            <ac:spMk id="67" creationId="{769A601B-3BD4-42D9-B742-6A1CEB51D890}"/>
          </ac:spMkLst>
        </pc:spChg>
        <pc:spChg chg="add mod">
          <ac:chgData name="Vaibhav Gujral" userId="71e6667d029b40da" providerId="LiveId" clId="{5FBADDA6-B0E9-483C-92A0-13A6FD89D1B3}" dt="2021-11-01T22:58:07.782" v="54" actId="1036"/>
          <ac:spMkLst>
            <pc:docMk/>
            <pc:sldMk cId="2010136533" sldId="2076137677"/>
            <ac:spMk id="69" creationId="{B3545B1B-D4F1-41D1-863B-037FC41314F5}"/>
          </ac:spMkLst>
        </pc:spChg>
        <pc:spChg chg="add mod">
          <ac:chgData name="Vaibhav Gujral" userId="71e6667d029b40da" providerId="LiveId" clId="{5FBADDA6-B0E9-483C-92A0-13A6FD89D1B3}" dt="2021-11-01T22:58:07.782" v="54" actId="1036"/>
          <ac:spMkLst>
            <pc:docMk/>
            <pc:sldMk cId="2010136533" sldId="2076137677"/>
            <ac:spMk id="70" creationId="{0D03E1F1-445B-4C88-BCAA-18263DC86272}"/>
          </ac:spMkLst>
        </pc:spChg>
        <pc:spChg chg="add mod">
          <ac:chgData name="Vaibhav Gujral" userId="71e6667d029b40da" providerId="LiveId" clId="{5FBADDA6-B0E9-483C-92A0-13A6FD89D1B3}" dt="2021-11-01T22:58:07.782" v="54" actId="1036"/>
          <ac:spMkLst>
            <pc:docMk/>
            <pc:sldMk cId="2010136533" sldId="2076137677"/>
            <ac:spMk id="71" creationId="{25B92B96-3224-403C-8172-3B0CCD3D4BAB}"/>
          </ac:spMkLst>
        </pc:spChg>
        <pc:spChg chg="add mod">
          <ac:chgData name="Vaibhav Gujral" userId="71e6667d029b40da" providerId="LiveId" clId="{5FBADDA6-B0E9-483C-92A0-13A6FD89D1B3}" dt="2021-11-01T22:58:07.782" v="54" actId="1036"/>
          <ac:spMkLst>
            <pc:docMk/>
            <pc:sldMk cId="2010136533" sldId="2076137677"/>
            <ac:spMk id="72" creationId="{C8605940-5FDA-4F38-A523-F1E8F1AFCC3F}"/>
          </ac:spMkLst>
        </pc:spChg>
        <pc:spChg chg="add mod">
          <ac:chgData name="Vaibhav Gujral" userId="71e6667d029b40da" providerId="LiveId" clId="{5FBADDA6-B0E9-483C-92A0-13A6FD89D1B3}" dt="2021-11-01T22:58:07.782" v="54" actId="1036"/>
          <ac:spMkLst>
            <pc:docMk/>
            <pc:sldMk cId="2010136533" sldId="2076137677"/>
            <ac:spMk id="73" creationId="{632237D1-31B1-4484-8CCF-FC08A39C4614}"/>
          </ac:spMkLst>
        </pc:spChg>
        <pc:spChg chg="add mod">
          <ac:chgData name="Vaibhav Gujral" userId="71e6667d029b40da" providerId="LiveId" clId="{5FBADDA6-B0E9-483C-92A0-13A6FD89D1B3}" dt="2021-11-01T22:58:07.782" v="54" actId="1036"/>
          <ac:spMkLst>
            <pc:docMk/>
            <pc:sldMk cId="2010136533" sldId="2076137677"/>
            <ac:spMk id="74" creationId="{E4EC7F5A-8CA1-4FA9-AC1B-5DD1188802C1}"/>
          </ac:spMkLst>
        </pc:spChg>
        <pc:spChg chg="add mod">
          <ac:chgData name="Vaibhav Gujral" userId="71e6667d029b40da" providerId="LiveId" clId="{5FBADDA6-B0E9-483C-92A0-13A6FD89D1B3}" dt="2021-11-01T22:58:07.782" v="54" actId="1036"/>
          <ac:spMkLst>
            <pc:docMk/>
            <pc:sldMk cId="2010136533" sldId="2076137677"/>
            <ac:spMk id="75" creationId="{81FF204C-FF6E-4833-8CFD-9A65070C55FE}"/>
          </ac:spMkLst>
        </pc:spChg>
        <pc:spChg chg="add mod">
          <ac:chgData name="Vaibhav Gujral" userId="71e6667d029b40da" providerId="LiveId" clId="{5FBADDA6-B0E9-483C-92A0-13A6FD89D1B3}" dt="2021-11-01T22:58:07.782" v="54" actId="1036"/>
          <ac:spMkLst>
            <pc:docMk/>
            <pc:sldMk cId="2010136533" sldId="2076137677"/>
            <ac:spMk id="76" creationId="{C4F6192B-296A-452A-A499-4E6C889E0682}"/>
          </ac:spMkLst>
        </pc:spChg>
        <pc:spChg chg="add mod">
          <ac:chgData name="Vaibhav Gujral" userId="71e6667d029b40da" providerId="LiveId" clId="{5FBADDA6-B0E9-483C-92A0-13A6FD89D1B3}" dt="2021-11-01T22:58:07.782" v="54" actId="1036"/>
          <ac:spMkLst>
            <pc:docMk/>
            <pc:sldMk cId="2010136533" sldId="2076137677"/>
            <ac:spMk id="77" creationId="{B4179966-EA0D-4B05-8FEB-FC99EA868736}"/>
          </ac:spMkLst>
        </pc:spChg>
        <pc:spChg chg="add mod">
          <ac:chgData name="Vaibhav Gujral" userId="71e6667d029b40da" providerId="LiveId" clId="{5FBADDA6-B0E9-483C-92A0-13A6FD89D1B3}" dt="2021-11-01T22:58:07.782" v="54" actId="1036"/>
          <ac:spMkLst>
            <pc:docMk/>
            <pc:sldMk cId="2010136533" sldId="2076137677"/>
            <ac:spMk id="78" creationId="{6072E500-593E-4BCF-BA30-7E0C3721BEC7}"/>
          </ac:spMkLst>
        </pc:spChg>
        <pc:spChg chg="add mod">
          <ac:chgData name="Vaibhav Gujral" userId="71e6667d029b40da" providerId="LiveId" clId="{5FBADDA6-B0E9-483C-92A0-13A6FD89D1B3}" dt="2021-11-01T22:58:07.782" v="54" actId="1036"/>
          <ac:spMkLst>
            <pc:docMk/>
            <pc:sldMk cId="2010136533" sldId="2076137677"/>
            <ac:spMk id="79" creationId="{F723DDF5-6F2E-497E-8762-719F64FE6386}"/>
          </ac:spMkLst>
        </pc:spChg>
        <pc:spChg chg="add mod">
          <ac:chgData name="Vaibhav Gujral" userId="71e6667d029b40da" providerId="LiveId" clId="{5FBADDA6-B0E9-483C-92A0-13A6FD89D1B3}" dt="2021-11-01T22:58:07.782" v="54" actId="1036"/>
          <ac:spMkLst>
            <pc:docMk/>
            <pc:sldMk cId="2010136533" sldId="2076137677"/>
            <ac:spMk id="80" creationId="{FA5A61D2-A879-4A07-9259-E38A1B23E594}"/>
          </ac:spMkLst>
        </pc:spChg>
        <pc:spChg chg="add mod">
          <ac:chgData name="Vaibhav Gujral" userId="71e6667d029b40da" providerId="LiveId" clId="{5FBADDA6-B0E9-483C-92A0-13A6FD89D1B3}" dt="2021-11-01T22:58:07.782" v="54" actId="1036"/>
          <ac:spMkLst>
            <pc:docMk/>
            <pc:sldMk cId="2010136533" sldId="2076137677"/>
            <ac:spMk id="83" creationId="{0EC9DD28-9169-413D-ABFD-CA71E7A091FF}"/>
          </ac:spMkLst>
        </pc:spChg>
        <pc:spChg chg="add mod">
          <ac:chgData name="Vaibhav Gujral" userId="71e6667d029b40da" providerId="LiveId" clId="{5FBADDA6-B0E9-483C-92A0-13A6FD89D1B3}" dt="2021-11-01T22:58:07.782" v="54" actId="1036"/>
          <ac:spMkLst>
            <pc:docMk/>
            <pc:sldMk cId="2010136533" sldId="2076137677"/>
            <ac:spMk id="89" creationId="{605F44BD-728E-4A86-8402-1DECFDC95F0C}"/>
          </ac:spMkLst>
        </pc:spChg>
        <pc:spChg chg="add mod">
          <ac:chgData name="Vaibhav Gujral" userId="71e6667d029b40da" providerId="LiveId" clId="{5FBADDA6-B0E9-483C-92A0-13A6FD89D1B3}" dt="2021-11-01T22:58:07.782" v="54" actId="1036"/>
          <ac:spMkLst>
            <pc:docMk/>
            <pc:sldMk cId="2010136533" sldId="2076137677"/>
            <ac:spMk id="90" creationId="{4937450A-1424-41DB-AF1E-62A7D5DC5F52}"/>
          </ac:spMkLst>
        </pc:spChg>
        <pc:spChg chg="add mod">
          <ac:chgData name="Vaibhav Gujral" userId="71e6667d029b40da" providerId="LiveId" clId="{5FBADDA6-B0E9-483C-92A0-13A6FD89D1B3}" dt="2021-11-01T22:58:07.782" v="54" actId="1036"/>
          <ac:spMkLst>
            <pc:docMk/>
            <pc:sldMk cId="2010136533" sldId="2076137677"/>
            <ac:spMk id="91" creationId="{F775AB56-FF4B-4308-B1ED-986B1B578225}"/>
          </ac:spMkLst>
        </pc:spChg>
        <pc:spChg chg="add mod">
          <ac:chgData name="Vaibhav Gujral" userId="71e6667d029b40da" providerId="LiveId" clId="{5FBADDA6-B0E9-483C-92A0-13A6FD89D1B3}" dt="2021-11-01T22:58:07.782" v="54" actId="1036"/>
          <ac:spMkLst>
            <pc:docMk/>
            <pc:sldMk cId="2010136533" sldId="2076137677"/>
            <ac:spMk id="92" creationId="{07988B1E-09FA-4028-BAFF-0C5EB0165E4B}"/>
          </ac:spMkLst>
        </pc:spChg>
        <pc:spChg chg="add mod">
          <ac:chgData name="Vaibhav Gujral" userId="71e6667d029b40da" providerId="LiveId" clId="{5FBADDA6-B0E9-483C-92A0-13A6FD89D1B3}" dt="2021-11-01T22:58:07.782" v="54" actId="1036"/>
          <ac:spMkLst>
            <pc:docMk/>
            <pc:sldMk cId="2010136533" sldId="2076137677"/>
            <ac:spMk id="93" creationId="{6E36A6AA-AD1A-4A0C-A5BB-849427BC219C}"/>
          </ac:spMkLst>
        </pc:spChg>
        <pc:spChg chg="add mod">
          <ac:chgData name="Vaibhav Gujral" userId="71e6667d029b40da" providerId="LiveId" clId="{5FBADDA6-B0E9-483C-92A0-13A6FD89D1B3}" dt="2021-11-01T22:58:07.782" v="54" actId="1036"/>
          <ac:spMkLst>
            <pc:docMk/>
            <pc:sldMk cId="2010136533" sldId="2076137677"/>
            <ac:spMk id="94" creationId="{384DB374-902E-414C-9EAB-E2D06137EFBF}"/>
          </ac:spMkLst>
        </pc:spChg>
        <pc:spChg chg="add mod">
          <ac:chgData name="Vaibhav Gujral" userId="71e6667d029b40da" providerId="LiveId" clId="{5FBADDA6-B0E9-483C-92A0-13A6FD89D1B3}" dt="2021-11-01T22:58:07.782" v="54" actId="1036"/>
          <ac:spMkLst>
            <pc:docMk/>
            <pc:sldMk cId="2010136533" sldId="2076137677"/>
            <ac:spMk id="95" creationId="{A80DDDFA-0668-47AB-AB3F-1A78A7F05272}"/>
          </ac:spMkLst>
        </pc:spChg>
        <pc:spChg chg="add mod">
          <ac:chgData name="Vaibhav Gujral" userId="71e6667d029b40da" providerId="LiveId" clId="{5FBADDA6-B0E9-483C-92A0-13A6FD89D1B3}" dt="2021-11-01T22:58:07.782" v="54" actId="1036"/>
          <ac:spMkLst>
            <pc:docMk/>
            <pc:sldMk cId="2010136533" sldId="2076137677"/>
            <ac:spMk id="96" creationId="{7DF0149B-1730-4BC5-BE07-5BCF67A32693}"/>
          </ac:spMkLst>
        </pc:spChg>
        <pc:spChg chg="add mod">
          <ac:chgData name="Vaibhav Gujral" userId="71e6667d029b40da" providerId="LiveId" clId="{5FBADDA6-B0E9-483C-92A0-13A6FD89D1B3}" dt="2021-11-01T22:58:07.782" v="54" actId="1036"/>
          <ac:spMkLst>
            <pc:docMk/>
            <pc:sldMk cId="2010136533" sldId="2076137677"/>
            <ac:spMk id="97" creationId="{9B718C9C-473A-4D7A-B1B8-A09DC767CD60}"/>
          </ac:spMkLst>
        </pc:spChg>
        <pc:spChg chg="add mod">
          <ac:chgData name="Vaibhav Gujral" userId="71e6667d029b40da" providerId="LiveId" clId="{5FBADDA6-B0E9-483C-92A0-13A6FD89D1B3}" dt="2021-11-01T22:58:07.782" v="54" actId="1036"/>
          <ac:spMkLst>
            <pc:docMk/>
            <pc:sldMk cId="2010136533" sldId="2076137677"/>
            <ac:spMk id="98" creationId="{1033777A-FF27-448E-AB5C-C5278CB10422}"/>
          </ac:spMkLst>
        </pc:spChg>
        <pc:spChg chg="add mod">
          <ac:chgData name="Vaibhav Gujral" userId="71e6667d029b40da" providerId="LiveId" clId="{5FBADDA6-B0E9-483C-92A0-13A6FD89D1B3}" dt="2021-11-01T22:58:07.782" v="54" actId="1036"/>
          <ac:spMkLst>
            <pc:docMk/>
            <pc:sldMk cId="2010136533" sldId="2076137677"/>
            <ac:spMk id="99" creationId="{481680D9-7D98-430F-8B9D-35697B6ED90C}"/>
          </ac:spMkLst>
        </pc:spChg>
        <pc:spChg chg="add mod">
          <ac:chgData name="Vaibhav Gujral" userId="71e6667d029b40da" providerId="LiveId" clId="{5FBADDA6-B0E9-483C-92A0-13A6FD89D1B3}" dt="2021-11-01T22:58:07.782" v="54" actId="1036"/>
          <ac:spMkLst>
            <pc:docMk/>
            <pc:sldMk cId="2010136533" sldId="2076137677"/>
            <ac:spMk id="100" creationId="{9B832F4F-20EB-42AC-AF25-6E7D8B752ADF}"/>
          </ac:spMkLst>
        </pc:spChg>
        <pc:spChg chg="add mod">
          <ac:chgData name="Vaibhav Gujral" userId="71e6667d029b40da" providerId="LiveId" clId="{5FBADDA6-B0E9-483C-92A0-13A6FD89D1B3}" dt="2021-11-01T22:58:07.782" v="54" actId="1036"/>
          <ac:spMkLst>
            <pc:docMk/>
            <pc:sldMk cId="2010136533" sldId="2076137677"/>
            <ac:spMk id="101" creationId="{9D5149C9-8F7C-4856-816C-28460488C3AF}"/>
          </ac:spMkLst>
        </pc:spChg>
        <pc:spChg chg="add mod">
          <ac:chgData name="Vaibhav Gujral" userId="71e6667d029b40da" providerId="LiveId" clId="{5FBADDA6-B0E9-483C-92A0-13A6FD89D1B3}" dt="2021-11-01T22:58:07.782" v="54" actId="1036"/>
          <ac:spMkLst>
            <pc:docMk/>
            <pc:sldMk cId="2010136533" sldId="2076137677"/>
            <ac:spMk id="102" creationId="{8E2CB886-67F8-413E-844F-EB9BF2987DDD}"/>
          </ac:spMkLst>
        </pc:spChg>
        <pc:spChg chg="add mod">
          <ac:chgData name="Vaibhav Gujral" userId="71e6667d029b40da" providerId="LiveId" clId="{5FBADDA6-B0E9-483C-92A0-13A6FD89D1B3}" dt="2021-11-01T22:58:07.782" v="54" actId="1036"/>
          <ac:spMkLst>
            <pc:docMk/>
            <pc:sldMk cId="2010136533" sldId="2076137677"/>
            <ac:spMk id="103" creationId="{FE74FBFF-FBED-4C6A-AEC5-718B28A9AB29}"/>
          </ac:spMkLst>
        </pc:spChg>
        <pc:grpChg chg="add mod">
          <ac:chgData name="Vaibhav Gujral" userId="71e6667d029b40da" providerId="LiveId" clId="{5FBADDA6-B0E9-483C-92A0-13A6FD89D1B3}" dt="2021-11-01T22:58:07.782" v="54" actId="1036"/>
          <ac:grpSpMkLst>
            <pc:docMk/>
            <pc:sldMk cId="2010136533" sldId="2076137677"/>
            <ac:grpSpMk id="4" creationId="{8AEAFFEA-4E62-43A9-AE5C-489ABAA1696F}"/>
          </ac:grpSpMkLst>
        </pc:grpChg>
        <pc:grpChg chg="add mod">
          <ac:chgData name="Vaibhav Gujral" userId="71e6667d029b40da" providerId="LiveId" clId="{5FBADDA6-B0E9-483C-92A0-13A6FD89D1B3}" dt="2021-11-01T22:58:07.782" v="54" actId="1036"/>
          <ac:grpSpMkLst>
            <pc:docMk/>
            <pc:sldMk cId="2010136533" sldId="2076137677"/>
            <ac:grpSpMk id="7" creationId="{E081F482-6334-4B03-B300-797B165B43A8}"/>
          </ac:grpSpMkLst>
        </pc:grpChg>
        <pc:grpChg chg="add mod">
          <ac:chgData name="Vaibhav Gujral" userId="71e6667d029b40da" providerId="LiveId" clId="{5FBADDA6-B0E9-483C-92A0-13A6FD89D1B3}" dt="2021-11-01T22:58:07.782" v="54" actId="1036"/>
          <ac:grpSpMkLst>
            <pc:docMk/>
            <pc:sldMk cId="2010136533" sldId="2076137677"/>
            <ac:grpSpMk id="8" creationId="{02B1475D-D0C1-4325-9DB6-BB445D4A2467}"/>
          </ac:grpSpMkLst>
        </pc:grpChg>
        <pc:grpChg chg="add mod">
          <ac:chgData name="Vaibhav Gujral" userId="71e6667d029b40da" providerId="LiveId" clId="{5FBADDA6-B0E9-483C-92A0-13A6FD89D1B3}" dt="2021-11-01T22:58:07.782" v="54" actId="1036"/>
          <ac:grpSpMkLst>
            <pc:docMk/>
            <pc:sldMk cId="2010136533" sldId="2076137677"/>
            <ac:grpSpMk id="9" creationId="{6176D602-29E8-4C76-ACBA-AB21B87F7791}"/>
          </ac:grpSpMkLst>
        </pc:grpChg>
        <pc:grpChg chg="add mod">
          <ac:chgData name="Vaibhav Gujral" userId="71e6667d029b40da" providerId="LiveId" clId="{5FBADDA6-B0E9-483C-92A0-13A6FD89D1B3}" dt="2021-11-01T22:58:07.782" v="54" actId="1036"/>
          <ac:grpSpMkLst>
            <pc:docMk/>
            <pc:sldMk cId="2010136533" sldId="2076137677"/>
            <ac:grpSpMk id="12" creationId="{8352F881-E857-4627-95CD-D11A29371AC2}"/>
          </ac:grpSpMkLst>
        </pc:grpChg>
        <pc:grpChg chg="add mod">
          <ac:chgData name="Vaibhav Gujral" userId="71e6667d029b40da" providerId="LiveId" clId="{5FBADDA6-B0E9-483C-92A0-13A6FD89D1B3}" dt="2021-11-01T22:58:07.782" v="54" actId="1036"/>
          <ac:grpSpMkLst>
            <pc:docMk/>
            <pc:sldMk cId="2010136533" sldId="2076137677"/>
            <ac:grpSpMk id="13" creationId="{D2429501-52D2-407C-9B75-67CB1195F6B3}"/>
          </ac:grpSpMkLst>
        </pc:grpChg>
        <pc:grpChg chg="add mod">
          <ac:chgData name="Vaibhav Gujral" userId="71e6667d029b40da" providerId="LiveId" clId="{5FBADDA6-B0E9-483C-92A0-13A6FD89D1B3}" dt="2021-11-01T22:58:07.782" v="54" actId="1036"/>
          <ac:grpSpMkLst>
            <pc:docMk/>
            <pc:sldMk cId="2010136533" sldId="2076137677"/>
            <ac:grpSpMk id="14" creationId="{6BE5C1E5-A663-4FC4-AA71-FD058522B1AF}"/>
          </ac:grpSpMkLst>
        </pc:grpChg>
        <pc:grpChg chg="add mod">
          <ac:chgData name="Vaibhav Gujral" userId="71e6667d029b40da" providerId="LiveId" clId="{5FBADDA6-B0E9-483C-92A0-13A6FD89D1B3}" dt="2021-11-01T22:58:07.782" v="54" actId="1036"/>
          <ac:grpSpMkLst>
            <pc:docMk/>
            <pc:sldMk cId="2010136533" sldId="2076137677"/>
            <ac:grpSpMk id="15" creationId="{7F022AA4-7117-4B1E-9A55-E24D4763C867}"/>
          </ac:grpSpMkLst>
        </pc:grpChg>
        <pc:grpChg chg="add mod">
          <ac:chgData name="Vaibhav Gujral" userId="71e6667d029b40da" providerId="LiveId" clId="{5FBADDA6-B0E9-483C-92A0-13A6FD89D1B3}" dt="2021-11-01T22:58:07.782" v="54" actId="1036"/>
          <ac:grpSpMkLst>
            <pc:docMk/>
            <pc:sldMk cId="2010136533" sldId="2076137677"/>
            <ac:grpSpMk id="16" creationId="{6AAF4D32-1028-460C-9CD6-8A6F9BF28809}"/>
          </ac:grpSpMkLst>
        </pc:grpChg>
        <pc:grpChg chg="add mod">
          <ac:chgData name="Vaibhav Gujral" userId="71e6667d029b40da" providerId="LiveId" clId="{5FBADDA6-B0E9-483C-92A0-13A6FD89D1B3}" dt="2021-11-01T22:58:07.782" v="54" actId="1036"/>
          <ac:grpSpMkLst>
            <pc:docMk/>
            <pc:sldMk cId="2010136533" sldId="2076137677"/>
            <ac:grpSpMk id="19" creationId="{57041159-562F-48E6-B601-4703C8872623}"/>
          </ac:grpSpMkLst>
        </pc:grpChg>
        <pc:grpChg chg="add mod">
          <ac:chgData name="Vaibhav Gujral" userId="71e6667d029b40da" providerId="LiveId" clId="{5FBADDA6-B0E9-483C-92A0-13A6FD89D1B3}" dt="2021-11-01T22:58:07.782" v="54" actId="1036"/>
          <ac:grpSpMkLst>
            <pc:docMk/>
            <pc:sldMk cId="2010136533" sldId="2076137677"/>
            <ac:grpSpMk id="20" creationId="{30F1A592-4CB9-4691-BF35-D9A5B835A8D5}"/>
          </ac:grpSpMkLst>
        </pc:grpChg>
        <pc:grpChg chg="add mod">
          <ac:chgData name="Vaibhav Gujral" userId="71e6667d029b40da" providerId="LiveId" clId="{5FBADDA6-B0E9-483C-92A0-13A6FD89D1B3}" dt="2021-11-01T22:58:07.782" v="54" actId="1036"/>
          <ac:grpSpMkLst>
            <pc:docMk/>
            <pc:sldMk cId="2010136533" sldId="2076137677"/>
            <ac:grpSpMk id="23" creationId="{1A9173B0-F27F-4608-800A-D1A08827DAA1}"/>
          </ac:grpSpMkLst>
        </pc:grpChg>
        <pc:grpChg chg="add mod">
          <ac:chgData name="Vaibhav Gujral" userId="71e6667d029b40da" providerId="LiveId" clId="{5FBADDA6-B0E9-483C-92A0-13A6FD89D1B3}" dt="2021-11-01T22:58:07.782" v="54" actId="1036"/>
          <ac:grpSpMkLst>
            <pc:docMk/>
            <pc:sldMk cId="2010136533" sldId="2076137677"/>
            <ac:grpSpMk id="24" creationId="{F8AC7A7E-DDEA-45CE-BE60-726E0554DCF7}"/>
          </ac:grpSpMkLst>
        </pc:grpChg>
        <pc:grpChg chg="add mod">
          <ac:chgData name="Vaibhav Gujral" userId="71e6667d029b40da" providerId="LiveId" clId="{5FBADDA6-B0E9-483C-92A0-13A6FD89D1B3}" dt="2021-11-01T22:58:07.782" v="54" actId="1036"/>
          <ac:grpSpMkLst>
            <pc:docMk/>
            <pc:sldMk cId="2010136533" sldId="2076137677"/>
            <ac:grpSpMk id="25" creationId="{2717A012-1F3F-4057-B588-890FD8B0A148}"/>
          </ac:grpSpMkLst>
        </pc:grpChg>
        <pc:grpChg chg="add mod">
          <ac:chgData name="Vaibhav Gujral" userId="71e6667d029b40da" providerId="LiveId" clId="{5FBADDA6-B0E9-483C-92A0-13A6FD89D1B3}" dt="2021-11-01T22:58:07.782" v="54" actId="1036"/>
          <ac:grpSpMkLst>
            <pc:docMk/>
            <pc:sldMk cId="2010136533" sldId="2076137677"/>
            <ac:grpSpMk id="32" creationId="{301676F1-79C8-4459-8F8A-4A2E7C3DF0DE}"/>
          </ac:grpSpMkLst>
        </pc:grpChg>
        <pc:grpChg chg="add mod">
          <ac:chgData name="Vaibhav Gujral" userId="71e6667d029b40da" providerId="LiveId" clId="{5FBADDA6-B0E9-483C-92A0-13A6FD89D1B3}" dt="2021-11-01T22:58:07.782" v="54" actId="1036"/>
          <ac:grpSpMkLst>
            <pc:docMk/>
            <pc:sldMk cId="2010136533" sldId="2076137677"/>
            <ac:grpSpMk id="40" creationId="{7AD6F55A-3C0B-43B0-92BD-42EAE0CE9FE4}"/>
          </ac:grpSpMkLst>
        </pc:grpChg>
        <pc:grpChg chg="add mod">
          <ac:chgData name="Vaibhav Gujral" userId="71e6667d029b40da" providerId="LiveId" clId="{5FBADDA6-B0E9-483C-92A0-13A6FD89D1B3}" dt="2021-11-01T22:58:07.782" v="54" actId="1036"/>
          <ac:grpSpMkLst>
            <pc:docMk/>
            <pc:sldMk cId="2010136533" sldId="2076137677"/>
            <ac:grpSpMk id="47" creationId="{9CF56E31-9E0C-4896-B625-0EF1E2C7A92F}"/>
          </ac:grpSpMkLst>
        </pc:grpChg>
        <pc:grpChg chg="add mod">
          <ac:chgData name="Vaibhav Gujral" userId="71e6667d029b40da" providerId="LiveId" clId="{5FBADDA6-B0E9-483C-92A0-13A6FD89D1B3}" dt="2021-11-01T22:58:07.782" v="54" actId="1036"/>
          <ac:grpSpMkLst>
            <pc:docMk/>
            <pc:sldMk cId="2010136533" sldId="2076137677"/>
            <ac:grpSpMk id="54" creationId="{24AACA6F-F783-4545-A3B3-AD1D7B8C3D26}"/>
          </ac:grpSpMkLst>
        </pc:grpChg>
        <pc:grpChg chg="add mod">
          <ac:chgData name="Vaibhav Gujral" userId="71e6667d029b40da" providerId="LiveId" clId="{5FBADDA6-B0E9-483C-92A0-13A6FD89D1B3}" dt="2021-11-01T22:58:07.782" v="54" actId="1036"/>
          <ac:grpSpMkLst>
            <pc:docMk/>
            <pc:sldMk cId="2010136533" sldId="2076137677"/>
            <ac:grpSpMk id="61" creationId="{83C96542-7DE4-45DE-B044-6F4EBE50F501}"/>
          </ac:grpSpMkLst>
        </pc:grpChg>
        <pc:grpChg chg="add mod">
          <ac:chgData name="Vaibhav Gujral" userId="71e6667d029b40da" providerId="LiveId" clId="{5FBADDA6-B0E9-483C-92A0-13A6FD89D1B3}" dt="2021-11-01T22:58:07.782" v="54" actId="1036"/>
          <ac:grpSpMkLst>
            <pc:docMk/>
            <pc:sldMk cId="2010136533" sldId="2076137677"/>
            <ac:grpSpMk id="68" creationId="{602E2764-C2BF-45DA-A0EF-BE749FB35B04}"/>
          </ac:grpSpMkLst>
        </pc:grpChg>
        <pc:grpChg chg="add mod">
          <ac:chgData name="Vaibhav Gujral" userId="71e6667d029b40da" providerId="LiveId" clId="{5FBADDA6-B0E9-483C-92A0-13A6FD89D1B3}" dt="2021-11-01T22:58:07.782" v="54" actId="1036"/>
          <ac:grpSpMkLst>
            <pc:docMk/>
            <pc:sldMk cId="2010136533" sldId="2076137677"/>
            <ac:grpSpMk id="81" creationId="{26E006BB-7303-4EBA-B068-93818B962E27}"/>
          </ac:grpSpMkLst>
        </pc:grpChg>
        <pc:grpChg chg="add mod">
          <ac:chgData name="Vaibhav Gujral" userId="71e6667d029b40da" providerId="LiveId" clId="{5FBADDA6-B0E9-483C-92A0-13A6FD89D1B3}" dt="2021-11-01T22:58:07.782" v="54" actId="1036"/>
          <ac:grpSpMkLst>
            <pc:docMk/>
            <pc:sldMk cId="2010136533" sldId="2076137677"/>
            <ac:grpSpMk id="82" creationId="{61B0993D-B39E-45A2-BA62-42AD2A632CB5}"/>
          </ac:grpSpMkLst>
        </pc:grpChg>
        <pc:grpChg chg="add mod">
          <ac:chgData name="Vaibhav Gujral" userId="71e6667d029b40da" providerId="LiveId" clId="{5FBADDA6-B0E9-483C-92A0-13A6FD89D1B3}" dt="2021-11-01T22:58:07.782" v="54" actId="1036"/>
          <ac:grpSpMkLst>
            <pc:docMk/>
            <pc:sldMk cId="2010136533" sldId="2076137677"/>
            <ac:grpSpMk id="84" creationId="{673AA2FB-A3A3-4147-BCF5-CEAFA57D4669}"/>
          </ac:grpSpMkLst>
        </pc:grpChg>
        <pc:grpChg chg="add mod">
          <ac:chgData name="Vaibhav Gujral" userId="71e6667d029b40da" providerId="LiveId" clId="{5FBADDA6-B0E9-483C-92A0-13A6FD89D1B3}" dt="2021-11-01T22:58:07.782" v="54" actId="1036"/>
          <ac:grpSpMkLst>
            <pc:docMk/>
            <pc:sldMk cId="2010136533" sldId="2076137677"/>
            <ac:grpSpMk id="85" creationId="{1D7D971F-3261-4D0E-A4B3-1600B6E78752}"/>
          </ac:grpSpMkLst>
        </pc:grpChg>
        <pc:grpChg chg="add mod">
          <ac:chgData name="Vaibhav Gujral" userId="71e6667d029b40da" providerId="LiveId" clId="{5FBADDA6-B0E9-483C-92A0-13A6FD89D1B3}" dt="2021-11-01T22:58:07.782" v="54" actId="1036"/>
          <ac:grpSpMkLst>
            <pc:docMk/>
            <pc:sldMk cId="2010136533" sldId="2076137677"/>
            <ac:grpSpMk id="86" creationId="{6FD32895-A199-45C9-B009-AAFFEE05BD19}"/>
          </ac:grpSpMkLst>
        </pc:grpChg>
        <pc:grpChg chg="add mod">
          <ac:chgData name="Vaibhav Gujral" userId="71e6667d029b40da" providerId="LiveId" clId="{5FBADDA6-B0E9-483C-92A0-13A6FD89D1B3}" dt="2021-11-01T22:58:07.782" v="54" actId="1036"/>
          <ac:grpSpMkLst>
            <pc:docMk/>
            <pc:sldMk cId="2010136533" sldId="2076137677"/>
            <ac:grpSpMk id="87" creationId="{DF4FFA4A-2F74-4C6A-A348-FD7F2A4164EA}"/>
          </ac:grpSpMkLst>
        </pc:grpChg>
        <pc:grpChg chg="add mod">
          <ac:chgData name="Vaibhav Gujral" userId="71e6667d029b40da" providerId="LiveId" clId="{5FBADDA6-B0E9-483C-92A0-13A6FD89D1B3}" dt="2021-11-01T22:58:07.782" v="54" actId="1036"/>
          <ac:grpSpMkLst>
            <pc:docMk/>
            <pc:sldMk cId="2010136533" sldId="2076137677"/>
            <ac:grpSpMk id="88" creationId="{6E8F9FCC-A61B-4A25-8D6B-13A6586F9B5A}"/>
          </ac:grpSpMkLst>
        </pc:grpChg>
        <pc:cxnChg chg="add mod">
          <ac:chgData name="Vaibhav Gujral" userId="71e6667d029b40da" providerId="LiveId" clId="{5FBADDA6-B0E9-483C-92A0-13A6FD89D1B3}" dt="2021-11-01T22:58:29.353" v="57" actId="14100"/>
          <ac:cxnSpMkLst>
            <pc:docMk/>
            <pc:sldMk cId="2010136533" sldId="2076137677"/>
            <ac:cxnSpMk id="6" creationId="{E7EDE7B1-6022-4167-B495-CEA55E494F20}"/>
          </ac:cxnSpMkLst>
        </pc:cxnChg>
        <pc:cxnChg chg="add mod">
          <ac:chgData name="Vaibhav Gujral" userId="71e6667d029b40da" providerId="LiveId" clId="{5FBADDA6-B0E9-483C-92A0-13A6FD89D1B3}" dt="2021-11-01T22:58:07.782" v="54" actId="1036"/>
          <ac:cxnSpMkLst>
            <pc:docMk/>
            <pc:sldMk cId="2010136533" sldId="2076137677"/>
            <ac:cxnSpMk id="10" creationId="{FE7515A9-52C6-4113-AF95-6965D1FC4749}"/>
          </ac:cxnSpMkLst>
        </pc:cxnChg>
        <pc:cxnChg chg="add mod">
          <ac:chgData name="Vaibhav Gujral" userId="71e6667d029b40da" providerId="LiveId" clId="{5FBADDA6-B0E9-483C-92A0-13A6FD89D1B3}" dt="2021-11-01T22:58:07.782" v="54" actId="1036"/>
          <ac:cxnSpMkLst>
            <pc:docMk/>
            <pc:sldMk cId="2010136533" sldId="2076137677"/>
            <ac:cxnSpMk id="11" creationId="{EC4CC132-E7D4-48DC-BBE4-525230DE1291}"/>
          </ac:cxnSpMkLst>
        </pc:cxnChg>
        <pc:cxnChg chg="add mod">
          <ac:chgData name="Vaibhav Gujral" userId="71e6667d029b40da" providerId="LiveId" clId="{5FBADDA6-B0E9-483C-92A0-13A6FD89D1B3}" dt="2021-11-01T22:58:07.782" v="54" actId="1036"/>
          <ac:cxnSpMkLst>
            <pc:docMk/>
            <pc:sldMk cId="2010136533" sldId="2076137677"/>
            <ac:cxnSpMk id="17" creationId="{969B5B3F-E138-4E1A-9FC9-77F7EA6ACF8F}"/>
          </ac:cxnSpMkLst>
        </pc:cxnChg>
      </pc:sldChg>
      <pc:sldChg chg="addSp delSp modSp new mod">
        <pc:chgData name="Vaibhav Gujral" userId="71e6667d029b40da" providerId="LiveId" clId="{5FBADDA6-B0E9-483C-92A0-13A6FD89D1B3}" dt="2021-11-01T23:00:20.928" v="137" actId="108"/>
        <pc:sldMkLst>
          <pc:docMk/>
          <pc:sldMk cId="3495982252" sldId="2076137678"/>
        </pc:sldMkLst>
        <pc:spChg chg="mod">
          <ac:chgData name="Vaibhav Gujral" userId="71e6667d029b40da" providerId="LiveId" clId="{5FBADDA6-B0E9-483C-92A0-13A6FD89D1B3}" dt="2021-11-01T22:59:57.888" v="108" actId="20577"/>
          <ac:spMkLst>
            <pc:docMk/>
            <pc:sldMk cId="3495982252" sldId="2076137678"/>
            <ac:spMk id="2" creationId="{77B138AC-ED1E-4F71-9BE0-CEC17C3B1E36}"/>
          </ac:spMkLst>
        </pc:spChg>
        <pc:spChg chg="del">
          <ac:chgData name="Vaibhav Gujral" userId="71e6667d029b40da" providerId="LiveId" clId="{5FBADDA6-B0E9-483C-92A0-13A6FD89D1B3}" dt="2021-11-01T23:00:02.267" v="109" actId="478"/>
          <ac:spMkLst>
            <pc:docMk/>
            <pc:sldMk cId="3495982252" sldId="2076137678"/>
            <ac:spMk id="3" creationId="{B5A3C6E5-1845-43A1-BBA5-A4FB3297AA4D}"/>
          </ac:spMkLst>
        </pc:spChg>
        <pc:spChg chg="add mod">
          <ac:chgData name="Vaibhav Gujral" userId="71e6667d029b40da" providerId="LiveId" clId="{5FBADDA6-B0E9-483C-92A0-13A6FD89D1B3}" dt="2021-11-01T23:00:08.428" v="136" actId="1036"/>
          <ac:spMkLst>
            <pc:docMk/>
            <pc:sldMk cId="3495982252" sldId="2076137678"/>
            <ac:spMk id="4" creationId="{87964428-FFCF-CD49-AE78-C50CD554ABCF}"/>
          </ac:spMkLst>
        </pc:spChg>
        <pc:spChg chg="add mod">
          <ac:chgData name="Vaibhav Gujral" userId="71e6667d029b40da" providerId="LiveId" clId="{5FBADDA6-B0E9-483C-92A0-13A6FD89D1B3}" dt="2021-11-01T23:00:08.428" v="136" actId="1036"/>
          <ac:spMkLst>
            <pc:docMk/>
            <pc:sldMk cId="3495982252" sldId="2076137678"/>
            <ac:spMk id="5" creationId="{4C5D3AB6-A668-1446-AB22-604C04299773}"/>
          </ac:spMkLst>
        </pc:spChg>
        <pc:spChg chg="add mod">
          <ac:chgData name="Vaibhav Gujral" userId="71e6667d029b40da" providerId="LiveId" clId="{5FBADDA6-B0E9-483C-92A0-13A6FD89D1B3}" dt="2021-11-01T23:00:20.928" v="137" actId="108"/>
          <ac:spMkLst>
            <pc:docMk/>
            <pc:sldMk cId="3495982252" sldId="2076137678"/>
            <ac:spMk id="6" creationId="{711473A3-0692-604F-830E-CE62413DC466}"/>
          </ac:spMkLst>
        </pc:spChg>
        <pc:spChg chg="add mod">
          <ac:chgData name="Vaibhav Gujral" userId="71e6667d029b40da" providerId="LiveId" clId="{5FBADDA6-B0E9-483C-92A0-13A6FD89D1B3}" dt="2021-11-01T23:00:08.428" v="136" actId="1036"/>
          <ac:spMkLst>
            <pc:docMk/>
            <pc:sldMk cId="3495982252" sldId="2076137678"/>
            <ac:spMk id="7" creationId="{D63F5768-9186-8B4C-8456-F82C1D39946D}"/>
          </ac:spMkLst>
        </pc:spChg>
        <pc:spChg chg="add mod">
          <ac:chgData name="Vaibhav Gujral" userId="71e6667d029b40da" providerId="LiveId" clId="{5FBADDA6-B0E9-483C-92A0-13A6FD89D1B3}" dt="2021-11-01T23:00:08.428" v="136" actId="1036"/>
          <ac:spMkLst>
            <pc:docMk/>
            <pc:sldMk cId="3495982252" sldId="2076137678"/>
            <ac:spMk id="8" creationId="{99834BF2-FB04-2748-82B6-8B6EA116A088}"/>
          </ac:spMkLst>
        </pc:spChg>
        <pc:spChg chg="add mod">
          <ac:chgData name="Vaibhav Gujral" userId="71e6667d029b40da" providerId="LiveId" clId="{5FBADDA6-B0E9-483C-92A0-13A6FD89D1B3}" dt="2021-11-01T23:00:08.428" v="136" actId="1036"/>
          <ac:spMkLst>
            <pc:docMk/>
            <pc:sldMk cId="3495982252" sldId="2076137678"/>
            <ac:spMk id="9" creationId="{F5212FD6-34CE-F143-BA57-91C0FDFDF8B3}"/>
          </ac:spMkLst>
        </pc:spChg>
        <pc:spChg chg="add mod">
          <ac:chgData name="Vaibhav Gujral" userId="71e6667d029b40da" providerId="LiveId" clId="{5FBADDA6-B0E9-483C-92A0-13A6FD89D1B3}" dt="2021-11-01T23:00:08.428" v="136" actId="1036"/>
          <ac:spMkLst>
            <pc:docMk/>
            <pc:sldMk cId="3495982252" sldId="2076137678"/>
            <ac:spMk id="10" creationId="{14974B0B-93A9-FE46-ADE1-48794D0DE603}"/>
          </ac:spMkLst>
        </pc:spChg>
      </pc:sldChg>
      <pc:sldChg chg="addSp modSp new mod modNotesTx">
        <pc:chgData name="Vaibhav Gujral" userId="71e6667d029b40da" providerId="LiveId" clId="{5FBADDA6-B0E9-483C-92A0-13A6FD89D1B3}" dt="2021-11-01T23:16:07.261" v="226"/>
        <pc:sldMkLst>
          <pc:docMk/>
          <pc:sldMk cId="347998793" sldId="2076137679"/>
        </pc:sldMkLst>
        <pc:spChg chg="mod">
          <ac:chgData name="Vaibhav Gujral" userId="71e6667d029b40da" providerId="LiveId" clId="{5FBADDA6-B0E9-483C-92A0-13A6FD89D1B3}" dt="2021-11-01T23:15:53.198" v="225" actId="20577"/>
          <ac:spMkLst>
            <pc:docMk/>
            <pc:sldMk cId="347998793" sldId="2076137679"/>
            <ac:spMk id="2" creationId="{EA2A2E89-4EA5-486B-B0BF-38BC4108394D}"/>
          </ac:spMkLst>
        </pc:spChg>
        <pc:picChg chg="add mod">
          <ac:chgData name="Vaibhav Gujral" userId="71e6667d029b40da" providerId="LiveId" clId="{5FBADDA6-B0E9-483C-92A0-13A6FD89D1B3}" dt="2021-11-01T23:15:20.556" v="195" actId="14100"/>
          <ac:picMkLst>
            <pc:docMk/>
            <pc:sldMk cId="347998793" sldId="2076137679"/>
            <ac:picMk id="1026" creationId="{CEA10DEF-CFB5-4919-BF78-EF73E2300454}"/>
          </ac:picMkLst>
        </pc:picChg>
      </pc:sldChg>
      <pc:sldChg chg="modSp mod modAnim modNotesTx">
        <pc:chgData name="Vaibhav Gujral" userId="71e6667d029b40da" providerId="LiveId" clId="{5FBADDA6-B0E9-483C-92A0-13A6FD89D1B3}" dt="2021-11-02T18:24:04.158" v="1566" actId="20577"/>
        <pc:sldMkLst>
          <pc:docMk/>
          <pc:sldMk cId="1342357973" sldId="2076137680"/>
        </pc:sldMkLst>
        <pc:spChg chg="mod">
          <ac:chgData name="Vaibhav Gujral" userId="71e6667d029b40da" providerId="LiveId" clId="{5FBADDA6-B0E9-483C-92A0-13A6FD89D1B3}" dt="2021-11-02T18:03:38.463" v="331" actId="20577"/>
          <ac:spMkLst>
            <pc:docMk/>
            <pc:sldMk cId="1342357973" sldId="2076137680"/>
            <ac:spMk id="5" creationId="{ACDD0742-8943-BA49-8AC8-FB96D47F059C}"/>
          </ac:spMkLst>
        </pc:spChg>
      </pc:sldChg>
      <pc:sldChg chg="modSp modAnim">
        <pc:chgData name="Vaibhav Gujral" userId="71e6667d029b40da" providerId="LiveId" clId="{5FBADDA6-B0E9-483C-92A0-13A6FD89D1B3}" dt="2021-11-02T18:17:49.236" v="547" actId="113"/>
        <pc:sldMkLst>
          <pc:docMk/>
          <pc:sldMk cId="2589274145" sldId="2134804664"/>
        </pc:sldMkLst>
        <pc:spChg chg="mod">
          <ac:chgData name="Vaibhav Gujral" userId="71e6667d029b40da" providerId="LiveId" clId="{5FBADDA6-B0E9-483C-92A0-13A6FD89D1B3}" dt="2021-11-02T18:17:49.236" v="547" actId="113"/>
          <ac:spMkLst>
            <pc:docMk/>
            <pc:sldMk cId="2589274145" sldId="2134804664"/>
            <ac:spMk id="3" creationId="{BE33559A-5426-4DEE-9CBC-6CD7AB1333D8}"/>
          </ac:spMkLst>
        </pc:spChg>
      </pc:sldChg>
      <pc:sldChg chg="addSp modSp mod modNotesTx">
        <pc:chgData name="Vaibhav Gujral" userId="71e6667d029b40da" providerId="LiveId" clId="{5FBADDA6-B0E9-483C-92A0-13A6FD89D1B3}" dt="2021-11-02T18:10:15.374" v="481" actId="14100"/>
        <pc:sldMkLst>
          <pc:docMk/>
          <pc:sldMk cId="847040648" sldId="2134804667"/>
        </pc:sldMkLst>
        <pc:spChg chg="add mod">
          <ac:chgData name="Vaibhav Gujral" userId="71e6667d029b40da" providerId="LiveId" clId="{5FBADDA6-B0E9-483C-92A0-13A6FD89D1B3}" dt="2021-11-02T18:10:15.374" v="481" actId="14100"/>
          <ac:spMkLst>
            <pc:docMk/>
            <pc:sldMk cId="847040648" sldId="2134804667"/>
            <ac:spMk id="7" creationId="{8FC492DA-7394-4C03-BE5D-93BFD67C92C3}"/>
          </ac:spMkLst>
        </pc:spChg>
      </pc:sldChg>
      <pc:sldChg chg="modSp mod">
        <pc:chgData name="Vaibhav Gujral" userId="71e6667d029b40da" providerId="LiveId" clId="{5FBADDA6-B0E9-483C-92A0-13A6FD89D1B3}" dt="2021-11-02T18:00:18.237" v="238" actId="14100"/>
        <pc:sldMkLst>
          <pc:docMk/>
          <pc:sldMk cId="3144672129" sldId="2134804669"/>
        </pc:sldMkLst>
        <pc:spChg chg="mod">
          <ac:chgData name="Vaibhav Gujral" userId="71e6667d029b40da" providerId="LiveId" clId="{5FBADDA6-B0E9-483C-92A0-13A6FD89D1B3}" dt="2021-11-02T18:00:18.237" v="238" actId="14100"/>
          <ac:spMkLst>
            <pc:docMk/>
            <pc:sldMk cId="3144672129" sldId="2134804669"/>
            <ac:spMk id="5" creationId="{3EC8AF91-CE35-164E-99D8-7FE9FA6FF017}"/>
          </ac:spMkLst>
        </pc:spChg>
      </pc:sldChg>
      <pc:sldChg chg="modNotesTx">
        <pc:chgData name="Vaibhav Gujral" userId="71e6667d029b40da" providerId="LiveId" clId="{5FBADDA6-B0E9-483C-92A0-13A6FD89D1B3}" dt="2021-11-02T18:26:54.841" v="1608" actId="20577"/>
        <pc:sldMkLst>
          <pc:docMk/>
          <pc:sldMk cId="221800789" sldId="2134804670"/>
        </pc:sldMkLst>
      </pc:sldChg>
      <pc:sldChg chg="addSp modSp mod">
        <pc:chgData name="Vaibhav Gujral" userId="71e6667d029b40da" providerId="LiveId" clId="{5FBADDA6-B0E9-483C-92A0-13A6FD89D1B3}" dt="2021-11-02T18:25:55.981" v="1605" actId="1037"/>
        <pc:sldMkLst>
          <pc:docMk/>
          <pc:sldMk cId="371225586" sldId="2134804671"/>
        </pc:sldMkLst>
        <pc:spChg chg="add mod">
          <ac:chgData name="Vaibhav Gujral" userId="71e6667d029b40da" providerId="LiveId" clId="{5FBADDA6-B0E9-483C-92A0-13A6FD89D1B3}" dt="2021-11-02T18:25:55.981" v="1605" actId="1037"/>
          <ac:spMkLst>
            <pc:docMk/>
            <pc:sldMk cId="371225586" sldId="2134804671"/>
            <ac:spMk id="65" creationId="{9E6E24EF-C5E5-43EC-8557-048CABC9384F}"/>
          </ac:spMkLst>
        </pc:spChg>
      </pc:sldChg>
      <pc:sldChg chg="addSp modSp new mod">
        <pc:chgData name="Vaibhav Gujral" userId="71e6667d029b40da" providerId="LiveId" clId="{5FBADDA6-B0E9-483C-92A0-13A6FD89D1B3}" dt="2021-11-02T18:39:50.410" v="1660"/>
        <pc:sldMkLst>
          <pc:docMk/>
          <pc:sldMk cId="3799312971" sldId="2134804672"/>
        </pc:sldMkLst>
        <pc:spChg chg="mod">
          <ac:chgData name="Vaibhav Gujral" userId="71e6667d029b40da" providerId="LiveId" clId="{5FBADDA6-B0E9-483C-92A0-13A6FD89D1B3}" dt="2021-11-02T18:39:13.136" v="1658" actId="20577"/>
          <ac:spMkLst>
            <pc:docMk/>
            <pc:sldMk cId="3799312971" sldId="2134804672"/>
            <ac:spMk id="2" creationId="{E755C2BD-83FC-4305-8E41-5F2F3CFE3C9F}"/>
          </ac:spMkLst>
        </pc:spChg>
        <pc:spChg chg="add mod">
          <ac:chgData name="Vaibhav Gujral" userId="71e6667d029b40da" providerId="LiveId" clId="{5FBADDA6-B0E9-483C-92A0-13A6FD89D1B3}" dt="2021-11-02T18:39:50.410" v="1660"/>
          <ac:spMkLst>
            <pc:docMk/>
            <pc:sldMk cId="3799312971" sldId="2134804672"/>
            <ac:spMk id="5" creationId="{689551E6-F000-493C-8552-9726BF869541}"/>
          </ac:spMkLst>
        </pc:spChg>
        <pc:spChg chg="add mod">
          <ac:chgData name="Vaibhav Gujral" userId="71e6667d029b40da" providerId="LiveId" clId="{5FBADDA6-B0E9-483C-92A0-13A6FD89D1B3}" dt="2021-11-02T18:39:50.410" v="1660"/>
          <ac:spMkLst>
            <pc:docMk/>
            <pc:sldMk cId="3799312971" sldId="2134804672"/>
            <ac:spMk id="6" creationId="{EABC3663-B84A-42EE-A007-46B2011CC8DD}"/>
          </ac:spMkLst>
        </pc:spChg>
        <pc:picChg chg="add mod">
          <ac:chgData name="Vaibhav Gujral" userId="71e6667d029b40da" providerId="LiveId" clId="{5FBADDA6-B0E9-483C-92A0-13A6FD89D1B3}" dt="2021-11-02T18:39:41.429" v="1659" actId="1076"/>
          <ac:picMkLst>
            <pc:docMk/>
            <pc:sldMk cId="3799312971" sldId="2134804672"/>
            <ac:picMk id="4" creationId="{B3B696CE-6F41-4082-B0D5-87E57A9AA683}"/>
          </ac:picMkLst>
        </pc:picChg>
      </pc:sldChg>
    </pc:docChg>
  </pc:docChgLst>
  <pc:docChgLst>
    <pc:chgData name="Vaibhav Gujral" userId="71e6667d029b40da" providerId="LiveId" clId="{8DADF6C5-73F6-4979-A68C-61D01FFA83EC}"/>
    <pc:docChg chg="undo custSel addSld delSld modSld sldOrd">
      <pc:chgData name="Vaibhav Gujral" userId="71e6667d029b40da" providerId="LiveId" clId="{8DADF6C5-73F6-4979-A68C-61D01FFA83EC}" dt="2019-12-16T01:47:11.921" v="8773" actId="20577"/>
      <pc:docMkLst>
        <pc:docMk/>
      </pc:docMkLst>
      <pc:sldChg chg="addSp delSp modSp modNotesTx">
        <pc:chgData name="Vaibhav Gujral" userId="71e6667d029b40da" providerId="LiveId" clId="{8DADF6C5-73F6-4979-A68C-61D01FFA83EC}" dt="2019-12-15T04:01:28.889" v="2525" actId="20577"/>
        <pc:sldMkLst>
          <pc:docMk/>
          <pc:sldMk cId="3691331409" sldId="256"/>
        </pc:sldMkLst>
        <pc:spChg chg="mod">
          <ac:chgData name="Vaibhav Gujral" userId="71e6667d029b40da" providerId="LiveId" clId="{8DADF6C5-73F6-4979-A68C-61D01FFA83EC}" dt="2019-12-09T02:10:12.147" v="638" actId="404"/>
          <ac:spMkLst>
            <pc:docMk/>
            <pc:sldMk cId="3691331409" sldId="256"/>
            <ac:spMk id="2" creationId="{B6D4201F-63C8-48C4-8133-8B170361D719}"/>
          </ac:spMkLst>
        </pc:spChg>
        <pc:spChg chg="mod">
          <ac:chgData name="Vaibhav Gujral" userId="71e6667d029b40da" providerId="LiveId" clId="{8DADF6C5-73F6-4979-A68C-61D01FFA83EC}" dt="2019-12-09T02:08:20.233" v="633" actId="14100"/>
          <ac:spMkLst>
            <pc:docMk/>
            <pc:sldMk cId="3691331409" sldId="256"/>
            <ac:spMk id="3" creationId="{7427CD19-3CE8-4446-B386-4339C98C26BC}"/>
          </ac:spMkLst>
        </pc:spChg>
        <pc:spChg chg="add">
          <ac:chgData name="Vaibhav Gujral" userId="71e6667d029b40da" providerId="LiveId" clId="{8DADF6C5-73F6-4979-A68C-61D01FFA83EC}" dt="2019-12-09T01:26:17.301" v="201"/>
          <ac:spMkLst>
            <pc:docMk/>
            <pc:sldMk cId="3691331409" sldId="256"/>
            <ac:spMk id="4" creationId="{ED1D5F38-2091-405A-98B6-5B25131FF912}"/>
          </ac:spMkLst>
        </pc:spChg>
        <pc:spChg chg="add">
          <ac:chgData name="Vaibhav Gujral" userId="71e6667d029b40da" providerId="LiveId" clId="{8DADF6C5-73F6-4979-A68C-61D01FFA83EC}" dt="2019-12-09T02:24:04.902" v="976"/>
          <ac:spMkLst>
            <pc:docMk/>
            <pc:sldMk cId="3691331409" sldId="256"/>
            <ac:spMk id="9" creationId="{92DEA616-E1E1-4C66-9AF5-0ADCC67D6517}"/>
          </ac:spMkLst>
        </pc:spChg>
        <pc:picChg chg="add mod">
          <ac:chgData name="Vaibhav Gujral" userId="71e6667d029b40da" providerId="LiveId" clId="{8DADF6C5-73F6-4979-A68C-61D01FFA83EC}" dt="2019-12-09T02:10:35.740" v="639" actId="14100"/>
          <ac:picMkLst>
            <pc:docMk/>
            <pc:sldMk cId="3691331409" sldId="256"/>
            <ac:picMk id="6" creationId="{CE96ED61-4BDD-4573-B2A9-3803CB560A7E}"/>
          </ac:picMkLst>
        </pc:picChg>
        <pc:picChg chg="add del mod">
          <ac:chgData name="Vaibhav Gujral" userId="71e6667d029b40da" providerId="LiveId" clId="{8DADF6C5-73F6-4979-A68C-61D01FFA83EC}" dt="2019-12-09T01:32:03.333" v="298" actId="478"/>
          <ac:picMkLst>
            <pc:docMk/>
            <pc:sldMk cId="3691331409" sldId="256"/>
            <ac:picMk id="8" creationId="{65DA95F0-D1FF-4EDC-8D36-C22630E6259F}"/>
          </ac:picMkLst>
        </pc:picChg>
        <pc:picChg chg="add">
          <ac:chgData name="Vaibhav Gujral" userId="71e6667d029b40da" providerId="LiveId" clId="{8DADF6C5-73F6-4979-A68C-61D01FFA83EC}" dt="2019-12-09T02:24:10.290" v="977"/>
          <ac:picMkLst>
            <pc:docMk/>
            <pc:sldMk cId="3691331409" sldId="256"/>
            <ac:picMk id="10" creationId="{0720045F-D95B-4F21-B404-1A095DD92E7D}"/>
          </ac:picMkLst>
        </pc:picChg>
      </pc:sldChg>
      <pc:sldChg chg="addSp delSp modSp modNotesTx">
        <pc:chgData name="Vaibhav Gujral" userId="71e6667d029b40da" providerId="LiveId" clId="{8DADF6C5-73F6-4979-A68C-61D01FFA83EC}" dt="2019-12-15T04:06:03.008" v="3545" actId="20577"/>
        <pc:sldMkLst>
          <pc:docMk/>
          <pc:sldMk cId="3508492274" sldId="257"/>
        </pc:sldMkLst>
        <pc:spChg chg="mod">
          <ac:chgData name="Vaibhav Gujral" userId="71e6667d029b40da" providerId="LiveId" clId="{8DADF6C5-73F6-4979-A68C-61D01FFA83EC}" dt="2019-12-09T01:58:43.417" v="535" actId="1076"/>
          <ac:spMkLst>
            <pc:docMk/>
            <pc:sldMk cId="3508492274" sldId="257"/>
            <ac:spMk id="2" creationId="{B1988428-B7CD-4286-94DE-5A068AFDB4C5}"/>
          </ac:spMkLst>
        </pc:spChg>
        <pc:spChg chg="mod">
          <ac:chgData name="Vaibhav Gujral" userId="71e6667d029b40da" providerId="LiveId" clId="{8DADF6C5-73F6-4979-A68C-61D01FFA83EC}" dt="2019-12-15T03:53:20.396" v="1679" actId="20577"/>
          <ac:spMkLst>
            <pc:docMk/>
            <pc:sldMk cId="3508492274" sldId="257"/>
            <ac:spMk id="3" creationId="{C779DDB6-0D17-490C-843E-AA99D22BB3E3}"/>
          </ac:spMkLst>
        </pc:spChg>
        <pc:spChg chg="add mod">
          <ac:chgData name="Vaibhav Gujral" userId="71e6667d029b40da" providerId="LiveId" clId="{8DADF6C5-73F6-4979-A68C-61D01FFA83EC}" dt="2019-12-09T01:58:43.417" v="535" actId="1076"/>
          <ac:spMkLst>
            <pc:docMk/>
            <pc:sldMk cId="3508492274" sldId="257"/>
            <ac:spMk id="5" creationId="{464CBFF5-9749-4851-A465-19041C542F9F}"/>
          </ac:spMkLst>
        </pc:spChg>
        <pc:spChg chg="add mod">
          <ac:chgData name="Vaibhav Gujral" userId="71e6667d029b40da" providerId="LiveId" clId="{8DADF6C5-73F6-4979-A68C-61D01FFA83EC}" dt="2019-12-09T01:58:43.417" v="535" actId="1076"/>
          <ac:spMkLst>
            <pc:docMk/>
            <pc:sldMk cId="3508492274" sldId="257"/>
            <ac:spMk id="6" creationId="{5737DDE4-57D1-416D-8DAC-B53E9A99BD7A}"/>
          </ac:spMkLst>
        </pc:spChg>
        <pc:spChg chg="add mod">
          <ac:chgData name="Vaibhav Gujral" userId="71e6667d029b40da" providerId="LiveId" clId="{8DADF6C5-73F6-4979-A68C-61D01FFA83EC}" dt="2019-12-09T01:58:43.417" v="535" actId="1076"/>
          <ac:spMkLst>
            <pc:docMk/>
            <pc:sldMk cId="3508492274" sldId="257"/>
            <ac:spMk id="7" creationId="{B8C0EE89-8267-45AC-91F0-F00E851A7622}"/>
          </ac:spMkLst>
        </pc:spChg>
        <pc:spChg chg="add">
          <ac:chgData name="Vaibhav Gujral" userId="71e6667d029b40da" providerId="LiveId" clId="{8DADF6C5-73F6-4979-A68C-61D01FFA83EC}" dt="2019-12-09T02:24:02.682" v="975"/>
          <ac:spMkLst>
            <pc:docMk/>
            <pc:sldMk cId="3508492274" sldId="257"/>
            <ac:spMk id="20" creationId="{91F1204F-FE7E-4872-B543-4C467365222E}"/>
          </ac:spMkLst>
        </pc:spChg>
        <pc:picChg chg="add">
          <ac:chgData name="Vaibhav Gujral" userId="71e6667d029b40da" providerId="LiveId" clId="{8DADF6C5-73F6-4979-A68C-61D01FFA83EC}" dt="2019-12-09T01:30:07.210" v="234"/>
          <ac:picMkLst>
            <pc:docMk/>
            <pc:sldMk cId="3508492274" sldId="257"/>
            <ac:picMk id="4" creationId="{929AEFE8-3F55-4986-8E33-3F8D113BE06C}"/>
          </ac:picMkLst>
        </pc:picChg>
        <pc:picChg chg="add mod">
          <ac:chgData name="Vaibhav Gujral" userId="71e6667d029b40da" providerId="LiveId" clId="{8DADF6C5-73F6-4979-A68C-61D01FFA83EC}" dt="2019-12-15T03:54:50.960" v="1740" actId="1036"/>
          <ac:picMkLst>
            <pc:docMk/>
            <pc:sldMk cId="3508492274" sldId="257"/>
            <ac:picMk id="8" creationId="{2A627A58-D3B6-4123-9515-99EF94F28215}"/>
          </ac:picMkLst>
        </pc:picChg>
        <pc:picChg chg="add del">
          <ac:chgData name="Vaibhav Gujral" userId="71e6667d029b40da" providerId="LiveId" clId="{8DADF6C5-73F6-4979-A68C-61D01FFA83EC}" dt="2019-12-09T02:01:36.377" v="554"/>
          <ac:picMkLst>
            <pc:docMk/>
            <pc:sldMk cId="3508492274" sldId="257"/>
            <ac:picMk id="9" creationId="{0AF29779-824E-4E7C-9586-4F458E420B77}"/>
          </ac:picMkLst>
        </pc:picChg>
        <pc:picChg chg="add del mod">
          <ac:chgData name="Vaibhav Gujral" userId="71e6667d029b40da" providerId="LiveId" clId="{8DADF6C5-73F6-4979-A68C-61D01FFA83EC}" dt="2019-12-09T02:03:34.849" v="603" actId="478"/>
          <ac:picMkLst>
            <pc:docMk/>
            <pc:sldMk cId="3508492274" sldId="257"/>
            <ac:picMk id="10" creationId="{787832EE-33AE-44A6-AA57-C30898739E42}"/>
          </ac:picMkLst>
        </pc:picChg>
        <pc:picChg chg="add mod">
          <ac:chgData name="Vaibhav Gujral" userId="71e6667d029b40da" providerId="LiveId" clId="{8DADF6C5-73F6-4979-A68C-61D01FFA83EC}" dt="2019-12-15T03:54:50.960" v="1740" actId="1036"/>
          <ac:picMkLst>
            <pc:docMk/>
            <pc:sldMk cId="3508492274" sldId="257"/>
            <ac:picMk id="11" creationId="{BACB2427-8D3B-4E4D-A011-EA6DF912C852}"/>
          </ac:picMkLst>
        </pc:picChg>
        <pc:picChg chg="add mod">
          <ac:chgData name="Vaibhav Gujral" userId="71e6667d029b40da" providerId="LiveId" clId="{8DADF6C5-73F6-4979-A68C-61D01FFA83EC}" dt="2019-12-15T03:54:50.960" v="1740" actId="1036"/>
          <ac:picMkLst>
            <pc:docMk/>
            <pc:sldMk cId="3508492274" sldId="257"/>
            <ac:picMk id="12" creationId="{5A9BFAFF-5E04-4EE9-BB1D-465C75E60FBE}"/>
          </ac:picMkLst>
        </pc:picChg>
        <pc:picChg chg="add mod">
          <ac:chgData name="Vaibhav Gujral" userId="71e6667d029b40da" providerId="LiveId" clId="{8DADF6C5-73F6-4979-A68C-61D01FFA83EC}" dt="2019-12-09T02:28:24.014" v="1022" actId="1038"/>
          <ac:picMkLst>
            <pc:docMk/>
            <pc:sldMk cId="3508492274" sldId="257"/>
            <ac:picMk id="14" creationId="{08B9023C-C9FE-494B-9169-42327D33C66E}"/>
          </ac:picMkLst>
        </pc:picChg>
        <pc:picChg chg="add mod">
          <ac:chgData name="Vaibhav Gujral" userId="71e6667d029b40da" providerId="LiveId" clId="{8DADF6C5-73F6-4979-A68C-61D01FFA83EC}" dt="2019-12-15T03:53:43.198" v="1681" actId="571"/>
          <ac:picMkLst>
            <pc:docMk/>
            <pc:sldMk cId="3508492274" sldId="257"/>
            <ac:picMk id="19" creationId="{EF8A9716-5DB9-4C89-A923-1FBD68AA0FB2}"/>
          </ac:picMkLst>
        </pc:picChg>
        <pc:picChg chg="add mod">
          <ac:chgData name="Vaibhav Gujral" userId="71e6667d029b40da" providerId="LiveId" clId="{8DADF6C5-73F6-4979-A68C-61D01FFA83EC}" dt="2019-12-15T03:53:43.198" v="1681" actId="571"/>
          <ac:picMkLst>
            <pc:docMk/>
            <pc:sldMk cId="3508492274" sldId="257"/>
            <ac:picMk id="21" creationId="{DAD0AE08-BBC3-4A07-A34A-E9C93A0C75EA}"/>
          </ac:picMkLst>
        </pc:picChg>
        <pc:picChg chg="add mod">
          <ac:chgData name="Vaibhav Gujral" userId="71e6667d029b40da" providerId="LiveId" clId="{8DADF6C5-73F6-4979-A68C-61D01FFA83EC}" dt="2019-12-15T03:53:43.198" v="1681" actId="571"/>
          <ac:picMkLst>
            <pc:docMk/>
            <pc:sldMk cId="3508492274" sldId="257"/>
            <ac:picMk id="22" creationId="{4760F1A2-0FF7-4AEB-A893-213102AC4276}"/>
          </ac:picMkLst>
        </pc:picChg>
        <pc:picChg chg="add mod">
          <ac:chgData name="Vaibhav Gujral" userId="71e6667d029b40da" providerId="LiveId" clId="{8DADF6C5-73F6-4979-A68C-61D01FFA83EC}" dt="2019-12-15T03:53:43.198" v="1681" actId="571"/>
          <ac:picMkLst>
            <pc:docMk/>
            <pc:sldMk cId="3508492274" sldId="257"/>
            <ac:picMk id="23" creationId="{C3106690-CD22-46C8-9AF2-08F4F06E05FD}"/>
          </ac:picMkLst>
        </pc:picChg>
        <pc:picChg chg="add mod">
          <ac:chgData name="Vaibhav Gujral" userId="71e6667d029b40da" providerId="LiveId" clId="{8DADF6C5-73F6-4979-A68C-61D01FFA83EC}" dt="2019-12-15T03:53:43.198" v="1681" actId="571"/>
          <ac:picMkLst>
            <pc:docMk/>
            <pc:sldMk cId="3508492274" sldId="257"/>
            <ac:picMk id="24" creationId="{7A95EB5D-1FB6-4FF0-A71C-A4F958ADAE2E}"/>
          </ac:picMkLst>
        </pc:picChg>
        <pc:picChg chg="add mod">
          <ac:chgData name="Vaibhav Gujral" userId="71e6667d029b40da" providerId="LiveId" clId="{8DADF6C5-73F6-4979-A68C-61D01FFA83EC}" dt="2019-12-15T03:53:43.198" v="1681" actId="571"/>
          <ac:picMkLst>
            <pc:docMk/>
            <pc:sldMk cId="3508492274" sldId="257"/>
            <ac:picMk id="25" creationId="{748A5B63-DAD4-4BC8-8C77-50A65F2B4F95}"/>
          </ac:picMkLst>
        </pc:picChg>
        <pc:picChg chg="add del mod">
          <ac:chgData name="Vaibhav Gujral" userId="71e6667d029b40da" providerId="LiveId" clId="{8DADF6C5-73F6-4979-A68C-61D01FFA83EC}" dt="2019-12-09T01:58:34.168" v="532"/>
          <ac:picMkLst>
            <pc:docMk/>
            <pc:sldMk cId="3508492274" sldId="257"/>
            <ac:picMk id="3074" creationId="{15A4243C-1743-4764-93B3-22A4BBE908D8}"/>
          </ac:picMkLst>
        </pc:picChg>
        <pc:picChg chg="add mod">
          <ac:chgData name="Vaibhav Gujral" userId="71e6667d029b40da" providerId="LiveId" clId="{8DADF6C5-73F6-4979-A68C-61D01FFA83EC}" dt="2019-12-15T03:54:40.959" v="1717" actId="1035"/>
          <ac:picMkLst>
            <pc:docMk/>
            <pc:sldMk cId="3508492274" sldId="257"/>
            <ac:picMk id="3075" creationId="{B04D187E-B391-4535-BAD2-1AE5ED7A5319}"/>
          </ac:picMkLst>
        </pc:picChg>
        <pc:picChg chg="add mod">
          <ac:chgData name="Vaibhav Gujral" userId="71e6667d029b40da" providerId="LiveId" clId="{8DADF6C5-73F6-4979-A68C-61D01FFA83EC}" dt="2019-12-15T03:54:40.959" v="1717" actId="1035"/>
          <ac:picMkLst>
            <pc:docMk/>
            <pc:sldMk cId="3508492274" sldId="257"/>
            <ac:picMk id="3076" creationId="{E938AFA1-2952-415C-BFB8-9F4354B53E96}"/>
          </ac:picMkLst>
        </pc:picChg>
        <pc:picChg chg="add mod">
          <ac:chgData name="Vaibhav Gujral" userId="71e6667d029b40da" providerId="LiveId" clId="{8DADF6C5-73F6-4979-A68C-61D01FFA83EC}" dt="2019-12-15T03:54:40.959" v="1717" actId="1035"/>
          <ac:picMkLst>
            <pc:docMk/>
            <pc:sldMk cId="3508492274" sldId="257"/>
            <ac:picMk id="3077" creationId="{5B987216-93F3-48EF-BE25-FD368F5CC469}"/>
          </ac:picMkLst>
        </pc:picChg>
        <pc:picChg chg="add mod">
          <ac:chgData name="Vaibhav Gujral" userId="71e6667d029b40da" providerId="LiveId" clId="{8DADF6C5-73F6-4979-A68C-61D01FFA83EC}" dt="2019-12-15T03:54:40.959" v="1717" actId="1035"/>
          <ac:picMkLst>
            <pc:docMk/>
            <pc:sldMk cId="3508492274" sldId="257"/>
            <ac:picMk id="3078" creationId="{6D0430E1-0794-480A-8671-749096335A1E}"/>
          </ac:picMkLst>
        </pc:picChg>
        <pc:picChg chg="add mod">
          <ac:chgData name="Vaibhav Gujral" userId="71e6667d029b40da" providerId="LiveId" clId="{8DADF6C5-73F6-4979-A68C-61D01FFA83EC}" dt="2019-12-15T03:54:40.959" v="1717" actId="1035"/>
          <ac:picMkLst>
            <pc:docMk/>
            <pc:sldMk cId="3508492274" sldId="257"/>
            <ac:picMk id="3079" creationId="{3CD2CAAD-01A7-48E2-A087-2E489D9EAF24}"/>
          </ac:picMkLst>
        </pc:picChg>
        <pc:picChg chg="add mod">
          <ac:chgData name="Vaibhav Gujral" userId="71e6667d029b40da" providerId="LiveId" clId="{8DADF6C5-73F6-4979-A68C-61D01FFA83EC}" dt="2019-12-15T03:54:40.959" v="1717" actId="1035"/>
          <ac:picMkLst>
            <pc:docMk/>
            <pc:sldMk cId="3508492274" sldId="257"/>
            <ac:picMk id="3080" creationId="{F82D987C-0C8D-4BD5-90CC-4316D7C163B2}"/>
          </ac:picMkLst>
        </pc:picChg>
      </pc:sldChg>
      <pc:sldChg chg="addSp modSp modNotesTx">
        <pc:chgData name="Vaibhav Gujral" userId="71e6667d029b40da" providerId="LiveId" clId="{8DADF6C5-73F6-4979-A68C-61D01FFA83EC}" dt="2019-12-15T17:36:06.854" v="7936"/>
        <pc:sldMkLst>
          <pc:docMk/>
          <pc:sldMk cId="1434904077" sldId="258"/>
        </pc:sldMkLst>
        <pc:spChg chg="mod">
          <ac:chgData name="Vaibhav Gujral" userId="71e6667d029b40da" providerId="LiveId" clId="{8DADF6C5-73F6-4979-A68C-61D01FFA83EC}" dt="2019-12-15T17:36:06.854" v="7936"/>
          <ac:spMkLst>
            <pc:docMk/>
            <pc:sldMk cId="1434904077" sldId="258"/>
            <ac:spMk id="3" creationId="{327CD2C4-AF4A-4FF8-90A6-1096444270D2}"/>
          </ac:spMkLst>
        </pc:spChg>
        <pc:spChg chg="add mod">
          <ac:chgData name="Vaibhav Gujral" userId="71e6667d029b40da" providerId="LiveId" clId="{8DADF6C5-73F6-4979-A68C-61D01FFA83EC}" dt="2019-12-09T02:11:46.205" v="644" actId="207"/>
          <ac:spMkLst>
            <pc:docMk/>
            <pc:sldMk cId="1434904077" sldId="258"/>
            <ac:spMk id="5" creationId="{24DD17BC-F6C8-49AD-A631-2EDA90B23D7E}"/>
          </ac:spMkLst>
        </pc:spChg>
        <pc:picChg chg="add">
          <ac:chgData name="Vaibhav Gujral" userId="71e6667d029b40da" providerId="LiveId" clId="{8DADF6C5-73F6-4979-A68C-61D01FFA83EC}" dt="2019-12-09T01:30:08.370" v="235"/>
          <ac:picMkLst>
            <pc:docMk/>
            <pc:sldMk cId="1434904077" sldId="258"/>
            <ac:picMk id="4" creationId="{9AA7F02E-539E-412C-8EC3-6F74CA295F25}"/>
          </ac:picMkLst>
        </pc:picChg>
      </pc:sldChg>
      <pc:sldChg chg="addSp modSp modNotesTx">
        <pc:chgData name="Vaibhav Gujral" userId="71e6667d029b40da" providerId="LiveId" clId="{8DADF6C5-73F6-4979-A68C-61D01FFA83EC}" dt="2019-12-15T04:18:03.937" v="5551" actId="20577"/>
        <pc:sldMkLst>
          <pc:docMk/>
          <pc:sldMk cId="3822851231" sldId="259"/>
        </pc:sldMkLst>
        <pc:spChg chg="mod">
          <ac:chgData name="Vaibhav Gujral" userId="71e6667d029b40da" providerId="LiveId" clId="{8DADF6C5-73F6-4979-A68C-61D01FFA83EC}" dt="2019-12-15T04:16:13.887" v="5192" actId="20577"/>
          <ac:spMkLst>
            <pc:docMk/>
            <pc:sldMk cId="3822851231" sldId="259"/>
            <ac:spMk id="3" creationId="{8D258600-351A-453E-93FE-678D0B5C3CD0}"/>
          </ac:spMkLst>
        </pc:spChg>
        <pc:spChg chg="add">
          <ac:chgData name="Vaibhav Gujral" userId="71e6667d029b40da" providerId="LiveId" clId="{8DADF6C5-73F6-4979-A68C-61D01FFA83EC}" dt="2019-12-09T02:12:28.471" v="646"/>
          <ac:spMkLst>
            <pc:docMk/>
            <pc:sldMk cId="3822851231" sldId="259"/>
            <ac:spMk id="5" creationId="{EE1FE2E3-8B0F-40CB-89A3-9DA473EAE2A3}"/>
          </ac:spMkLst>
        </pc:spChg>
        <pc:picChg chg="add">
          <ac:chgData name="Vaibhav Gujral" userId="71e6667d029b40da" providerId="LiveId" clId="{8DADF6C5-73F6-4979-A68C-61D01FFA83EC}" dt="2019-12-09T01:30:10.332" v="236"/>
          <ac:picMkLst>
            <pc:docMk/>
            <pc:sldMk cId="3822851231" sldId="259"/>
            <ac:picMk id="4" creationId="{6FCA9DEA-C29A-403F-9609-C9B7162CB39C}"/>
          </ac:picMkLst>
        </pc:picChg>
      </pc:sldChg>
      <pc:sldChg chg="addSp delSp modSp del">
        <pc:chgData name="Vaibhav Gujral" userId="71e6667d029b40da" providerId="LiveId" clId="{8DADF6C5-73F6-4979-A68C-61D01FFA83EC}" dt="2019-12-15T03:55:29.385" v="1741" actId="47"/>
        <pc:sldMkLst>
          <pc:docMk/>
          <pc:sldMk cId="421519693" sldId="260"/>
        </pc:sldMkLst>
        <pc:spChg chg="mod">
          <ac:chgData name="Vaibhav Gujral" userId="71e6667d029b40da" providerId="LiveId" clId="{8DADF6C5-73F6-4979-A68C-61D01FFA83EC}" dt="2019-12-09T02:30:35.600" v="1131" actId="20577"/>
          <ac:spMkLst>
            <pc:docMk/>
            <pc:sldMk cId="421519693" sldId="260"/>
            <ac:spMk id="2" creationId="{00000000-0000-0000-0000-000000000000}"/>
          </ac:spMkLst>
        </pc:spChg>
        <pc:spChg chg="mod">
          <ac:chgData name="Vaibhav Gujral" userId="71e6667d029b40da" providerId="LiveId" clId="{8DADF6C5-73F6-4979-A68C-61D01FFA83EC}" dt="2019-12-09T02:31:55.901" v="1330" actId="20577"/>
          <ac:spMkLst>
            <pc:docMk/>
            <pc:sldMk cId="421519693" sldId="260"/>
            <ac:spMk id="3" creationId="{00000000-0000-0000-0000-000000000000}"/>
          </ac:spMkLst>
        </pc:spChg>
        <pc:spChg chg="add">
          <ac:chgData name="Vaibhav Gujral" userId="71e6667d029b40da" providerId="LiveId" clId="{8DADF6C5-73F6-4979-A68C-61D01FFA83EC}" dt="2019-12-09T02:12:29.640" v="647"/>
          <ac:spMkLst>
            <pc:docMk/>
            <pc:sldMk cId="421519693" sldId="260"/>
            <ac:spMk id="5" creationId="{694D74CC-E41A-4601-97B4-764DE9710D85}"/>
          </ac:spMkLst>
        </pc:spChg>
        <pc:picChg chg="add">
          <ac:chgData name="Vaibhav Gujral" userId="71e6667d029b40da" providerId="LiveId" clId="{8DADF6C5-73F6-4979-A68C-61D01FFA83EC}" dt="2019-12-09T01:30:11.932" v="237"/>
          <ac:picMkLst>
            <pc:docMk/>
            <pc:sldMk cId="421519693" sldId="260"/>
            <ac:picMk id="4" creationId="{26AC3F67-60B6-48AA-95C8-5FC661B8285D}"/>
          </ac:picMkLst>
        </pc:picChg>
        <pc:picChg chg="add del mod">
          <ac:chgData name="Vaibhav Gujral" userId="71e6667d029b40da" providerId="LiveId" clId="{8DADF6C5-73F6-4979-A68C-61D01FFA83EC}" dt="2019-12-09T02:29:54.860" v="1106"/>
          <ac:picMkLst>
            <pc:docMk/>
            <pc:sldMk cId="421519693" sldId="260"/>
            <ac:picMk id="7" creationId="{7F9D640A-6A74-459C-8E3F-4C563E3139E8}"/>
          </ac:picMkLst>
        </pc:picChg>
      </pc:sldChg>
      <pc:sldChg chg="addSp ord">
        <pc:chgData name="Vaibhav Gujral" userId="71e6667d029b40da" providerId="LiveId" clId="{8DADF6C5-73F6-4979-A68C-61D01FFA83EC}" dt="2019-12-15T04:53:38.458" v="6853"/>
        <pc:sldMkLst>
          <pc:docMk/>
          <pc:sldMk cId="1173429218" sldId="262"/>
        </pc:sldMkLst>
        <pc:spChg chg="add">
          <ac:chgData name="Vaibhav Gujral" userId="71e6667d029b40da" providerId="LiveId" clId="{8DADF6C5-73F6-4979-A68C-61D01FFA83EC}" dt="2019-12-09T02:12:50.572" v="660"/>
          <ac:spMkLst>
            <pc:docMk/>
            <pc:sldMk cId="1173429218" sldId="262"/>
            <ac:spMk id="6" creationId="{4B84B516-64A8-4AC6-BA65-ACD74E1F19AD}"/>
          </ac:spMkLst>
        </pc:spChg>
        <pc:picChg chg="add">
          <ac:chgData name="Vaibhav Gujral" userId="71e6667d029b40da" providerId="LiveId" clId="{8DADF6C5-73F6-4979-A68C-61D01FFA83EC}" dt="2019-12-09T01:30:31.549" v="250"/>
          <ac:picMkLst>
            <pc:docMk/>
            <pc:sldMk cId="1173429218" sldId="262"/>
            <ac:picMk id="5" creationId="{93FF6E36-7CA7-4FBE-B380-C8D1DCC92681}"/>
          </ac:picMkLst>
        </pc:picChg>
      </pc:sldChg>
      <pc:sldChg chg="addSp ord">
        <pc:chgData name="Vaibhav Gujral" userId="71e6667d029b40da" providerId="LiveId" clId="{8DADF6C5-73F6-4979-A68C-61D01FFA83EC}" dt="2019-12-15T04:53:38.458" v="6853"/>
        <pc:sldMkLst>
          <pc:docMk/>
          <pc:sldMk cId="4259246236" sldId="263"/>
        </pc:sldMkLst>
        <pc:spChg chg="add">
          <ac:chgData name="Vaibhav Gujral" userId="71e6667d029b40da" providerId="LiveId" clId="{8DADF6C5-73F6-4979-A68C-61D01FFA83EC}" dt="2019-12-09T02:12:53.059" v="662"/>
          <ac:spMkLst>
            <pc:docMk/>
            <pc:sldMk cId="4259246236" sldId="263"/>
            <ac:spMk id="6" creationId="{0771C618-A04A-4794-9A1D-C8505FCA8564}"/>
          </ac:spMkLst>
        </pc:spChg>
        <pc:picChg chg="add">
          <ac:chgData name="Vaibhav Gujral" userId="71e6667d029b40da" providerId="LiveId" clId="{8DADF6C5-73F6-4979-A68C-61D01FFA83EC}" dt="2019-12-09T01:30:34.286" v="252"/>
          <ac:picMkLst>
            <pc:docMk/>
            <pc:sldMk cId="4259246236" sldId="263"/>
            <ac:picMk id="5" creationId="{E67BDECB-773E-45B1-B187-3F8BF91FBB7A}"/>
          </ac:picMkLst>
        </pc:picChg>
      </pc:sldChg>
      <pc:sldChg chg="addSp ord modNotesTx">
        <pc:chgData name="Vaibhav Gujral" userId="71e6667d029b40da" providerId="LiveId" clId="{8DADF6C5-73F6-4979-A68C-61D01FFA83EC}" dt="2019-12-16T01:17:30.549" v="8361" actId="6549"/>
        <pc:sldMkLst>
          <pc:docMk/>
          <pc:sldMk cId="746855462" sldId="265"/>
        </pc:sldMkLst>
        <pc:spChg chg="add">
          <ac:chgData name="Vaibhav Gujral" userId="71e6667d029b40da" providerId="LiveId" clId="{8DADF6C5-73F6-4979-A68C-61D01FFA83EC}" dt="2019-12-09T02:12:55.524" v="663"/>
          <ac:spMkLst>
            <pc:docMk/>
            <pc:sldMk cId="746855462" sldId="265"/>
            <ac:spMk id="8" creationId="{72C085F1-29A8-498E-9084-6F89AADA8DFA}"/>
          </ac:spMkLst>
        </pc:spChg>
        <pc:picChg chg="add">
          <ac:chgData name="Vaibhav Gujral" userId="71e6667d029b40da" providerId="LiveId" clId="{8DADF6C5-73F6-4979-A68C-61D01FFA83EC}" dt="2019-12-09T01:30:36.233" v="253"/>
          <ac:picMkLst>
            <pc:docMk/>
            <pc:sldMk cId="746855462" sldId="265"/>
            <ac:picMk id="7" creationId="{2068AD87-C768-4F89-A848-4FC311B902E1}"/>
          </ac:picMkLst>
        </pc:picChg>
      </pc:sldChg>
      <pc:sldChg chg="addSp">
        <pc:chgData name="Vaibhav Gujral" userId="71e6667d029b40da" providerId="LiveId" clId="{8DADF6C5-73F6-4979-A68C-61D01FFA83EC}" dt="2019-12-09T02:13:24.279" v="684"/>
        <pc:sldMkLst>
          <pc:docMk/>
          <pc:sldMk cId="3806467233" sldId="267"/>
        </pc:sldMkLst>
        <pc:spChg chg="add">
          <ac:chgData name="Vaibhav Gujral" userId="71e6667d029b40da" providerId="LiveId" clId="{8DADF6C5-73F6-4979-A68C-61D01FFA83EC}" dt="2019-12-09T02:13:24.279" v="684"/>
          <ac:spMkLst>
            <pc:docMk/>
            <pc:sldMk cId="3806467233" sldId="267"/>
            <ac:spMk id="6" creationId="{4F2D5857-5967-4A81-920B-0E2C22D00983}"/>
          </ac:spMkLst>
        </pc:spChg>
        <pc:picChg chg="add">
          <ac:chgData name="Vaibhav Gujral" userId="71e6667d029b40da" providerId="LiveId" clId="{8DADF6C5-73F6-4979-A68C-61D01FFA83EC}" dt="2019-12-09T01:31:02.460" v="272"/>
          <ac:picMkLst>
            <pc:docMk/>
            <pc:sldMk cId="3806467233" sldId="267"/>
            <ac:picMk id="5" creationId="{86023A81-CBA5-4FDF-B605-5D3CA88A4537}"/>
          </ac:picMkLst>
        </pc:picChg>
      </pc:sldChg>
      <pc:sldChg chg="addSp">
        <pc:chgData name="Vaibhav Gujral" userId="71e6667d029b40da" providerId="LiveId" clId="{8DADF6C5-73F6-4979-A68C-61D01FFA83EC}" dt="2019-12-09T02:13:27.297" v="686"/>
        <pc:sldMkLst>
          <pc:docMk/>
          <pc:sldMk cId="700720153" sldId="268"/>
        </pc:sldMkLst>
        <pc:spChg chg="add">
          <ac:chgData name="Vaibhav Gujral" userId="71e6667d029b40da" providerId="LiveId" clId="{8DADF6C5-73F6-4979-A68C-61D01FFA83EC}" dt="2019-12-09T02:13:27.297" v="686"/>
          <ac:spMkLst>
            <pc:docMk/>
            <pc:sldMk cId="700720153" sldId="268"/>
            <ac:spMk id="4" creationId="{1A7BBD82-78DA-4F7E-AE93-17EDD9F0A0A3}"/>
          </ac:spMkLst>
        </pc:spChg>
        <pc:picChg chg="add">
          <ac:chgData name="Vaibhav Gujral" userId="71e6667d029b40da" providerId="LiveId" clId="{8DADF6C5-73F6-4979-A68C-61D01FFA83EC}" dt="2019-12-09T01:31:05.300" v="274"/>
          <ac:picMkLst>
            <pc:docMk/>
            <pc:sldMk cId="700720153" sldId="268"/>
            <ac:picMk id="3" creationId="{40157737-7591-4311-9344-BC389897F30F}"/>
          </ac:picMkLst>
        </pc:picChg>
      </pc:sldChg>
      <pc:sldChg chg="addSp">
        <pc:chgData name="Vaibhav Gujral" userId="71e6667d029b40da" providerId="LiveId" clId="{8DADF6C5-73F6-4979-A68C-61D01FFA83EC}" dt="2019-12-09T02:13:25.337" v="685"/>
        <pc:sldMkLst>
          <pc:docMk/>
          <pc:sldMk cId="890626521" sldId="271"/>
        </pc:sldMkLst>
        <pc:spChg chg="add">
          <ac:chgData name="Vaibhav Gujral" userId="71e6667d029b40da" providerId="LiveId" clId="{8DADF6C5-73F6-4979-A68C-61D01FFA83EC}" dt="2019-12-09T02:13:25.337" v="685"/>
          <ac:spMkLst>
            <pc:docMk/>
            <pc:sldMk cId="890626521" sldId="271"/>
            <ac:spMk id="6" creationId="{0F2074A8-F036-412D-8D45-781B5DC6DFB6}"/>
          </ac:spMkLst>
        </pc:spChg>
        <pc:picChg chg="add">
          <ac:chgData name="Vaibhav Gujral" userId="71e6667d029b40da" providerId="LiveId" clId="{8DADF6C5-73F6-4979-A68C-61D01FFA83EC}" dt="2019-12-09T01:31:03.202" v="273"/>
          <ac:picMkLst>
            <pc:docMk/>
            <pc:sldMk cId="890626521" sldId="271"/>
            <ac:picMk id="5" creationId="{8E61DBD0-2E45-4439-B3BE-9B1EA4DC4C33}"/>
          </ac:picMkLst>
        </pc:picChg>
      </pc:sldChg>
      <pc:sldChg chg="addSp ord">
        <pc:chgData name="Vaibhav Gujral" userId="71e6667d029b40da" providerId="LiveId" clId="{8DADF6C5-73F6-4979-A68C-61D01FFA83EC}" dt="2019-12-15T17:42:28.924" v="7967"/>
        <pc:sldMkLst>
          <pc:docMk/>
          <pc:sldMk cId="8756685" sldId="274"/>
        </pc:sldMkLst>
        <pc:spChg chg="add">
          <ac:chgData name="Vaibhav Gujral" userId="71e6667d029b40da" providerId="LiveId" clId="{8DADF6C5-73F6-4979-A68C-61D01FFA83EC}" dt="2019-12-09T02:13:31.073" v="687"/>
          <ac:spMkLst>
            <pc:docMk/>
            <pc:sldMk cId="8756685" sldId="274"/>
            <ac:spMk id="6" creationId="{065484C1-61D6-4022-BFCC-6FD9D0BE5BAC}"/>
          </ac:spMkLst>
        </pc:spChg>
        <pc:picChg chg="add">
          <ac:chgData name="Vaibhav Gujral" userId="71e6667d029b40da" providerId="LiveId" clId="{8DADF6C5-73F6-4979-A68C-61D01FFA83EC}" dt="2019-12-09T01:31:06.500" v="275"/>
          <ac:picMkLst>
            <pc:docMk/>
            <pc:sldMk cId="8756685" sldId="274"/>
            <ac:picMk id="5" creationId="{4C13D6CA-EB6A-4B35-8AF4-F937E621EA8E}"/>
          </ac:picMkLst>
        </pc:picChg>
      </pc:sldChg>
      <pc:sldChg chg="addSp">
        <pc:chgData name="Vaibhav Gujral" userId="71e6667d029b40da" providerId="LiveId" clId="{8DADF6C5-73F6-4979-A68C-61D01FFA83EC}" dt="2019-12-09T02:13:50.772" v="694"/>
        <pc:sldMkLst>
          <pc:docMk/>
          <pc:sldMk cId="994005854" sldId="275"/>
        </pc:sldMkLst>
        <pc:spChg chg="add">
          <ac:chgData name="Vaibhav Gujral" userId="71e6667d029b40da" providerId="LiveId" clId="{8DADF6C5-73F6-4979-A68C-61D01FFA83EC}" dt="2019-12-09T02:13:50.772" v="694"/>
          <ac:spMkLst>
            <pc:docMk/>
            <pc:sldMk cId="994005854" sldId="275"/>
            <ac:spMk id="7" creationId="{30E70597-314F-4E01-A762-F5B6FFDC052F}"/>
          </ac:spMkLst>
        </pc:spChg>
        <pc:picChg chg="add">
          <ac:chgData name="Vaibhav Gujral" userId="71e6667d029b40da" providerId="LiveId" clId="{8DADF6C5-73F6-4979-A68C-61D01FFA83EC}" dt="2019-12-09T01:31:13.013" v="280"/>
          <ac:picMkLst>
            <pc:docMk/>
            <pc:sldMk cId="994005854" sldId="275"/>
            <ac:picMk id="6" creationId="{2E1382B6-E336-4C62-BB16-E7433119842E}"/>
          </ac:picMkLst>
        </pc:picChg>
      </pc:sldChg>
      <pc:sldChg chg="addSp modNotesTx">
        <pc:chgData name="Vaibhav Gujral" userId="71e6667d029b40da" providerId="LiveId" clId="{8DADF6C5-73F6-4979-A68C-61D01FFA83EC}" dt="2019-12-15T17:42:41.238" v="7968" actId="6549"/>
        <pc:sldMkLst>
          <pc:docMk/>
          <pc:sldMk cId="1151767300" sldId="276"/>
        </pc:sldMkLst>
        <pc:spChg chg="add">
          <ac:chgData name="Vaibhav Gujral" userId="71e6667d029b40da" providerId="LiveId" clId="{8DADF6C5-73F6-4979-A68C-61D01FFA83EC}" dt="2019-12-09T02:13:32.203" v="688"/>
          <ac:spMkLst>
            <pc:docMk/>
            <pc:sldMk cId="1151767300" sldId="276"/>
            <ac:spMk id="7" creationId="{254370BD-EE70-4138-A228-FBF42169594A}"/>
          </ac:spMkLst>
        </pc:spChg>
        <pc:picChg chg="add">
          <ac:chgData name="Vaibhav Gujral" userId="71e6667d029b40da" providerId="LiveId" clId="{8DADF6C5-73F6-4979-A68C-61D01FFA83EC}" dt="2019-12-09T01:31:07.316" v="276"/>
          <ac:picMkLst>
            <pc:docMk/>
            <pc:sldMk cId="1151767300" sldId="276"/>
            <ac:picMk id="6" creationId="{CAD65080-CF58-410F-B394-EAA15C52DE35}"/>
          </ac:picMkLst>
        </pc:picChg>
      </pc:sldChg>
      <pc:sldChg chg="addSp del">
        <pc:chgData name="Vaibhav Gujral" userId="71e6667d029b40da" providerId="LiveId" clId="{8DADF6C5-73F6-4979-A68C-61D01FFA83EC}" dt="2019-12-15T17:43:58.902" v="7971" actId="47"/>
        <pc:sldMkLst>
          <pc:docMk/>
          <pc:sldMk cId="3674785576" sldId="279"/>
        </pc:sldMkLst>
        <pc:spChg chg="add">
          <ac:chgData name="Vaibhav Gujral" userId="71e6667d029b40da" providerId="LiveId" clId="{8DADF6C5-73F6-4979-A68C-61D01FFA83EC}" dt="2019-12-09T02:14:10.776" v="709"/>
          <ac:spMkLst>
            <pc:docMk/>
            <pc:sldMk cId="3674785576" sldId="279"/>
            <ac:spMk id="5" creationId="{D87E7278-412A-42F3-BF16-03AE500474DC}"/>
          </ac:spMkLst>
        </pc:spChg>
        <pc:picChg chg="add">
          <ac:chgData name="Vaibhav Gujral" userId="71e6667d029b40da" providerId="LiveId" clId="{8DADF6C5-73F6-4979-A68C-61D01FFA83EC}" dt="2019-12-09T01:31:42.544" v="296"/>
          <ac:picMkLst>
            <pc:docMk/>
            <pc:sldMk cId="3674785576" sldId="279"/>
            <ac:picMk id="4" creationId="{C56E51F0-8DCA-4CB4-A6BA-C78CB4DE79CB}"/>
          </ac:picMkLst>
        </pc:picChg>
      </pc:sldChg>
      <pc:sldChg chg="addSp modNotesTx">
        <pc:chgData name="Vaibhav Gujral" userId="71e6667d029b40da" providerId="LiveId" clId="{8DADF6C5-73F6-4979-A68C-61D01FFA83EC}" dt="2019-12-16T01:45:14.032" v="8553" actId="20577"/>
        <pc:sldMkLst>
          <pc:docMk/>
          <pc:sldMk cId="1760336633" sldId="280"/>
        </pc:sldMkLst>
        <pc:spChg chg="add">
          <ac:chgData name="Vaibhav Gujral" userId="71e6667d029b40da" providerId="LiveId" clId="{8DADF6C5-73F6-4979-A68C-61D01FFA83EC}" dt="2019-12-09T02:14:11.969" v="710"/>
          <ac:spMkLst>
            <pc:docMk/>
            <pc:sldMk cId="1760336633" sldId="280"/>
            <ac:spMk id="4" creationId="{31BA02E1-F56C-4BBB-8276-E930CBBB09E2}"/>
          </ac:spMkLst>
        </pc:spChg>
        <pc:picChg chg="add">
          <ac:chgData name="Vaibhav Gujral" userId="71e6667d029b40da" providerId="LiveId" clId="{8DADF6C5-73F6-4979-A68C-61D01FFA83EC}" dt="2019-12-09T01:31:44.361" v="297"/>
          <ac:picMkLst>
            <pc:docMk/>
            <pc:sldMk cId="1760336633" sldId="280"/>
            <ac:picMk id="3" creationId="{63CE8C46-FB54-4802-87BD-111995DCD090}"/>
          </ac:picMkLst>
        </pc:picChg>
      </pc:sldChg>
      <pc:sldChg chg="addSp modSp modNotesTx">
        <pc:chgData name="Vaibhav Gujral" userId="71e6667d029b40da" providerId="LiveId" clId="{8DADF6C5-73F6-4979-A68C-61D01FFA83EC}" dt="2019-12-15T04:46:33.579" v="6341" actId="20577"/>
        <pc:sldMkLst>
          <pc:docMk/>
          <pc:sldMk cId="3157798117" sldId="281"/>
        </pc:sldMkLst>
        <pc:spChg chg="mod">
          <ac:chgData name="Vaibhav Gujral" userId="71e6667d029b40da" providerId="LiveId" clId="{8DADF6C5-73F6-4979-A68C-61D01FFA83EC}" dt="2019-12-15T04:43:08.911" v="6042" actId="20577"/>
          <ac:spMkLst>
            <pc:docMk/>
            <pc:sldMk cId="3157798117" sldId="281"/>
            <ac:spMk id="3" creationId="{00000000-0000-0000-0000-000000000000}"/>
          </ac:spMkLst>
        </pc:spChg>
        <pc:spChg chg="add">
          <ac:chgData name="Vaibhav Gujral" userId="71e6667d029b40da" providerId="LiveId" clId="{8DADF6C5-73F6-4979-A68C-61D01FFA83EC}" dt="2019-12-09T02:12:35.699" v="650"/>
          <ac:spMkLst>
            <pc:docMk/>
            <pc:sldMk cId="3157798117" sldId="281"/>
            <ac:spMk id="6" creationId="{E996FB00-AA81-4CA6-8BE4-1FBD5E6700AD}"/>
          </ac:spMkLst>
        </pc:spChg>
        <pc:picChg chg="add">
          <ac:chgData name="Vaibhav Gujral" userId="71e6667d029b40da" providerId="LiveId" clId="{8DADF6C5-73F6-4979-A68C-61D01FFA83EC}" dt="2019-12-09T01:30:17.261" v="240"/>
          <ac:picMkLst>
            <pc:docMk/>
            <pc:sldMk cId="3157798117" sldId="281"/>
            <ac:picMk id="5" creationId="{5F03A8A2-DB9E-4613-A81E-24B921F9DB2B}"/>
          </ac:picMkLst>
        </pc:picChg>
      </pc:sldChg>
      <pc:sldChg chg="addSp delSp modSp">
        <pc:chgData name="Vaibhav Gujral" userId="71e6667d029b40da" providerId="LiveId" clId="{8DADF6C5-73F6-4979-A68C-61D01FFA83EC}" dt="2019-12-15T17:41:04.386" v="7963" actId="20577"/>
        <pc:sldMkLst>
          <pc:docMk/>
          <pc:sldMk cId="2446727955" sldId="282"/>
        </pc:sldMkLst>
        <pc:spChg chg="mod">
          <ac:chgData name="Vaibhav Gujral" userId="71e6667d029b40da" providerId="LiveId" clId="{8DADF6C5-73F6-4979-A68C-61D01FFA83EC}" dt="2019-12-15T17:41:04.386" v="7963" actId="20577"/>
          <ac:spMkLst>
            <pc:docMk/>
            <pc:sldMk cId="2446727955" sldId="282"/>
            <ac:spMk id="3" creationId="{612BF2AC-1A8C-4AC6-AD9E-6C6E4430B03A}"/>
          </ac:spMkLst>
        </pc:spChg>
        <pc:spChg chg="add">
          <ac:chgData name="Vaibhav Gujral" userId="71e6667d029b40da" providerId="LiveId" clId="{8DADF6C5-73F6-4979-A68C-61D01FFA83EC}" dt="2019-12-09T02:13:10.286" v="674"/>
          <ac:spMkLst>
            <pc:docMk/>
            <pc:sldMk cId="2446727955" sldId="282"/>
            <ac:spMk id="6" creationId="{46124232-ED14-4E4C-9064-A3013D2FA471}"/>
          </ac:spMkLst>
        </pc:spChg>
        <pc:spChg chg="add del">
          <ac:chgData name="Vaibhav Gujral" userId="71e6667d029b40da" providerId="LiveId" clId="{8DADF6C5-73F6-4979-A68C-61D01FFA83EC}" dt="2019-12-09T02:13:12.524" v="676"/>
          <ac:spMkLst>
            <pc:docMk/>
            <pc:sldMk cId="2446727955" sldId="282"/>
            <ac:spMk id="7" creationId="{C37AA17E-8336-4244-87DD-780BC2DDF250}"/>
          </ac:spMkLst>
        </pc:spChg>
        <pc:picChg chg="add">
          <ac:chgData name="Vaibhav Gujral" userId="71e6667d029b40da" providerId="LiveId" clId="{8DADF6C5-73F6-4979-A68C-61D01FFA83EC}" dt="2019-12-09T01:30:52.146" v="264"/>
          <ac:picMkLst>
            <pc:docMk/>
            <pc:sldMk cId="2446727955" sldId="282"/>
            <ac:picMk id="5" creationId="{9AA1749C-1320-43D9-9EEE-6BD97545F9D4}"/>
          </ac:picMkLst>
        </pc:picChg>
      </pc:sldChg>
      <pc:sldChg chg="addSp modSp del ord">
        <pc:chgData name="Vaibhav Gujral" userId="71e6667d029b40da" providerId="LiveId" clId="{8DADF6C5-73F6-4979-A68C-61D01FFA83EC}" dt="2019-12-15T16:44:58.211" v="7885" actId="47"/>
        <pc:sldMkLst>
          <pc:docMk/>
          <pc:sldMk cId="2389462787" sldId="283"/>
        </pc:sldMkLst>
        <pc:spChg chg="add">
          <ac:chgData name="Vaibhav Gujral" userId="71e6667d029b40da" providerId="LiveId" clId="{8DADF6C5-73F6-4979-A68C-61D01FFA83EC}" dt="2019-12-09T02:13:05.208" v="670"/>
          <ac:spMkLst>
            <pc:docMk/>
            <pc:sldMk cId="2389462787" sldId="283"/>
            <ac:spMk id="7" creationId="{7D41B6D1-7EBF-4E18-B85F-23AF44EC216C}"/>
          </ac:spMkLst>
        </pc:spChg>
        <pc:picChg chg="mod">
          <ac:chgData name="Vaibhav Gujral" userId="71e6667d029b40da" providerId="LiveId" clId="{8DADF6C5-73F6-4979-A68C-61D01FFA83EC}" dt="2019-12-05T03:08:27.790" v="30" actId="14100"/>
          <ac:picMkLst>
            <pc:docMk/>
            <pc:sldMk cId="2389462787" sldId="283"/>
            <ac:picMk id="4" creationId="{2306B9DE-FC75-4CCA-84D0-83D7C107D4CB}"/>
          </ac:picMkLst>
        </pc:picChg>
        <pc:picChg chg="add">
          <ac:chgData name="Vaibhav Gujral" userId="71e6667d029b40da" providerId="LiveId" clId="{8DADF6C5-73F6-4979-A68C-61D01FFA83EC}" dt="2019-12-09T01:30:46.177" v="260"/>
          <ac:picMkLst>
            <pc:docMk/>
            <pc:sldMk cId="2389462787" sldId="283"/>
            <ac:picMk id="6" creationId="{35B677BB-2883-4A48-B33B-5A78453EB3FA}"/>
          </ac:picMkLst>
        </pc:picChg>
      </pc:sldChg>
      <pc:sldChg chg="addSp modSp del ord">
        <pc:chgData name="Vaibhav Gujral" userId="71e6667d029b40da" providerId="LiveId" clId="{8DADF6C5-73F6-4979-A68C-61D01FFA83EC}" dt="2019-12-15T16:44:59.925" v="7886" actId="47"/>
        <pc:sldMkLst>
          <pc:docMk/>
          <pc:sldMk cId="4178696062" sldId="284"/>
        </pc:sldMkLst>
        <pc:spChg chg="add">
          <ac:chgData name="Vaibhav Gujral" userId="71e6667d029b40da" providerId="LiveId" clId="{8DADF6C5-73F6-4979-A68C-61D01FFA83EC}" dt="2019-12-09T02:13:06.139" v="671"/>
          <ac:spMkLst>
            <pc:docMk/>
            <pc:sldMk cId="4178696062" sldId="284"/>
            <ac:spMk id="6" creationId="{6628233C-D8C0-4FF7-AABD-5A3ECC539931}"/>
          </ac:spMkLst>
        </pc:spChg>
        <pc:picChg chg="add">
          <ac:chgData name="Vaibhav Gujral" userId="71e6667d029b40da" providerId="LiveId" clId="{8DADF6C5-73F6-4979-A68C-61D01FFA83EC}" dt="2019-12-09T01:30:47.777" v="261"/>
          <ac:picMkLst>
            <pc:docMk/>
            <pc:sldMk cId="4178696062" sldId="284"/>
            <ac:picMk id="5" creationId="{56C7B05B-353B-4957-AE92-001D7675EE7E}"/>
          </ac:picMkLst>
        </pc:picChg>
        <pc:picChg chg="mod">
          <ac:chgData name="Vaibhav Gujral" userId="71e6667d029b40da" providerId="LiveId" clId="{8DADF6C5-73F6-4979-A68C-61D01FFA83EC}" dt="2019-12-05T03:08:32.311" v="31" actId="14100"/>
          <ac:picMkLst>
            <pc:docMk/>
            <pc:sldMk cId="4178696062" sldId="284"/>
            <ac:picMk id="7" creationId="{04692FCF-80F3-4F24-B1E9-0D51F77022C7}"/>
          </ac:picMkLst>
        </pc:picChg>
      </pc:sldChg>
      <pc:sldChg chg="addSp del ord">
        <pc:chgData name="Vaibhav Gujral" userId="71e6667d029b40da" providerId="LiveId" clId="{8DADF6C5-73F6-4979-A68C-61D01FFA83EC}" dt="2019-12-15T16:45:07.502" v="7887" actId="47"/>
        <pc:sldMkLst>
          <pc:docMk/>
          <pc:sldMk cId="1653978036" sldId="285"/>
        </pc:sldMkLst>
        <pc:spChg chg="add">
          <ac:chgData name="Vaibhav Gujral" userId="71e6667d029b40da" providerId="LiveId" clId="{8DADF6C5-73F6-4979-A68C-61D01FFA83EC}" dt="2019-12-09T02:13:07.336" v="672"/>
          <ac:spMkLst>
            <pc:docMk/>
            <pc:sldMk cId="1653978036" sldId="285"/>
            <ac:spMk id="7" creationId="{B889F010-4CBF-45E8-8DC6-082017364F93}"/>
          </ac:spMkLst>
        </pc:spChg>
        <pc:picChg chg="add">
          <ac:chgData name="Vaibhav Gujral" userId="71e6667d029b40da" providerId="LiveId" clId="{8DADF6C5-73F6-4979-A68C-61D01FFA83EC}" dt="2019-12-09T01:30:49.025" v="262"/>
          <ac:picMkLst>
            <pc:docMk/>
            <pc:sldMk cId="1653978036" sldId="285"/>
            <ac:picMk id="6" creationId="{2E249678-4D39-4413-89CD-3D5B27E60151}"/>
          </ac:picMkLst>
        </pc:picChg>
      </pc:sldChg>
      <pc:sldChg chg="addSp ord modNotesTx">
        <pc:chgData name="Vaibhav Gujral" userId="71e6667d029b40da" providerId="LiveId" clId="{8DADF6C5-73F6-4979-A68C-61D01FFA83EC}" dt="2019-12-15T17:24:47.671" v="7908" actId="6549"/>
        <pc:sldMkLst>
          <pc:docMk/>
          <pc:sldMk cId="3582727227" sldId="286"/>
        </pc:sldMkLst>
        <pc:spChg chg="add">
          <ac:chgData name="Vaibhav Gujral" userId="71e6667d029b40da" providerId="LiveId" clId="{8DADF6C5-73F6-4979-A68C-61D01FFA83EC}" dt="2019-12-09T02:12:51.819" v="661"/>
          <ac:spMkLst>
            <pc:docMk/>
            <pc:sldMk cId="3582727227" sldId="286"/>
            <ac:spMk id="6" creationId="{BA94F013-C9AD-45CD-BD56-0E75C0EDD788}"/>
          </ac:spMkLst>
        </pc:spChg>
        <pc:picChg chg="add">
          <ac:chgData name="Vaibhav Gujral" userId="71e6667d029b40da" providerId="LiveId" clId="{8DADF6C5-73F6-4979-A68C-61D01FFA83EC}" dt="2019-12-09T01:30:32.510" v="251"/>
          <ac:picMkLst>
            <pc:docMk/>
            <pc:sldMk cId="3582727227" sldId="286"/>
            <ac:picMk id="5" creationId="{A6B548D9-2805-490B-A491-59D350E6882B}"/>
          </ac:picMkLst>
        </pc:picChg>
      </pc:sldChg>
      <pc:sldChg chg="addSp ord">
        <pc:chgData name="Vaibhav Gujral" userId="71e6667d029b40da" providerId="LiveId" clId="{8DADF6C5-73F6-4979-A68C-61D01FFA83EC}" dt="2019-12-15T04:53:38.458" v="6853"/>
        <pc:sldMkLst>
          <pc:docMk/>
          <pc:sldMk cId="2017170249" sldId="287"/>
        </pc:sldMkLst>
        <pc:spChg chg="add">
          <ac:chgData name="Vaibhav Gujral" userId="71e6667d029b40da" providerId="LiveId" clId="{8DADF6C5-73F6-4979-A68C-61D01FFA83EC}" dt="2019-12-09T02:12:48.659" v="659"/>
          <ac:spMkLst>
            <pc:docMk/>
            <pc:sldMk cId="2017170249" sldId="287"/>
            <ac:spMk id="6" creationId="{F5B1E66E-F208-4E45-85C6-3E7DA9A69E45}"/>
          </ac:spMkLst>
        </pc:spChg>
        <pc:picChg chg="add">
          <ac:chgData name="Vaibhav Gujral" userId="71e6667d029b40da" providerId="LiveId" clId="{8DADF6C5-73F6-4979-A68C-61D01FFA83EC}" dt="2019-12-09T01:30:30.166" v="249"/>
          <ac:picMkLst>
            <pc:docMk/>
            <pc:sldMk cId="2017170249" sldId="287"/>
            <ac:picMk id="5" creationId="{86F9A305-9475-4A71-A9C1-5B0F6E5AB4EF}"/>
          </ac:picMkLst>
        </pc:picChg>
      </pc:sldChg>
      <pc:sldChg chg="addSp">
        <pc:chgData name="Vaibhav Gujral" userId="71e6667d029b40da" providerId="LiveId" clId="{8DADF6C5-73F6-4979-A68C-61D01FFA83EC}" dt="2019-12-09T02:13:13.751" v="677"/>
        <pc:sldMkLst>
          <pc:docMk/>
          <pc:sldMk cId="1611389822" sldId="288"/>
        </pc:sldMkLst>
        <pc:spChg chg="add">
          <ac:chgData name="Vaibhav Gujral" userId="71e6667d029b40da" providerId="LiveId" clId="{8DADF6C5-73F6-4979-A68C-61D01FFA83EC}" dt="2019-12-09T02:13:13.751" v="677"/>
          <ac:spMkLst>
            <pc:docMk/>
            <pc:sldMk cId="1611389822" sldId="288"/>
            <ac:spMk id="6" creationId="{E4695977-E408-4DA4-B3B1-754BA1FC5254}"/>
          </ac:spMkLst>
        </pc:spChg>
        <pc:picChg chg="add">
          <ac:chgData name="Vaibhav Gujral" userId="71e6667d029b40da" providerId="LiveId" clId="{8DADF6C5-73F6-4979-A68C-61D01FFA83EC}" dt="2019-12-09T01:30:53.002" v="265"/>
          <ac:picMkLst>
            <pc:docMk/>
            <pc:sldMk cId="1611389822" sldId="288"/>
            <ac:picMk id="5" creationId="{BF3D93CC-87BA-470C-964D-6970956DB59E}"/>
          </ac:picMkLst>
        </pc:picChg>
      </pc:sldChg>
      <pc:sldChg chg="addSp del">
        <pc:chgData name="Vaibhav Gujral" userId="71e6667d029b40da" providerId="LiveId" clId="{8DADF6C5-73F6-4979-A68C-61D01FFA83EC}" dt="2019-12-15T17:42:12.370" v="7965" actId="47"/>
        <pc:sldMkLst>
          <pc:docMk/>
          <pc:sldMk cId="868528323" sldId="289"/>
        </pc:sldMkLst>
        <pc:spChg chg="add">
          <ac:chgData name="Vaibhav Gujral" userId="71e6667d029b40da" providerId="LiveId" clId="{8DADF6C5-73F6-4979-A68C-61D01FFA83EC}" dt="2019-12-09T02:13:20.912" v="682"/>
          <ac:spMkLst>
            <pc:docMk/>
            <pc:sldMk cId="868528323" sldId="289"/>
            <ac:spMk id="6" creationId="{D41B8ED1-6763-4C9F-9D93-7687D66E2503}"/>
          </ac:spMkLst>
        </pc:spChg>
        <pc:picChg chg="add">
          <ac:chgData name="Vaibhav Gujral" userId="71e6667d029b40da" providerId="LiveId" clId="{8DADF6C5-73F6-4979-A68C-61D01FFA83EC}" dt="2019-12-09T01:30:59.787" v="270"/>
          <ac:picMkLst>
            <pc:docMk/>
            <pc:sldMk cId="868528323" sldId="289"/>
            <ac:picMk id="5" creationId="{6D21F6B3-6435-4A1E-85B6-A0820C2377E7}"/>
          </ac:picMkLst>
        </pc:picChg>
      </pc:sldChg>
      <pc:sldChg chg="addSp ord">
        <pc:chgData name="Vaibhav Gujral" userId="71e6667d029b40da" providerId="LiveId" clId="{8DADF6C5-73F6-4979-A68C-61D01FFA83EC}" dt="2019-12-15T03:51:37.211" v="1655"/>
        <pc:sldMkLst>
          <pc:docMk/>
          <pc:sldMk cId="1563760538" sldId="290"/>
        </pc:sldMkLst>
        <pc:spChg chg="add">
          <ac:chgData name="Vaibhav Gujral" userId="71e6667d029b40da" providerId="LiveId" clId="{8DADF6C5-73F6-4979-A68C-61D01FFA83EC}" dt="2019-12-09T02:13:23.111" v="683"/>
          <ac:spMkLst>
            <pc:docMk/>
            <pc:sldMk cId="1563760538" sldId="290"/>
            <ac:spMk id="6" creationId="{EDED3F55-A82F-4559-AE34-3A467C611C8B}"/>
          </ac:spMkLst>
        </pc:spChg>
        <pc:picChg chg="add">
          <ac:chgData name="Vaibhav Gujral" userId="71e6667d029b40da" providerId="LiveId" clId="{8DADF6C5-73F6-4979-A68C-61D01FFA83EC}" dt="2019-12-09T01:31:00.602" v="271"/>
          <ac:picMkLst>
            <pc:docMk/>
            <pc:sldMk cId="1563760538" sldId="290"/>
            <ac:picMk id="5" creationId="{7BAD8B43-1F6B-4D3D-BB72-3197AD7092DE}"/>
          </ac:picMkLst>
        </pc:picChg>
      </pc:sldChg>
      <pc:sldChg chg="addSp ord">
        <pc:chgData name="Vaibhav Gujral" userId="71e6667d029b40da" providerId="LiveId" clId="{8DADF6C5-73F6-4979-A68C-61D01FFA83EC}" dt="2019-12-15T03:50:10.487" v="1602"/>
        <pc:sldMkLst>
          <pc:docMk/>
          <pc:sldMk cId="3147981889" sldId="292"/>
        </pc:sldMkLst>
        <pc:spChg chg="add">
          <ac:chgData name="Vaibhav Gujral" userId="71e6667d029b40da" providerId="LiveId" clId="{8DADF6C5-73F6-4979-A68C-61D01FFA83EC}" dt="2019-12-09T02:13:15.984" v="678"/>
          <ac:spMkLst>
            <pc:docMk/>
            <pc:sldMk cId="3147981889" sldId="292"/>
            <ac:spMk id="6" creationId="{7A62A3E6-0C4E-4FA0-B426-717C480EC52A}"/>
          </ac:spMkLst>
        </pc:spChg>
        <pc:picChg chg="add">
          <ac:chgData name="Vaibhav Gujral" userId="71e6667d029b40da" providerId="LiveId" clId="{8DADF6C5-73F6-4979-A68C-61D01FFA83EC}" dt="2019-12-09T01:30:55.218" v="266"/>
          <ac:picMkLst>
            <pc:docMk/>
            <pc:sldMk cId="3147981889" sldId="292"/>
            <ac:picMk id="5" creationId="{0D5566E7-2EFC-44D1-903C-6132D590652D}"/>
          </ac:picMkLst>
        </pc:picChg>
      </pc:sldChg>
      <pc:sldChg chg="addSp del">
        <pc:chgData name="Vaibhav Gujral" userId="71e6667d029b40da" providerId="LiveId" clId="{8DADF6C5-73F6-4979-A68C-61D01FFA83EC}" dt="2019-12-15T17:40:27.466" v="7958" actId="47"/>
        <pc:sldMkLst>
          <pc:docMk/>
          <pc:sldMk cId="152967003" sldId="294"/>
        </pc:sldMkLst>
        <pc:spChg chg="add">
          <ac:chgData name="Vaibhav Gujral" userId="71e6667d029b40da" providerId="LiveId" clId="{8DADF6C5-73F6-4979-A68C-61D01FFA83EC}" dt="2019-12-09T02:13:09.310" v="673"/>
          <ac:spMkLst>
            <pc:docMk/>
            <pc:sldMk cId="152967003" sldId="294"/>
            <ac:spMk id="5" creationId="{116D8432-7927-40BF-A322-59F0FF805EAE}"/>
          </ac:spMkLst>
        </pc:spChg>
        <pc:picChg chg="add">
          <ac:chgData name="Vaibhav Gujral" userId="71e6667d029b40da" providerId="LiveId" clId="{8DADF6C5-73F6-4979-A68C-61D01FFA83EC}" dt="2019-12-09T01:30:50.209" v="263"/>
          <ac:picMkLst>
            <pc:docMk/>
            <pc:sldMk cId="152967003" sldId="294"/>
            <ac:picMk id="4" creationId="{173DB405-68E7-4336-A339-22EA5438B409}"/>
          </ac:picMkLst>
        </pc:picChg>
      </pc:sldChg>
      <pc:sldChg chg="addSp modSp ord">
        <pc:chgData name="Vaibhav Gujral" userId="71e6667d029b40da" providerId="LiveId" clId="{8DADF6C5-73F6-4979-A68C-61D01FFA83EC}" dt="2019-12-15T03:51:17.776" v="1651"/>
        <pc:sldMkLst>
          <pc:docMk/>
          <pc:sldMk cId="1160116665" sldId="295"/>
        </pc:sldMkLst>
        <pc:spChg chg="add">
          <ac:chgData name="Vaibhav Gujral" userId="71e6667d029b40da" providerId="LiveId" clId="{8DADF6C5-73F6-4979-A68C-61D01FFA83EC}" dt="2019-12-09T02:13:18.295" v="680"/>
          <ac:spMkLst>
            <pc:docMk/>
            <pc:sldMk cId="1160116665" sldId="295"/>
            <ac:spMk id="7" creationId="{776F29BE-CDED-43A8-ABE8-F1450D3B8315}"/>
          </ac:spMkLst>
        </pc:spChg>
        <pc:picChg chg="mod">
          <ac:chgData name="Vaibhav Gujral" userId="71e6667d029b40da" providerId="LiveId" clId="{8DADF6C5-73F6-4979-A68C-61D01FFA83EC}" dt="2019-12-05T03:08:20.372" v="29" actId="14100"/>
          <ac:picMkLst>
            <pc:docMk/>
            <pc:sldMk cId="1160116665" sldId="295"/>
            <ac:picMk id="4" creationId="{E6182D1B-1570-4B71-8859-C74F19E60CA1}"/>
          </ac:picMkLst>
        </pc:picChg>
        <pc:picChg chg="add">
          <ac:chgData name="Vaibhav Gujral" userId="71e6667d029b40da" providerId="LiveId" clId="{8DADF6C5-73F6-4979-A68C-61D01FFA83EC}" dt="2019-12-09T01:30:58.155" v="268"/>
          <ac:picMkLst>
            <pc:docMk/>
            <pc:sldMk cId="1160116665" sldId="295"/>
            <ac:picMk id="6" creationId="{0E8363F7-547D-4D9E-B7C8-2A4D2DFB9ED7}"/>
          </ac:picMkLst>
        </pc:picChg>
      </pc:sldChg>
      <pc:sldChg chg="addSp ord">
        <pc:chgData name="Vaibhav Gujral" userId="71e6667d029b40da" providerId="LiveId" clId="{8DADF6C5-73F6-4979-A68C-61D01FFA83EC}" dt="2019-12-15T03:51:15.543" v="1649"/>
        <pc:sldMkLst>
          <pc:docMk/>
          <pc:sldMk cId="2370141594" sldId="296"/>
        </pc:sldMkLst>
        <pc:spChg chg="add">
          <ac:chgData name="Vaibhav Gujral" userId="71e6667d029b40da" providerId="LiveId" clId="{8DADF6C5-73F6-4979-A68C-61D01FFA83EC}" dt="2019-12-09T02:13:17.191" v="679"/>
          <ac:spMkLst>
            <pc:docMk/>
            <pc:sldMk cId="2370141594" sldId="296"/>
            <ac:spMk id="6" creationId="{E02B5CFB-71F8-4797-994E-CF56BE421E2B}"/>
          </ac:spMkLst>
        </pc:spChg>
        <pc:picChg chg="add">
          <ac:chgData name="Vaibhav Gujral" userId="71e6667d029b40da" providerId="LiveId" clId="{8DADF6C5-73F6-4979-A68C-61D01FFA83EC}" dt="2019-12-09T01:30:56.394" v="267"/>
          <ac:picMkLst>
            <pc:docMk/>
            <pc:sldMk cId="2370141594" sldId="296"/>
            <ac:picMk id="5" creationId="{D4F2FD5D-367E-4584-82F5-DF3116CB79D2}"/>
          </ac:picMkLst>
        </pc:picChg>
      </pc:sldChg>
      <pc:sldChg chg="addSp">
        <pc:chgData name="Vaibhav Gujral" userId="71e6667d029b40da" providerId="LiveId" clId="{8DADF6C5-73F6-4979-A68C-61D01FFA83EC}" dt="2019-12-09T02:12:33.905" v="648"/>
        <pc:sldMkLst>
          <pc:docMk/>
          <pc:sldMk cId="979384637" sldId="297"/>
        </pc:sldMkLst>
        <pc:spChg chg="add">
          <ac:chgData name="Vaibhav Gujral" userId="71e6667d029b40da" providerId="LiveId" clId="{8DADF6C5-73F6-4979-A68C-61D01FFA83EC}" dt="2019-12-09T02:12:33.905" v="648"/>
          <ac:spMkLst>
            <pc:docMk/>
            <pc:sldMk cId="979384637" sldId="297"/>
            <ac:spMk id="5" creationId="{91EADE09-279B-4E37-9274-1D89C097BB03}"/>
          </ac:spMkLst>
        </pc:spChg>
        <pc:picChg chg="add">
          <ac:chgData name="Vaibhav Gujral" userId="71e6667d029b40da" providerId="LiveId" clId="{8DADF6C5-73F6-4979-A68C-61D01FFA83EC}" dt="2019-12-09T01:30:14.589" v="238"/>
          <ac:picMkLst>
            <pc:docMk/>
            <pc:sldMk cId="979384637" sldId="297"/>
            <ac:picMk id="4" creationId="{BB1ACA3F-93B6-4DC7-AF30-7D6C2D9BB141}"/>
          </ac:picMkLst>
        </pc:picChg>
      </pc:sldChg>
      <pc:sldChg chg="addSp modNotesTx">
        <pc:chgData name="Vaibhav Gujral" userId="71e6667d029b40da" providerId="LiveId" clId="{8DADF6C5-73F6-4979-A68C-61D01FFA83EC}" dt="2019-12-15T04:25:42.608" v="5994" actId="20577"/>
        <pc:sldMkLst>
          <pc:docMk/>
          <pc:sldMk cId="3388139804" sldId="298"/>
        </pc:sldMkLst>
        <pc:spChg chg="add">
          <ac:chgData name="Vaibhav Gujral" userId="71e6667d029b40da" providerId="LiveId" clId="{8DADF6C5-73F6-4979-A68C-61D01FFA83EC}" dt="2019-12-09T02:12:34.931" v="649"/>
          <ac:spMkLst>
            <pc:docMk/>
            <pc:sldMk cId="3388139804" sldId="298"/>
            <ac:spMk id="6" creationId="{AE2C0ABB-AD41-4C32-96E7-46C1B07AB5A6}"/>
          </ac:spMkLst>
        </pc:spChg>
        <pc:picChg chg="add">
          <ac:chgData name="Vaibhav Gujral" userId="71e6667d029b40da" providerId="LiveId" clId="{8DADF6C5-73F6-4979-A68C-61D01FFA83EC}" dt="2019-12-09T01:30:15.468" v="239"/>
          <ac:picMkLst>
            <pc:docMk/>
            <pc:sldMk cId="3388139804" sldId="298"/>
            <ac:picMk id="5" creationId="{23EA0BC1-C11A-4EA1-B07D-284A10E4D51B}"/>
          </ac:picMkLst>
        </pc:picChg>
      </pc:sldChg>
      <pc:sldChg chg="addSp delSp modSp add del ord modNotesTx">
        <pc:chgData name="Vaibhav Gujral" userId="71e6667d029b40da" providerId="LiveId" clId="{8DADF6C5-73F6-4979-A68C-61D01FFA83EC}" dt="2019-12-15T16:43:12.451" v="7880" actId="20577"/>
        <pc:sldMkLst>
          <pc:docMk/>
          <pc:sldMk cId="996911589" sldId="299"/>
        </pc:sldMkLst>
        <pc:spChg chg="mod">
          <ac:chgData name="Vaibhav Gujral" userId="71e6667d029b40da" providerId="LiveId" clId="{8DADF6C5-73F6-4979-A68C-61D01FFA83EC}" dt="2019-12-05T03:06:03.673" v="18" actId="1076"/>
          <ac:spMkLst>
            <pc:docMk/>
            <pc:sldMk cId="996911589" sldId="299"/>
            <ac:spMk id="2" creationId="{00000000-0000-0000-0000-000000000000}"/>
          </ac:spMkLst>
        </pc:spChg>
        <pc:spChg chg="mod">
          <ac:chgData name="Vaibhav Gujral" userId="71e6667d029b40da" providerId="LiveId" clId="{8DADF6C5-73F6-4979-A68C-61D01FFA83EC}" dt="2019-12-05T03:05:55.807" v="17" actId="14100"/>
          <ac:spMkLst>
            <pc:docMk/>
            <pc:sldMk cId="996911589" sldId="299"/>
            <ac:spMk id="8" creationId="{760537C6-5D32-4808-8382-D80D7D4B1309}"/>
          </ac:spMkLst>
        </pc:spChg>
        <pc:spChg chg="add">
          <ac:chgData name="Vaibhav Gujral" userId="71e6667d029b40da" providerId="LiveId" clId="{8DADF6C5-73F6-4979-A68C-61D01FFA83EC}" dt="2019-12-09T02:13:02.061" v="668"/>
          <ac:spMkLst>
            <pc:docMk/>
            <pc:sldMk cId="996911589" sldId="299"/>
            <ac:spMk id="9" creationId="{0AE454B6-3DDE-4BED-8C61-A42F96BF9974}"/>
          </ac:spMkLst>
        </pc:spChg>
        <pc:picChg chg="add">
          <ac:chgData name="Vaibhav Gujral" userId="71e6667d029b40da" providerId="LiveId" clId="{8DADF6C5-73F6-4979-A68C-61D01FFA83EC}" dt="2019-12-09T01:30:43.727" v="258"/>
          <ac:picMkLst>
            <pc:docMk/>
            <pc:sldMk cId="996911589" sldId="299"/>
            <ac:picMk id="6" creationId="{55885965-9579-478D-82D6-CDF05129064C}"/>
          </ac:picMkLst>
        </pc:picChg>
        <pc:picChg chg="del">
          <ac:chgData name="Vaibhav Gujral" userId="71e6667d029b40da" providerId="LiveId" clId="{8DADF6C5-73F6-4979-A68C-61D01FFA83EC}" dt="2019-12-15T16:34:29.391" v="7001" actId="478"/>
          <ac:picMkLst>
            <pc:docMk/>
            <pc:sldMk cId="996911589" sldId="299"/>
            <ac:picMk id="7" creationId="{237DDCCD-A030-4004-9D63-C829152C908E}"/>
          </ac:picMkLst>
        </pc:picChg>
        <pc:picChg chg="add">
          <ac:chgData name="Vaibhav Gujral" userId="71e6667d029b40da" providerId="LiveId" clId="{8DADF6C5-73F6-4979-A68C-61D01FFA83EC}" dt="2019-12-15T16:34:35.095" v="7003"/>
          <ac:picMkLst>
            <pc:docMk/>
            <pc:sldMk cId="996911589" sldId="299"/>
            <ac:picMk id="10" creationId="{1926C927-50FB-4DCB-9F3A-C72CA025C944}"/>
          </ac:picMkLst>
        </pc:picChg>
      </pc:sldChg>
      <pc:sldChg chg="addSp delSp modSp modNotesTx">
        <pc:chgData name="Vaibhav Gujral" userId="71e6667d029b40da" providerId="LiveId" clId="{8DADF6C5-73F6-4979-A68C-61D01FFA83EC}" dt="2019-12-15T04:51:41.520" v="6607" actId="20577"/>
        <pc:sldMkLst>
          <pc:docMk/>
          <pc:sldMk cId="891940374" sldId="300"/>
        </pc:sldMkLst>
        <pc:spChg chg="add">
          <ac:chgData name="Vaibhav Gujral" userId="71e6667d029b40da" providerId="LiveId" clId="{8DADF6C5-73F6-4979-A68C-61D01FFA83EC}" dt="2019-12-09T02:12:39.517" v="652"/>
          <ac:spMkLst>
            <pc:docMk/>
            <pc:sldMk cId="891940374" sldId="300"/>
            <ac:spMk id="7" creationId="{10EE825F-0B84-4BEC-AF45-14E63A3B8656}"/>
          </ac:spMkLst>
        </pc:spChg>
        <pc:picChg chg="add del">
          <ac:chgData name="Vaibhav Gujral" userId="71e6667d029b40da" providerId="LiveId" clId="{8DADF6C5-73F6-4979-A68C-61D01FFA83EC}" dt="2019-12-09T02:38:32.756" v="1346"/>
          <ac:picMkLst>
            <pc:docMk/>
            <pc:sldMk cId="891940374" sldId="300"/>
            <ac:picMk id="3" creationId="{6AB5DC24-5239-4DA8-9D7F-DAB585C413DE}"/>
          </ac:picMkLst>
        </pc:picChg>
        <pc:picChg chg="add">
          <ac:chgData name="Vaibhav Gujral" userId="71e6667d029b40da" providerId="LiveId" clId="{8DADF6C5-73F6-4979-A68C-61D01FFA83EC}" dt="2019-12-09T01:30:19.901" v="242"/>
          <ac:picMkLst>
            <pc:docMk/>
            <pc:sldMk cId="891940374" sldId="300"/>
            <ac:picMk id="5" creationId="{D86506F2-C7BF-46AE-A5BB-BD7EB26E8356}"/>
          </ac:picMkLst>
        </pc:picChg>
        <pc:picChg chg="del">
          <ac:chgData name="Vaibhav Gujral" userId="71e6667d029b40da" providerId="LiveId" clId="{8DADF6C5-73F6-4979-A68C-61D01FFA83EC}" dt="2019-12-09T02:38:30.884" v="1344" actId="478"/>
          <ac:picMkLst>
            <pc:docMk/>
            <pc:sldMk cId="891940374" sldId="300"/>
            <ac:picMk id="6" creationId="{3C035E4E-774F-4816-9736-B87EB8D439CA}"/>
          </ac:picMkLst>
        </pc:picChg>
        <pc:picChg chg="add mod">
          <ac:chgData name="Vaibhav Gujral" userId="71e6667d029b40da" providerId="LiveId" clId="{8DADF6C5-73F6-4979-A68C-61D01FFA83EC}" dt="2019-12-09T02:38:44.851" v="1350" actId="14100"/>
          <ac:picMkLst>
            <pc:docMk/>
            <pc:sldMk cId="891940374" sldId="300"/>
            <ac:picMk id="8" creationId="{671012DB-27CF-4F8C-8A9F-946437A5B93A}"/>
          </ac:picMkLst>
        </pc:picChg>
      </pc:sldChg>
      <pc:sldChg chg="addSp delSp modSp ord modNotesTx">
        <pc:chgData name="Vaibhav Gujral" userId="71e6667d029b40da" providerId="LiveId" clId="{8DADF6C5-73F6-4979-A68C-61D01FFA83EC}" dt="2019-12-15T04:52:45.098" v="6748" actId="20577"/>
        <pc:sldMkLst>
          <pc:docMk/>
          <pc:sldMk cId="2859990467" sldId="301"/>
        </pc:sldMkLst>
        <pc:spChg chg="add">
          <ac:chgData name="Vaibhav Gujral" userId="71e6667d029b40da" providerId="LiveId" clId="{8DADF6C5-73F6-4979-A68C-61D01FFA83EC}" dt="2019-12-09T02:12:40.426" v="653"/>
          <ac:spMkLst>
            <pc:docMk/>
            <pc:sldMk cId="2859990467" sldId="301"/>
            <ac:spMk id="7" creationId="{5C72F3C7-CBCA-4617-8094-85B96DF1FB26}"/>
          </ac:spMkLst>
        </pc:spChg>
        <pc:picChg chg="del">
          <ac:chgData name="Vaibhav Gujral" userId="71e6667d029b40da" providerId="LiveId" clId="{8DADF6C5-73F6-4979-A68C-61D01FFA83EC}" dt="2019-12-09T02:40:06.525" v="1351" actId="478"/>
          <ac:picMkLst>
            <pc:docMk/>
            <pc:sldMk cId="2859990467" sldId="301"/>
            <ac:picMk id="5" creationId="{F9DF9FD0-977E-464A-A397-ADBF3B843493}"/>
          </ac:picMkLst>
        </pc:picChg>
        <pc:picChg chg="add">
          <ac:chgData name="Vaibhav Gujral" userId="71e6667d029b40da" providerId="LiveId" clId="{8DADF6C5-73F6-4979-A68C-61D01FFA83EC}" dt="2019-12-09T01:30:21.468" v="243"/>
          <ac:picMkLst>
            <pc:docMk/>
            <pc:sldMk cId="2859990467" sldId="301"/>
            <ac:picMk id="6" creationId="{266414D4-4628-4A67-B936-5255134C4A8F}"/>
          </ac:picMkLst>
        </pc:picChg>
        <pc:picChg chg="add del">
          <ac:chgData name="Vaibhav Gujral" userId="71e6667d029b40da" providerId="LiveId" clId="{8DADF6C5-73F6-4979-A68C-61D01FFA83EC}" dt="2019-12-09T02:40:09.722" v="1353"/>
          <ac:picMkLst>
            <pc:docMk/>
            <pc:sldMk cId="2859990467" sldId="301"/>
            <ac:picMk id="57346" creationId="{190ECE5A-BEA8-48CD-8064-DD5CDB0B0322}"/>
          </ac:picMkLst>
        </pc:picChg>
        <pc:picChg chg="add mod">
          <ac:chgData name="Vaibhav Gujral" userId="71e6667d029b40da" providerId="LiveId" clId="{8DADF6C5-73F6-4979-A68C-61D01FFA83EC}" dt="2019-12-09T02:41:21.866" v="1358" actId="14100"/>
          <ac:picMkLst>
            <pc:docMk/>
            <pc:sldMk cId="2859990467" sldId="301"/>
            <ac:picMk id="57348" creationId="{4AD17593-1F81-40CA-ADF8-046BDBED9B06}"/>
          </ac:picMkLst>
        </pc:picChg>
      </pc:sldChg>
      <pc:sldChg chg="addSp modSp modNotesTx">
        <pc:chgData name="Vaibhav Gujral" userId="71e6667d029b40da" providerId="LiveId" clId="{8DADF6C5-73F6-4979-A68C-61D01FFA83EC}" dt="2019-12-16T01:40:50.875" v="8368" actId="6549"/>
        <pc:sldMkLst>
          <pc:docMk/>
          <pc:sldMk cId="1221014420" sldId="302"/>
        </pc:sldMkLst>
        <pc:spChg chg="mod">
          <ac:chgData name="Vaibhav Gujral" userId="71e6667d029b40da" providerId="LiveId" clId="{8DADF6C5-73F6-4979-A68C-61D01FFA83EC}" dt="2019-12-15T17:40:13.319" v="7957" actId="6549"/>
          <ac:spMkLst>
            <pc:docMk/>
            <pc:sldMk cId="1221014420" sldId="302"/>
            <ac:spMk id="3" creationId="{00000000-0000-0000-0000-000000000000}"/>
          </ac:spMkLst>
        </pc:spChg>
        <pc:spChg chg="add">
          <ac:chgData name="Vaibhav Gujral" userId="71e6667d029b40da" providerId="LiveId" clId="{8DADF6C5-73F6-4979-A68C-61D01FFA83EC}" dt="2019-12-09T02:12:44.322" v="656"/>
          <ac:spMkLst>
            <pc:docMk/>
            <pc:sldMk cId="1221014420" sldId="302"/>
            <ac:spMk id="6" creationId="{CC0F66B4-DE6F-49AB-AB54-8918807C9BB3}"/>
          </ac:spMkLst>
        </pc:spChg>
        <pc:picChg chg="add">
          <ac:chgData name="Vaibhav Gujral" userId="71e6667d029b40da" providerId="LiveId" clId="{8DADF6C5-73F6-4979-A68C-61D01FFA83EC}" dt="2019-12-09T01:30:25.333" v="246"/>
          <ac:picMkLst>
            <pc:docMk/>
            <pc:sldMk cId="1221014420" sldId="302"/>
            <ac:picMk id="5" creationId="{F366A904-2E78-4CD7-8095-5B2F6AB1F95C}"/>
          </ac:picMkLst>
        </pc:picChg>
      </pc:sldChg>
      <pc:sldChg chg="addSp del">
        <pc:chgData name="Vaibhav Gujral" userId="71e6667d029b40da" providerId="LiveId" clId="{8DADF6C5-73F6-4979-A68C-61D01FFA83EC}" dt="2019-12-15T17:25:29.696" v="7933" actId="47"/>
        <pc:sldMkLst>
          <pc:docMk/>
          <pc:sldMk cId="2051845086" sldId="303"/>
        </pc:sldMkLst>
        <pc:spChg chg="add">
          <ac:chgData name="Vaibhav Gujral" userId="71e6667d029b40da" providerId="LiveId" clId="{8DADF6C5-73F6-4979-A68C-61D01FFA83EC}" dt="2019-12-09T02:12:42.203" v="654"/>
          <ac:spMkLst>
            <pc:docMk/>
            <pc:sldMk cId="2051845086" sldId="303"/>
            <ac:spMk id="8" creationId="{39C64D95-2094-4CE2-B55B-F558578D38C9}"/>
          </ac:spMkLst>
        </pc:spChg>
        <pc:picChg chg="add">
          <ac:chgData name="Vaibhav Gujral" userId="71e6667d029b40da" providerId="LiveId" clId="{8DADF6C5-73F6-4979-A68C-61D01FFA83EC}" dt="2019-12-09T01:30:22.397" v="244"/>
          <ac:picMkLst>
            <pc:docMk/>
            <pc:sldMk cId="2051845086" sldId="303"/>
            <ac:picMk id="7" creationId="{35423A83-7295-4EA9-9F56-294C55589EAC}"/>
          </ac:picMkLst>
        </pc:picChg>
      </pc:sldChg>
      <pc:sldChg chg="addSp del ord">
        <pc:chgData name="Vaibhav Gujral" userId="71e6667d029b40da" providerId="LiveId" clId="{8DADF6C5-73F6-4979-A68C-61D01FFA83EC}" dt="2019-12-15T17:36:49.640" v="7939" actId="47"/>
        <pc:sldMkLst>
          <pc:docMk/>
          <pc:sldMk cId="1321078341" sldId="304"/>
        </pc:sldMkLst>
        <pc:spChg chg="add">
          <ac:chgData name="Vaibhav Gujral" userId="71e6667d029b40da" providerId="LiveId" clId="{8DADF6C5-73F6-4979-A68C-61D01FFA83EC}" dt="2019-12-09T02:12:47.396" v="658"/>
          <ac:spMkLst>
            <pc:docMk/>
            <pc:sldMk cId="1321078341" sldId="304"/>
            <ac:spMk id="4" creationId="{DBC9143A-E10E-4EBE-9D2A-61CB56D3B1CA}"/>
          </ac:spMkLst>
        </pc:spChg>
        <pc:picChg chg="add">
          <ac:chgData name="Vaibhav Gujral" userId="71e6667d029b40da" providerId="LiveId" clId="{8DADF6C5-73F6-4979-A68C-61D01FFA83EC}" dt="2019-12-09T01:30:28.151" v="248"/>
          <ac:picMkLst>
            <pc:docMk/>
            <pc:sldMk cId="1321078341" sldId="304"/>
            <ac:picMk id="3" creationId="{C11249ED-7EF2-4EDD-B45F-836E5B53AC68}"/>
          </ac:picMkLst>
        </pc:picChg>
      </pc:sldChg>
      <pc:sldChg chg="addSp modSp">
        <pc:chgData name="Vaibhav Gujral" userId="71e6667d029b40da" providerId="LiveId" clId="{8DADF6C5-73F6-4979-A68C-61D01FFA83EC}" dt="2019-12-09T02:13:35.422" v="690"/>
        <pc:sldMkLst>
          <pc:docMk/>
          <pc:sldMk cId="2275424365" sldId="306"/>
        </pc:sldMkLst>
        <pc:spChg chg="add">
          <ac:chgData name="Vaibhav Gujral" userId="71e6667d029b40da" providerId="LiveId" clId="{8DADF6C5-73F6-4979-A68C-61D01FFA83EC}" dt="2019-12-09T02:13:35.422" v="690"/>
          <ac:spMkLst>
            <pc:docMk/>
            <pc:sldMk cId="2275424365" sldId="306"/>
            <ac:spMk id="8" creationId="{7A52D455-B5D7-4C70-B71B-1053E4D4D1F1}"/>
          </ac:spMkLst>
        </pc:spChg>
        <pc:picChg chg="mod">
          <ac:chgData name="Vaibhav Gujral" userId="71e6667d029b40da" providerId="LiveId" clId="{8DADF6C5-73F6-4979-A68C-61D01FFA83EC}" dt="2019-12-05T03:08:06.315" v="28" actId="14100"/>
          <ac:picMkLst>
            <pc:docMk/>
            <pc:sldMk cId="2275424365" sldId="306"/>
            <ac:picMk id="5" creationId="{AA5DC9CC-6313-41B0-B7C5-FCCEAEE08EDD}"/>
          </ac:picMkLst>
        </pc:picChg>
        <pc:picChg chg="mod">
          <ac:chgData name="Vaibhav Gujral" userId="71e6667d029b40da" providerId="LiveId" clId="{8DADF6C5-73F6-4979-A68C-61D01FFA83EC}" dt="2019-12-05T03:08:02.210" v="27" actId="14100"/>
          <ac:picMkLst>
            <pc:docMk/>
            <pc:sldMk cId="2275424365" sldId="306"/>
            <ac:picMk id="6" creationId="{81ADC781-A8D2-49F3-B5F5-8136AAF8DC08}"/>
          </ac:picMkLst>
        </pc:picChg>
        <pc:picChg chg="add">
          <ac:chgData name="Vaibhav Gujral" userId="71e6667d029b40da" providerId="LiveId" clId="{8DADF6C5-73F6-4979-A68C-61D01FFA83EC}" dt="2019-12-09T01:31:11.132" v="278"/>
          <ac:picMkLst>
            <pc:docMk/>
            <pc:sldMk cId="2275424365" sldId="306"/>
            <ac:picMk id="7" creationId="{479E8C26-B34D-46B3-BAD2-A598A75FCBD0}"/>
          </ac:picMkLst>
        </pc:picChg>
      </pc:sldChg>
      <pc:sldChg chg="addSp modSp">
        <pc:chgData name="Vaibhav Gujral" userId="71e6667d029b40da" providerId="LiveId" clId="{8DADF6C5-73F6-4979-A68C-61D01FFA83EC}" dt="2019-12-09T02:13:37.195" v="691"/>
        <pc:sldMkLst>
          <pc:docMk/>
          <pc:sldMk cId="2805971645" sldId="307"/>
        </pc:sldMkLst>
        <pc:spChg chg="add">
          <ac:chgData name="Vaibhav Gujral" userId="71e6667d029b40da" providerId="LiveId" clId="{8DADF6C5-73F6-4979-A68C-61D01FFA83EC}" dt="2019-12-09T02:13:37.195" v="691"/>
          <ac:spMkLst>
            <pc:docMk/>
            <pc:sldMk cId="2805971645" sldId="307"/>
            <ac:spMk id="9" creationId="{AD6459DB-AD04-4067-8923-97EAAFCF7CC9}"/>
          </ac:spMkLst>
        </pc:spChg>
        <pc:picChg chg="mod">
          <ac:chgData name="Vaibhav Gujral" userId="71e6667d029b40da" providerId="LiveId" clId="{8DADF6C5-73F6-4979-A68C-61D01FFA83EC}" dt="2019-12-05T03:07:50.609" v="24" actId="14100"/>
          <ac:picMkLst>
            <pc:docMk/>
            <pc:sldMk cId="2805971645" sldId="307"/>
            <ac:picMk id="6" creationId="{A299C02C-8AE8-4511-9BFF-0D12859A22DD}"/>
          </ac:picMkLst>
        </pc:picChg>
        <pc:picChg chg="mod">
          <ac:chgData name="Vaibhav Gujral" userId="71e6667d029b40da" providerId="LiveId" clId="{8DADF6C5-73F6-4979-A68C-61D01FFA83EC}" dt="2019-12-05T03:07:44.175" v="23" actId="14100"/>
          <ac:picMkLst>
            <pc:docMk/>
            <pc:sldMk cId="2805971645" sldId="307"/>
            <ac:picMk id="7" creationId="{B39AA274-046A-4D2A-80DC-99E74FA34511}"/>
          </ac:picMkLst>
        </pc:picChg>
        <pc:picChg chg="add">
          <ac:chgData name="Vaibhav Gujral" userId="71e6667d029b40da" providerId="LiveId" clId="{8DADF6C5-73F6-4979-A68C-61D01FFA83EC}" dt="2019-12-09T01:31:12.173" v="279"/>
          <ac:picMkLst>
            <pc:docMk/>
            <pc:sldMk cId="2805971645" sldId="307"/>
            <ac:picMk id="8" creationId="{80FA3779-9EEB-456A-B95B-07EFEAEDB28D}"/>
          </ac:picMkLst>
        </pc:picChg>
      </pc:sldChg>
      <pc:sldChg chg="addSp modSp">
        <pc:chgData name="Vaibhav Gujral" userId="71e6667d029b40da" providerId="LiveId" clId="{8DADF6C5-73F6-4979-A68C-61D01FFA83EC}" dt="2019-12-15T17:43:03.230" v="7969" actId="6549"/>
        <pc:sldMkLst>
          <pc:docMk/>
          <pc:sldMk cId="1506493981" sldId="308"/>
        </pc:sldMkLst>
        <pc:spChg chg="mod">
          <ac:chgData name="Vaibhav Gujral" userId="71e6667d029b40da" providerId="LiveId" clId="{8DADF6C5-73F6-4979-A68C-61D01FFA83EC}" dt="2019-12-15T17:43:03.230" v="7969" actId="6549"/>
          <ac:spMkLst>
            <pc:docMk/>
            <pc:sldMk cId="1506493981" sldId="308"/>
            <ac:spMk id="3" creationId="{00000000-0000-0000-0000-000000000000}"/>
          </ac:spMkLst>
        </pc:spChg>
        <pc:spChg chg="add">
          <ac:chgData name="Vaibhav Gujral" userId="71e6667d029b40da" providerId="LiveId" clId="{8DADF6C5-73F6-4979-A68C-61D01FFA83EC}" dt="2019-12-09T02:13:34.282" v="689"/>
          <ac:spMkLst>
            <pc:docMk/>
            <pc:sldMk cId="1506493981" sldId="308"/>
            <ac:spMk id="6" creationId="{D2A33976-2967-43E1-8A08-3C7FBCE2A8BF}"/>
          </ac:spMkLst>
        </pc:spChg>
        <pc:picChg chg="add">
          <ac:chgData name="Vaibhav Gujral" userId="71e6667d029b40da" providerId="LiveId" clId="{8DADF6C5-73F6-4979-A68C-61D01FFA83EC}" dt="2019-12-09T01:31:08.468" v="277"/>
          <ac:picMkLst>
            <pc:docMk/>
            <pc:sldMk cId="1506493981" sldId="308"/>
            <ac:picMk id="5" creationId="{095C5A2A-DBB6-44B2-8981-C9FF8C83D426}"/>
          </ac:picMkLst>
        </pc:picChg>
      </pc:sldChg>
      <pc:sldChg chg="addSp del">
        <pc:chgData name="Vaibhav Gujral" userId="71e6667d029b40da" providerId="LiveId" clId="{8DADF6C5-73F6-4979-A68C-61D01FFA83EC}" dt="2019-12-15T17:43:55.730" v="7970" actId="47"/>
        <pc:sldMkLst>
          <pc:docMk/>
          <pc:sldMk cId="3321854671" sldId="309"/>
        </pc:sldMkLst>
        <pc:spChg chg="add">
          <ac:chgData name="Vaibhav Gujral" userId="71e6667d029b40da" providerId="LiveId" clId="{8DADF6C5-73F6-4979-A68C-61D01FFA83EC}" dt="2019-12-09T02:14:07.955" v="708"/>
          <ac:spMkLst>
            <pc:docMk/>
            <pc:sldMk cId="3321854671" sldId="309"/>
            <ac:spMk id="5" creationId="{86E14F26-97AC-4F4C-8D7C-4BC685AB7CB1}"/>
          </ac:spMkLst>
        </pc:spChg>
        <pc:picChg chg="add">
          <ac:chgData name="Vaibhav Gujral" userId="71e6667d029b40da" providerId="LiveId" clId="{8DADF6C5-73F6-4979-A68C-61D01FFA83EC}" dt="2019-12-09T01:31:39.489" v="295"/>
          <ac:picMkLst>
            <pc:docMk/>
            <pc:sldMk cId="3321854671" sldId="309"/>
            <ac:picMk id="4" creationId="{D125F7B1-3E28-4BAD-A24E-1C583E4BCFC2}"/>
          </ac:picMkLst>
        </pc:picChg>
      </pc:sldChg>
      <pc:sldChg chg="addSp delSp modSp modNotesTx">
        <pc:chgData name="Vaibhav Gujral" userId="71e6667d029b40da" providerId="LiveId" clId="{8DADF6C5-73F6-4979-A68C-61D01FFA83EC}" dt="2019-12-15T04:50:25.652" v="6437" actId="20577"/>
        <pc:sldMkLst>
          <pc:docMk/>
          <pc:sldMk cId="2277832342" sldId="311"/>
        </pc:sldMkLst>
        <pc:spChg chg="add">
          <ac:chgData name="Vaibhav Gujral" userId="71e6667d029b40da" providerId="LiveId" clId="{8DADF6C5-73F6-4979-A68C-61D01FFA83EC}" dt="2019-12-09T02:12:37.612" v="651"/>
          <ac:spMkLst>
            <pc:docMk/>
            <pc:sldMk cId="2277832342" sldId="311"/>
            <ac:spMk id="6" creationId="{C536CEDE-44A5-4128-A3D9-78297D203963}"/>
          </ac:spMkLst>
        </pc:spChg>
        <pc:picChg chg="del">
          <ac:chgData name="Vaibhav Gujral" userId="71e6667d029b40da" providerId="LiveId" clId="{8DADF6C5-73F6-4979-A68C-61D01FFA83EC}" dt="2019-12-09T02:36:05.696" v="1331" actId="478"/>
          <ac:picMkLst>
            <pc:docMk/>
            <pc:sldMk cId="2277832342" sldId="311"/>
            <ac:picMk id="3" creationId="{0FCA20E0-58AE-4E13-9182-D69719E9DD3C}"/>
          </ac:picMkLst>
        </pc:picChg>
        <pc:picChg chg="add">
          <ac:chgData name="Vaibhav Gujral" userId="71e6667d029b40da" providerId="LiveId" clId="{8DADF6C5-73F6-4979-A68C-61D01FFA83EC}" dt="2019-12-09T01:30:19.046" v="241"/>
          <ac:picMkLst>
            <pc:docMk/>
            <pc:sldMk cId="2277832342" sldId="311"/>
            <ac:picMk id="5" creationId="{D3A95F76-956D-4F46-B4A7-156433E81A4B}"/>
          </ac:picMkLst>
        </pc:picChg>
        <pc:picChg chg="add del mod">
          <ac:chgData name="Vaibhav Gujral" userId="71e6667d029b40da" providerId="LiveId" clId="{8DADF6C5-73F6-4979-A68C-61D01FFA83EC}" dt="2019-12-09T02:36:42.653" v="1338" actId="478"/>
          <ac:picMkLst>
            <pc:docMk/>
            <pc:sldMk cId="2277832342" sldId="311"/>
            <ac:picMk id="7" creationId="{3BA07D75-872F-4E14-9279-8BAFB924E9CE}"/>
          </ac:picMkLst>
        </pc:picChg>
        <pc:picChg chg="add mod">
          <ac:chgData name="Vaibhav Gujral" userId="71e6667d029b40da" providerId="LiveId" clId="{8DADF6C5-73F6-4979-A68C-61D01FFA83EC}" dt="2019-12-09T02:36:58.733" v="1343" actId="14100"/>
          <ac:picMkLst>
            <pc:docMk/>
            <pc:sldMk cId="2277832342" sldId="311"/>
            <ac:picMk id="8" creationId="{C3C42569-DE5A-4942-B72B-4CFAAB20CCE9}"/>
          </ac:picMkLst>
        </pc:picChg>
      </pc:sldChg>
      <pc:sldChg chg="addSp modSp del ord">
        <pc:chgData name="Vaibhav Gujral" userId="71e6667d029b40da" providerId="LiveId" clId="{8DADF6C5-73F6-4979-A68C-61D01FFA83EC}" dt="2019-12-15T17:37:50.838" v="7942" actId="47"/>
        <pc:sldMkLst>
          <pc:docMk/>
          <pc:sldMk cId="4072870805" sldId="312"/>
        </pc:sldMkLst>
        <pc:spChg chg="add">
          <ac:chgData name="Vaibhav Gujral" userId="71e6667d029b40da" providerId="LiveId" clId="{8DADF6C5-73F6-4979-A68C-61D01FFA83EC}" dt="2019-12-09T02:12:57.757" v="665"/>
          <ac:spMkLst>
            <pc:docMk/>
            <pc:sldMk cId="4072870805" sldId="312"/>
            <ac:spMk id="7" creationId="{826E3237-D556-4EAA-96A6-790CFC4A009B}"/>
          </ac:spMkLst>
        </pc:spChg>
        <pc:picChg chg="mod">
          <ac:chgData name="Vaibhav Gujral" userId="71e6667d029b40da" providerId="LiveId" clId="{8DADF6C5-73F6-4979-A68C-61D01FFA83EC}" dt="2019-12-15T17:37:41.723" v="7941" actId="1076"/>
          <ac:picMkLst>
            <pc:docMk/>
            <pc:sldMk cId="4072870805" sldId="312"/>
            <ac:picMk id="5" creationId="{491BB888-5D07-4A1E-9323-39D7ECEFDF50}"/>
          </ac:picMkLst>
        </pc:picChg>
        <pc:picChg chg="add">
          <ac:chgData name="Vaibhav Gujral" userId="71e6667d029b40da" providerId="LiveId" clId="{8DADF6C5-73F6-4979-A68C-61D01FFA83EC}" dt="2019-12-09T01:30:39.432" v="255"/>
          <ac:picMkLst>
            <pc:docMk/>
            <pc:sldMk cId="4072870805" sldId="312"/>
            <ac:picMk id="6" creationId="{AEA0D87A-E482-4D3F-AFE8-13DCA290F95B}"/>
          </ac:picMkLst>
        </pc:picChg>
      </pc:sldChg>
      <pc:sldChg chg="addSp modSp ord">
        <pc:chgData name="Vaibhav Gujral" userId="71e6667d029b40da" providerId="LiveId" clId="{8DADF6C5-73F6-4979-A68C-61D01FFA83EC}" dt="2019-12-15T17:37:29.537" v="7940" actId="1076"/>
        <pc:sldMkLst>
          <pc:docMk/>
          <pc:sldMk cId="1225759506" sldId="313"/>
        </pc:sldMkLst>
        <pc:spChg chg="add">
          <ac:chgData name="Vaibhav Gujral" userId="71e6667d029b40da" providerId="LiveId" clId="{8DADF6C5-73F6-4979-A68C-61D01FFA83EC}" dt="2019-12-09T02:12:56.684" v="664"/>
          <ac:spMkLst>
            <pc:docMk/>
            <pc:sldMk cId="1225759506" sldId="313"/>
            <ac:spMk id="7" creationId="{97D09224-E611-494A-BEB5-10AF24A348FD}"/>
          </ac:spMkLst>
        </pc:spChg>
        <pc:picChg chg="mod">
          <ac:chgData name="Vaibhav Gujral" userId="71e6667d029b40da" providerId="LiveId" clId="{8DADF6C5-73F6-4979-A68C-61D01FFA83EC}" dt="2019-12-15T17:37:29.537" v="7940" actId="1076"/>
          <ac:picMkLst>
            <pc:docMk/>
            <pc:sldMk cId="1225759506" sldId="313"/>
            <ac:picMk id="5" creationId="{CE481551-6FB9-447B-9CA5-07649CF59E2B}"/>
          </ac:picMkLst>
        </pc:picChg>
        <pc:picChg chg="add">
          <ac:chgData name="Vaibhav Gujral" userId="71e6667d029b40da" providerId="LiveId" clId="{8DADF6C5-73F6-4979-A68C-61D01FFA83EC}" dt="2019-12-09T01:30:37.505" v="254"/>
          <ac:picMkLst>
            <pc:docMk/>
            <pc:sldMk cId="1225759506" sldId="313"/>
            <ac:picMk id="6" creationId="{9835C36B-207F-4AFA-AE70-717FB0860D9E}"/>
          </ac:picMkLst>
        </pc:picChg>
      </pc:sldChg>
      <pc:sldChg chg="addSp modSp ord modNotesTx">
        <pc:chgData name="Vaibhav Gujral" userId="71e6667d029b40da" providerId="LiveId" clId="{8DADF6C5-73F6-4979-A68C-61D01FFA83EC}" dt="2019-12-15T16:41:31.591" v="7586" actId="20577"/>
        <pc:sldMkLst>
          <pc:docMk/>
          <pc:sldMk cId="199244859" sldId="314"/>
        </pc:sldMkLst>
        <pc:spChg chg="mod">
          <ac:chgData name="Vaibhav Gujral" userId="71e6667d029b40da" providerId="LiveId" clId="{8DADF6C5-73F6-4979-A68C-61D01FFA83EC}" dt="2019-12-15T16:29:39.658" v="6861" actId="6549"/>
          <ac:spMkLst>
            <pc:docMk/>
            <pc:sldMk cId="199244859" sldId="314"/>
            <ac:spMk id="2" creationId="{00000000-0000-0000-0000-000000000000}"/>
          </ac:spMkLst>
        </pc:spChg>
        <pc:spChg chg="mod">
          <ac:chgData name="Vaibhav Gujral" userId="71e6667d029b40da" providerId="LiveId" clId="{8DADF6C5-73F6-4979-A68C-61D01FFA83EC}" dt="2019-12-15T16:31:24.351" v="6989" actId="20577"/>
          <ac:spMkLst>
            <pc:docMk/>
            <pc:sldMk cId="199244859" sldId="314"/>
            <ac:spMk id="3" creationId="{00000000-0000-0000-0000-000000000000}"/>
          </ac:spMkLst>
        </pc:spChg>
        <pc:spChg chg="add">
          <ac:chgData name="Vaibhav Gujral" userId="71e6667d029b40da" providerId="LiveId" clId="{8DADF6C5-73F6-4979-A68C-61D01FFA83EC}" dt="2019-12-09T02:13:01.060" v="667"/>
          <ac:spMkLst>
            <pc:docMk/>
            <pc:sldMk cId="199244859" sldId="314"/>
            <ac:spMk id="6" creationId="{4130ADD2-BB3F-4460-BBA9-9421AF09EB51}"/>
          </ac:spMkLst>
        </pc:spChg>
        <pc:picChg chg="add">
          <ac:chgData name="Vaibhav Gujral" userId="71e6667d029b40da" providerId="LiveId" clId="{8DADF6C5-73F6-4979-A68C-61D01FFA83EC}" dt="2019-12-09T01:30:42.679" v="257"/>
          <ac:picMkLst>
            <pc:docMk/>
            <pc:sldMk cId="199244859" sldId="314"/>
            <ac:picMk id="5" creationId="{AA5860F8-1144-4B85-8516-843D0F2BC0D8}"/>
          </ac:picMkLst>
        </pc:picChg>
        <pc:picChg chg="add mod">
          <ac:chgData name="Vaibhav Gujral" userId="71e6667d029b40da" providerId="LiveId" clId="{8DADF6C5-73F6-4979-A68C-61D01FFA83EC}" dt="2019-12-15T16:33:16.714" v="6993" actId="14100"/>
          <ac:picMkLst>
            <pc:docMk/>
            <pc:sldMk cId="199244859" sldId="314"/>
            <ac:picMk id="7" creationId="{0D256E48-312A-4CAD-BDF2-671BEF319CA4}"/>
          </ac:picMkLst>
        </pc:picChg>
      </pc:sldChg>
      <pc:sldChg chg="addSp del">
        <pc:chgData name="Vaibhav Gujral" userId="71e6667d029b40da" providerId="LiveId" clId="{8DADF6C5-73F6-4979-A68C-61D01FFA83EC}" dt="2019-12-16T01:18:33.919" v="8362" actId="47"/>
        <pc:sldMkLst>
          <pc:docMk/>
          <pc:sldMk cId="2132442166" sldId="315"/>
        </pc:sldMkLst>
        <pc:spChg chg="add">
          <ac:chgData name="Vaibhav Gujral" userId="71e6667d029b40da" providerId="LiveId" clId="{8DADF6C5-73F6-4979-A68C-61D01FFA83EC}" dt="2019-12-09T02:12:46.267" v="657"/>
          <ac:spMkLst>
            <pc:docMk/>
            <pc:sldMk cId="2132442166" sldId="315"/>
            <ac:spMk id="4" creationId="{87689F4F-7A6F-492F-BC6C-5224CE4BD69D}"/>
          </ac:spMkLst>
        </pc:spChg>
        <pc:picChg chg="add">
          <ac:chgData name="Vaibhav Gujral" userId="71e6667d029b40da" providerId="LiveId" clId="{8DADF6C5-73F6-4979-A68C-61D01FFA83EC}" dt="2019-12-09T01:30:27.071" v="247"/>
          <ac:picMkLst>
            <pc:docMk/>
            <pc:sldMk cId="2132442166" sldId="315"/>
            <ac:picMk id="3" creationId="{AE0CDF33-18CF-4415-A711-97DD1479BE72}"/>
          </ac:picMkLst>
        </pc:picChg>
      </pc:sldChg>
      <pc:sldChg chg="addSp delSp modSp modNotesTx">
        <pc:chgData name="Vaibhav Gujral" userId="71e6667d029b40da" providerId="LiveId" clId="{8DADF6C5-73F6-4979-A68C-61D01FFA83EC}" dt="2019-12-16T01:42:43.681" v="8433" actId="20577"/>
        <pc:sldMkLst>
          <pc:docMk/>
          <pc:sldMk cId="985120938" sldId="316"/>
        </pc:sldMkLst>
        <pc:spChg chg="add">
          <ac:chgData name="Vaibhav Gujral" userId="71e6667d029b40da" providerId="LiveId" clId="{8DADF6C5-73F6-4979-A68C-61D01FFA83EC}" dt="2019-12-09T02:12:43.331" v="655"/>
          <ac:spMkLst>
            <pc:docMk/>
            <pc:sldMk cId="985120938" sldId="316"/>
            <ac:spMk id="6" creationId="{B753E796-FD0B-46D9-9DBB-AA24614BD30A}"/>
          </ac:spMkLst>
        </pc:spChg>
        <pc:picChg chg="del">
          <ac:chgData name="Vaibhav Gujral" userId="71e6667d029b40da" providerId="LiveId" clId="{8DADF6C5-73F6-4979-A68C-61D01FFA83EC}" dt="2019-12-16T01:41:12.943" v="8369" actId="478"/>
          <ac:picMkLst>
            <pc:docMk/>
            <pc:sldMk cId="985120938" sldId="316"/>
            <ac:picMk id="3" creationId="{30C47206-E10F-475C-92E4-794D3F1CF678}"/>
          </ac:picMkLst>
        </pc:picChg>
        <pc:picChg chg="add">
          <ac:chgData name="Vaibhav Gujral" userId="71e6667d029b40da" providerId="LiveId" clId="{8DADF6C5-73F6-4979-A68C-61D01FFA83EC}" dt="2019-12-09T01:30:23.454" v="245"/>
          <ac:picMkLst>
            <pc:docMk/>
            <pc:sldMk cId="985120938" sldId="316"/>
            <ac:picMk id="5" creationId="{52130950-5070-4231-BFC3-60D76943D778}"/>
          </ac:picMkLst>
        </pc:picChg>
        <pc:picChg chg="add mod">
          <ac:chgData name="Vaibhav Gujral" userId="71e6667d029b40da" providerId="LiveId" clId="{8DADF6C5-73F6-4979-A68C-61D01FFA83EC}" dt="2019-12-16T01:41:38.619" v="8373" actId="14100"/>
          <ac:picMkLst>
            <pc:docMk/>
            <pc:sldMk cId="985120938" sldId="316"/>
            <ac:picMk id="7" creationId="{F477C9A2-76CB-4BEB-9D38-AAC59D2C28A5}"/>
          </ac:picMkLst>
        </pc:picChg>
      </pc:sldChg>
      <pc:sldChg chg="addSp ord">
        <pc:chgData name="Vaibhav Gujral" userId="71e6667d029b40da" providerId="LiveId" clId="{8DADF6C5-73F6-4979-A68C-61D01FFA83EC}" dt="2019-12-15T04:53:38.458" v="6853"/>
        <pc:sldMkLst>
          <pc:docMk/>
          <pc:sldMk cId="4234680037" sldId="317"/>
        </pc:sldMkLst>
        <pc:spChg chg="add">
          <ac:chgData name="Vaibhav Gujral" userId="71e6667d029b40da" providerId="LiveId" clId="{8DADF6C5-73F6-4979-A68C-61D01FFA83EC}" dt="2019-12-09T02:12:59.133" v="666"/>
          <ac:spMkLst>
            <pc:docMk/>
            <pc:sldMk cId="4234680037" sldId="317"/>
            <ac:spMk id="7" creationId="{D629FF7C-D7EC-41D0-9551-174E7426B8CC}"/>
          </ac:spMkLst>
        </pc:spChg>
        <pc:picChg chg="add">
          <ac:chgData name="Vaibhav Gujral" userId="71e6667d029b40da" providerId="LiveId" clId="{8DADF6C5-73F6-4979-A68C-61D01FFA83EC}" dt="2019-12-09T01:30:40.848" v="256"/>
          <ac:picMkLst>
            <pc:docMk/>
            <pc:sldMk cId="4234680037" sldId="317"/>
            <ac:picMk id="5" creationId="{D815449D-DDE0-4640-AEF2-AB589C5FA8E1}"/>
          </ac:picMkLst>
        </pc:picChg>
      </pc:sldChg>
      <pc:sldChg chg="addSp modSp del ord">
        <pc:chgData name="Vaibhav Gujral" userId="71e6667d029b40da" providerId="LiveId" clId="{8DADF6C5-73F6-4979-A68C-61D01FFA83EC}" dt="2019-12-15T16:35:25.426" v="7004" actId="47"/>
        <pc:sldMkLst>
          <pc:docMk/>
          <pc:sldMk cId="2587353265" sldId="318"/>
        </pc:sldMkLst>
        <pc:spChg chg="mod">
          <ac:chgData name="Vaibhav Gujral" userId="71e6667d029b40da" providerId="LiveId" clId="{8DADF6C5-73F6-4979-A68C-61D01FFA83EC}" dt="2019-12-05T03:06:43.864" v="21" actId="1076"/>
          <ac:spMkLst>
            <pc:docMk/>
            <pc:sldMk cId="2587353265" sldId="318"/>
            <ac:spMk id="2" creationId="{00000000-0000-0000-0000-000000000000}"/>
          </ac:spMkLst>
        </pc:spChg>
        <pc:spChg chg="add">
          <ac:chgData name="Vaibhav Gujral" userId="71e6667d029b40da" providerId="LiveId" clId="{8DADF6C5-73F6-4979-A68C-61D01FFA83EC}" dt="2019-12-09T02:13:03.317" v="669"/>
          <ac:spMkLst>
            <pc:docMk/>
            <pc:sldMk cId="2587353265" sldId="318"/>
            <ac:spMk id="7" creationId="{D6E5E58C-7D76-43FB-B22B-F718F790D8E5}"/>
          </ac:spMkLst>
        </pc:spChg>
        <pc:spChg chg="mod">
          <ac:chgData name="Vaibhav Gujral" userId="71e6667d029b40da" providerId="LiveId" clId="{8DADF6C5-73F6-4979-A68C-61D01FFA83EC}" dt="2019-12-05T03:04:47.831" v="6" actId="14100"/>
          <ac:spMkLst>
            <pc:docMk/>
            <pc:sldMk cId="2587353265" sldId="318"/>
            <ac:spMk id="8" creationId="{760537C6-5D32-4808-8382-D80D7D4B1309}"/>
          </ac:spMkLst>
        </pc:spChg>
        <pc:picChg chg="add">
          <ac:chgData name="Vaibhav Gujral" userId="71e6667d029b40da" providerId="LiveId" clId="{8DADF6C5-73F6-4979-A68C-61D01FFA83EC}" dt="2019-12-09T01:30:45.267" v="259"/>
          <ac:picMkLst>
            <pc:docMk/>
            <pc:sldMk cId="2587353265" sldId="318"/>
            <ac:picMk id="6" creationId="{24DA6174-4E65-4E76-B441-7DCD7D4357D8}"/>
          </ac:picMkLst>
        </pc:picChg>
      </pc:sldChg>
      <pc:sldChg chg="addSp del ord">
        <pc:chgData name="Vaibhav Gujral" userId="71e6667d029b40da" providerId="LiveId" clId="{8DADF6C5-73F6-4979-A68C-61D01FFA83EC}" dt="2019-12-15T17:41:56.845" v="7964" actId="47"/>
        <pc:sldMkLst>
          <pc:docMk/>
          <pc:sldMk cId="2858604657" sldId="319"/>
        </pc:sldMkLst>
        <pc:spChg chg="add">
          <ac:chgData name="Vaibhav Gujral" userId="71e6667d029b40da" providerId="LiveId" clId="{8DADF6C5-73F6-4979-A68C-61D01FFA83EC}" dt="2019-12-09T02:13:19.871" v="681"/>
          <ac:spMkLst>
            <pc:docMk/>
            <pc:sldMk cId="2858604657" sldId="319"/>
            <ac:spMk id="6" creationId="{87B5A17F-4FDD-45E1-ACFA-B3717A3FEE42}"/>
          </ac:spMkLst>
        </pc:spChg>
        <pc:picChg chg="add">
          <ac:chgData name="Vaibhav Gujral" userId="71e6667d029b40da" providerId="LiveId" clId="{8DADF6C5-73F6-4979-A68C-61D01FFA83EC}" dt="2019-12-09T01:30:59.050" v="269"/>
          <ac:picMkLst>
            <pc:docMk/>
            <pc:sldMk cId="2858604657" sldId="319"/>
            <ac:picMk id="5" creationId="{A55ACF62-4915-48A4-B187-8C11BCB4E2AE}"/>
          </ac:picMkLst>
        </pc:picChg>
      </pc:sldChg>
      <pc:sldChg chg="addSp">
        <pc:chgData name="Vaibhav Gujral" userId="71e6667d029b40da" providerId="LiveId" clId="{8DADF6C5-73F6-4979-A68C-61D01FFA83EC}" dt="2019-12-09T02:13:51.631" v="695"/>
        <pc:sldMkLst>
          <pc:docMk/>
          <pc:sldMk cId="3466870977" sldId="320"/>
        </pc:sldMkLst>
        <pc:spChg chg="add">
          <ac:chgData name="Vaibhav Gujral" userId="71e6667d029b40da" providerId="LiveId" clId="{8DADF6C5-73F6-4979-A68C-61D01FFA83EC}" dt="2019-12-09T02:13:51.631" v="695"/>
          <ac:spMkLst>
            <pc:docMk/>
            <pc:sldMk cId="3466870977" sldId="320"/>
            <ac:spMk id="5" creationId="{A2EA0AD6-63D4-4405-A971-2B6F74A80EDF}"/>
          </ac:spMkLst>
        </pc:spChg>
        <pc:picChg chg="add">
          <ac:chgData name="Vaibhav Gujral" userId="71e6667d029b40da" providerId="LiveId" clId="{8DADF6C5-73F6-4979-A68C-61D01FFA83EC}" dt="2019-12-09T01:31:13.781" v="281"/>
          <ac:picMkLst>
            <pc:docMk/>
            <pc:sldMk cId="3466870977" sldId="320"/>
            <ac:picMk id="4" creationId="{F4D206E9-4051-42BD-9EF3-8AADA415F558}"/>
          </ac:picMkLst>
        </pc:picChg>
      </pc:sldChg>
      <pc:sldChg chg="addSp modSp modNotesTx">
        <pc:chgData name="Vaibhav Gujral" userId="71e6667d029b40da" providerId="LiveId" clId="{8DADF6C5-73F6-4979-A68C-61D01FFA83EC}" dt="2019-12-16T01:46:52.505" v="8764" actId="27636"/>
        <pc:sldMkLst>
          <pc:docMk/>
          <pc:sldMk cId="1902010137" sldId="321"/>
        </pc:sldMkLst>
        <pc:spChg chg="mod">
          <ac:chgData name="Vaibhav Gujral" userId="71e6667d029b40da" providerId="LiveId" clId="{8DADF6C5-73F6-4979-A68C-61D01FFA83EC}" dt="2019-12-16T01:46:52.505" v="8764" actId="27636"/>
          <ac:spMkLst>
            <pc:docMk/>
            <pc:sldMk cId="1902010137" sldId="321"/>
            <ac:spMk id="3" creationId="{75BDC680-AF17-459B-B7CB-172F6B96A271}"/>
          </ac:spMkLst>
        </pc:spChg>
        <pc:spChg chg="add">
          <ac:chgData name="Vaibhav Gujral" userId="71e6667d029b40da" providerId="LiveId" clId="{8DADF6C5-73F6-4979-A68C-61D01FFA83EC}" dt="2019-12-09T02:13:52.495" v="696"/>
          <ac:spMkLst>
            <pc:docMk/>
            <pc:sldMk cId="1902010137" sldId="321"/>
            <ac:spMk id="6" creationId="{CCF99CB5-CDF8-4799-A387-34F256B1E14D}"/>
          </ac:spMkLst>
        </pc:spChg>
        <pc:picChg chg="add">
          <ac:chgData name="Vaibhav Gujral" userId="71e6667d029b40da" providerId="LiveId" clId="{8DADF6C5-73F6-4979-A68C-61D01FFA83EC}" dt="2019-12-09T01:31:15.397" v="282"/>
          <ac:picMkLst>
            <pc:docMk/>
            <pc:sldMk cId="1902010137" sldId="321"/>
            <ac:picMk id="5" creationId="{F137316D-201F-425B-B418-3A1C2409E059}"/>
          </ac:picMkLst>
        </pc:picChg>
      </pc:sldChg>
      <pc:sldChg chg="addSp modSp">
        <pc:chgData name="Vaibhav Gujral" userId="71e6667d029b40da" providerId="LiveId" clId="{8DADF6C5-73F6-4979-A68C-61D01FFA83EC}" dt="2019-12-15T17:52:24.273" v="8090" actId="14100"/>
        <pc:sldMkLst>
          <pc:docMk/>
          <pc:sldMk cId="3280042738" sldId="322"/>
        </pc:sldMkLst>
        <pc:spChg chg="mod">
          <ac:chgData name="Vaibhav Gujral" userId="71e6667d029b40da" providerId="LiveId" clId="{8DADF6C5-73F6-4979-A68C-61D01FFA83EC}" dt="2019-12-05T03:14:03.043" v="192" actId="20577"/>
          <ac:spMkLst>
            <pc:docMk/>
            <pc:sldMk cId="3280042738" sldId="322"/>
            <ac:spMk id="2" creationId="{65ACE6A4-780F-404E-8B79-2A6F0F1413C9}"/>
          </ac:spMkLst>
        </pc:spChg>
        <pc:spChg chg="mod">
          <ac:chgData name="Vaibhav Gujral" userId="71e6667d029b40da" providerId="LiveId" clId="{8DADF6C5-73F6-4979-A68C-61D01FFA83EC}" dt="2019-12-15T17:52:24.273" v="8090" actId="14100"/>
          <ac:spMkLst>
            <pc:docMk/>
            <pc:sldMk cId="3280042738" sldId="322"/>
            <ac:spMk id="3" creationId="{4CB7BCA4-1243-4F62-BACC-6116B8126DCB}"/>
          </ac:spMkLst>
        </pc:spChg>
        <pc:spChg chg="add">
          <ac:chgData name="Vaibhav Gujral" userId="71e6667d029b40da" providerId="LiveId" clId="{8DADF6C5-73F6-4979-A68C-61D01FFA83EC}" dt="2019-12-09T02:13:54.062" v="697"/>
          <ac:spMkLst>
            <pc:docMk/>
            <pc:sldMk cId="3280042738" sldId="322"/>
            <ac:spMk id="6" creationId="{1D823FE2-B4BC-41F5-96EB-97604A9F781D}"/>
          </ac:spMkLst>
        </pc:spChg>
        <pc:picChg chg="add">
          <ac:chgData name="Vaibhav Gujral" userId="71e6667d029b40da" providerId="LiveId" clId="{8DADF6C5-73F6-4979-A68C-61D01FFA83EC}" dt="2019-12-09T01:31:17.965" v="283"/>
          <ac:picMkLst>
            <pc:docMk/>
            <pc:sldMk cId="3280042738" sldId="322"/>
            <ac:picMk id="5" creationId="{A536BB29-E669-431E-8E29-010E5D7C2CCF}"/>
          </ac:picMkLst>
        </pc:picChg>
      </pc:sldChg>
      <pc:sldChg chg="addSp del">
        <pc:chgData name="Vaibhav Gujral" userId="71e6667d029b40da" providerId="LiveId" clId="{8DADF6C5-73F6-4979-A68C-61D01FFA83EC}" dt="2019-12-15T17:52:36.886" v="8092" actId="47"/>
        <pc:sldMkLst>
          <pc:docMk/>
          <pc:sldMk cId="4187281128" sldId="323"/>
        </pc:sldMkLst>
        <pc:spChg chg="add">
          <ac:chgData name="Vaibhav Gujral" userId="71e6667d029b40da" providerId="LiveId" clId="{8DADF6C5-73F6-4979-A68C-61D01FFA83EC}" dt="2019-12-09T02:13:54.862" v="698"/>
          <ac:spMkLst>
            <pc:docMk/>
            <pc:sldMk cId="4187281128" sldId="323"/>
            <ac:spMk id="6" creationId="{F937EF1F-4D5C-43E5-94EE-012DF4736E74}"/>
          </ac:spMkLst>
        </pc:spChg>
        <pc:picChg chg="add">
          <ac:chgData name="Vaibhav Gujral" userId="71e6667d029b40da" providerId="LiveId" clId="{8DADF6C5-73F6-4979-A68C-61D01FFA83EC}" dt="2019-12-09T01:31:18.943" v="284"/>
          <ac:picMkLst>
            <pc:docMk/>
            <pc:sldMk cId="4187281128" sldId="323"/>
            <ac:picMk id="5" creationId="{C79C742C-209F-4269-BAD5-457D01CF9B1D}"/>
          </ac:picMkLst>
        </pc:picChg>
      </pc:sldChg>
      <pc:sldChg chg="addSp modSp modNotesTx">
        <pc:chgData name="Vaibhav Gujral" userId="71e6667d029b40da" providerId="LiveId" clId="{8DADF6C5-73F6-4979-A68C-61D01FFA83EC}" dt="2019-12-15T18:09:34.898" v="8247" actId="6549"/>
        <pc:sldMkLst>
          <pc:docMk/>
          <pc:sldMk cId="3111118267" sldId="324"/>
        </pc:sldMkLst>
        <pc:spChg chg="mod">
          <ac:chgData name="Vaibhav Gujral" userId="71e6667d029b40da" providerId="LiveId" clId="{8DADF6C5-73F6-4979-A68C-61D01FFA83EC}" dt="2019-12-15T17:55:44.212" v="8136" actId="6549"/>
          <ac:spMkLst>
            <pc:docMk/>
            <pc:sldMk cId="3111118267" sldId="324"/>
            <ac:spMk id="2" creationId="{EAC3F620-DD60-47E8-BFC5-1E55BC327AE4}"/>
          </ac:spMkLst>
        </pc:spChg>
        <pc:spChg chg="mod">
          <ac:chgData name="Vaibhav Gujral" userId="71e6667d029b40da" providerId="LiveId" clId="{8DADF6C5-73F6-4979-A68C-61D01FFA83EC}" dt="2019-12-15T17:55:59.738" v="8145" actId="20577"/>
          <ac:spMkLst>
            <pc:docMk/>
            <pc:sldMk cId="3111118267" sldId="324"/>
            <ac:spMk id="3" creationId="{065DED8F-70A3-438C-8F16-156869003B66}"/>
          </ac:spMkLst>
        </pc:spChg>
        <pc:spChg chg="add">
          <ac:chgData name="Vaibhav Gujral" userId="71e6667d029b40da" providerId="LiveId" clId="{8DADF6C5-73F6-4979-A68C-61D01FFA83EC}" dt="2019-12-09T02:13:57.552" v="700"/>
          <ac:spMkLst>
            <pc:docMk/>
            <pc:sldMk cId="3111118267" sldId="324"/>
            <ac:spMk id="7" creationId="{E3D14C0A-C62F-426D-A7A1-458F2FF2F3C9}"/>
          </ac:spMkLst>
        </pc:spChg>
        <pc:picChg chg="add mod">
          <ac:chgData name="Vaibhav Gujral" userId="71e6667d029b40da" providerId="LiveId" clId="{8DADF6C5-73F6-4979-A68C-61D01FFA83EC}" dt="2019-12-15T17:54:46.536" v="8126" actId="14100"/>
          <ac:picMkLst>
            <pc:docMk/>
            <pc:sldMk cId="3111118267" sldId="324"/>
            <ac:picMk id="4" creationId="{3116CDD4-306B-42C7-9E49-B97633340975}"/>
          </ac:picMkLst>
        </pc:picChg>
        <pc:picChg chg="add">
          <ac:chgData name="Vaibhav Gujral" userId="71e6667d029b40da" providerId="LiveId" clId="{8DADF6C5-73F6-4979-A68C-61D01FFA83EC}" dt="2019-12-09T01:31:25.407" v="286"/>
          <ac:picMkLst>
            <pc:docMk/>
            <pc:sldMk cId="3111118267" sldId="324"/>
            <ac:picMk id="6" creationId="{5A431053-DBA8-40B1-AB6C-8E173F5B5F34}"/>
          </ac:picMkLst>
        </pc:picChg>
      </pc:sldChg>
      <pc:sldChg chg="addSp del">
        <pc:chgData name="Vaibhav Gujral" userId="71e6667d029b40da" providerId="LiveId" clId="{8DADF6C5-73F6-4979-A68C-61D01FFA83EC}" dt="2019-12-15T18:12:14.134" v="8354" actId="47"/>
        <pc:sldMkLst>
          <pc:docMk/>
          <pc:sldMk cId="1260789612" sldId="325"/>
        </pc:sldMkLst>
        <pc:spChg chg="add">
          <ac:chgData name="Vaibhav Gujral" userId="71e6667d029b40da" providerId="LiveId" clId="{8DADF6C5-73F6-4979-A68C-61D01FFA83EC}" dt="2019-12-09T02:14:00.111" v="702"/>
          <ac:spMkLst>
            <pc:docMk/>
            <pc:sldMk cId="1260789612" sldId="325"/>
            <ac:spMk id="6" creationId="{20F2851B-8DB2-42C1-815C-110299759674}"/>
          </ac:spMkLst>
        </pc:spChg>
        <pc:picChg chg="add">
          <ac:chgData name="Vaibhav Gujral" userId="71e6667d029b40da" providerId="LiveId" clId="{8DADF6C5-73F6-4979-A68C-61D01FFA83EC}" dt="2019-12-09T01:31:27.318" v="288"/>
          <ac:picMkLst>
            <pc:docMk/>
            <pc:sldMk cId="1260789612" sldId="325"/>
            <ac:picMk id="5" creationId="{ABFF04A7-E0FC-4D7A-8ABD-962B8FEF034A}"/>
          </ac:picMkLst>
        </pc:picChg>
      </pc:sldChg>
      <pc:sldChg chg="addSp del">
        <pc:chgData name="Vaibhav Gujral" userId="71e6667d029b40da" providerId="LiveId" clId="{8DADF6C5-73F6-4979-A68C-61D01FFA83EC}" dt="2019-12-15T18:12:15.015" v="8355" actId="47"/>
        <pc:sldMkLst>
          <pc:docMk/>
          <pc:sldMk cId="3896452336" sldId="326"/>
        </pc:sldMkLst>
        <pc:spChg chg="add">
          <ac:chgData name="Vaibhav Gujral" userId="71e6667d029b40da" providerId="LiveId" clId="{8DADF6C5-73F6-4979-A68C-61D01FFA83EC}" dt="2019-12-09T02:14:01.262" v="703"/>
          <ac:spMkLst>
            <pc:docMk/>
            <pc:sldMk cId="3896452336" sldId="326"/>
            <ac:spMk id="5" creationId="{BF339FA7-F1A3-400E-B33E-7128D51D4F7C}"/>
          </ac:spMkLst>
        </pc:spChg>
      </pc:sldChg>
      <pc:sldChg chg="addSp del">
        <pc:chgData name="Vaibhav Gujral" userId="71e6667d029b40da" providerId="LiveId" clId="{8DADF6C5-73F6-4979-A68C-61D01FFA83EC}" dt="2019-12-16T01:19:51.613" v="8363" actId="47"/>
        <pc:sldMkLst>
          <pc:docMk/>
          <pc:sldMk cId="2612451578" sldId="327"/>
        </pc:sldMkLst>
        <pc:spChg chg="add">
          <ac:chgData name="Vaibhav Gujral" userId="71e6667d029b40da" providerId="LiveId" clId="{8DADF6C5-73F6-4979-A68C-61D01FFA83EC}" dt="2019-12-09T02:13:58.365" v="701"/>
          <ac:spMkLst>
            <pc:docMk/>
            <pc:sldMk cId="2612451578" sldId="327"/>
            <ac:spMk id="6" creationId="{463DCC40-990C-4D6E-A770-C7A1A8207538}"/>
          </ac:spMkLst>
        </pc:spChg>
        <pc:picChg chg="add">
          <ac:chgData name="Vaibhav Gujral" userId="71e6667d029b40da" providerId="LiveId" clId="{8DADF6C5-73F6-4979-A68C-61D01FFA83EC}" dt="2019-12-09T01:31:26.377" v="287"/>
          <ac:picMkLst>
            <pc:docMk/>
            <pc:sldMk cId="2612451578" sldId="327"/>
            <ac:picMk id="5" creationId="{5BCCBA3E-9ACB-4EB4-A731-79877253A2EA}"/>
          </ac:picMkLst>
        </pc:picChg>
      </pc:sldChg>
      <pc:sldChg chg="addSp">
        <pc:chgData name="Vaibhav Gujral" userId="71e6667d029b40da" providerId="LiveId" clId="{8DADF6C5-73F6-4979-A68C-61D01FFA83EC}" dt="2019-12-09T02:14:03.384" v="704"/>
        <pc:sldMkLst>
          <pc:docMk/>
          <pc:sldMk cId="4147699706" sldId="328"/>
        </pc:sldMkLst>
        <pc:spChg chg="add">
          <ac:chgData name="Vaibhav Gujral" userId="71e6667d029b40da" providerId="LiveId" clId="{8DADF6C5-73F6-4979-A68C-61D01FFA83EC}" dt="2019-12-09T02:14:03.384" v="704"/>
          <ac:spMkLst>
            <pc:docMk/>
            <pc:sldMk cId="4147699706" sldId="328"/>
            <ac:spMk id="5" creationId="{107A0572-2AC2-438E-921A-418DB3BAA75D}"/>
          </ac:spMkLst>
        </pc:spChg>
        <pc:picChg chg="add">
          <ac:chgData name="Vaibhav Gujral" userId="71e6667d029b40da" providerId="LiveId" clId="{8DADF6C5-73F6-4979-A68C-61D01FFA83EC}" dt="2019-12-09T01:31:29.734" v="289"/>
          <ac:picMkLst>
            <pc:docMk/>
            <pc:sldMk cId="4147699706" sldId="328"/>
            <ac:picMk id="4" creationId="{B875871E-1D85-4F0E-A605-E8ADAFD589FC}"/>
          </ac:picMkLst>
        </pc:picChg>
      </pc:sldChg>
      <pc:sldChg chg="addSp delSp del">
        <pc:chgData name="Vaibhav Gujral" userId="71e6667d029b40da" providerId="LiveId" clId="{8DADF6C5-73F6-4979-A68C-61D01FFA83EC}" dt="2019-12-15T18:12:19.323" v="8356" actId="47"/>
        <pc:sldMkLst>
          <pc:docMk/>
          <pc:sldMk cId="2056746251" sldId="329"/>
        </pc:sldMkLst>
        <pc:spChg chg="add">
          <ac:chgData name="Vaibhav Gujral" userId="71e6667d029b40da" providerId="LiveId" clId="{8DADF6C5-73F6-4979-A68C-61D01FFA83EC}" dt="2019-12-09T02:14:04.431" v="705"/>
          <ac:spMkLst>
            <pc:docMk/>
            <pc:sldMk cId="2056746251" sldId="329"/>
            <ac:spMk id="7" creationId="{C7EC7C4A-619A-4CCF-B05A-10C120B6E6DD}"/>
          </ac:spMkLst>
        </pc:spChg>
        <pc:picChg chg="add">
          <ac:chgData name="Vaibhav Gujral" userId="71e6667d029b40da" providerId="LiveId" clId="{8DADF6C5-73F6-4979-A68C-61D01FFA83EC}" dt="2019-12-09T01:31:30.764" v="290"/>
          <ac:picMkLst>
            <pc:docMk/>
            <pc:sldMk cId="2056746251" sldId="329"/>
            <ac:picMk id="5" creationId="{EB2FF144-F46D-4FCB-ACC8-5D2ABBF3317B}"/>
          </ac:picMkLst>
        </pc:picChg>
        <pc:picChg chg="add del">
          <ac:chgData name="Vaibhav Gujral" userId="71e6667d029b40da" providerId="LiveId" clId="{8DADF6C5-73F6-4979-A68C-61D01FFA83EC}" dt="2019-12-09T01:31:34.186" v="292"/>
          <ac:picMkLst>
            <pc:docMk/>
            <pc:sldMk cId="2056746251" sldId="329"/>
            <ac:picMk id="6" creationId="{CA3992AA-B923-4B76-8D90-8FF12F413C7A}"/>
          </ac:picMkLst>
        </pc:picChg>
      </pc:sldChg>
      <pc:sldChg chg="addSp del">
        <pc:chgData name="Vaibhav Gujral" userId="71e6667d029b40da" providerId="LiveId" clId="{8DADF6C5-73F6-4979-A68C-61D01FFA83EC}" dt="2019-12-15T18:12:21.644" v="8357" actId="47"/>
        <pc:sldMkLst>
          <pc:docMk/>
          <pc:sldMk cId="1558891094" sldId="330"/>
        </pc:sldMkLst>
        <pc:spChg chg="add">
          <ac:chgData name="Vaibhav Gujral" userId="71e6667d029b40da" providerId="LiveId" clId="{8DADF6C5-73F6-4979-A68C-61D01FFA83EC}" dt="2019-12-09T02:14:05.439" v="706"/>
          <ac:spMkLst>
            <pc:docMk/>
            <pc:sldMk cId="1558891094" sldId="330"/>
            <ac:spMk id="6" creationId="{8DA51FB0-A8A3-43DF-AED6-DE1C159B00F5}"/>
          </ac:spMkLst>
        </pc:spChg>
        <pc:picChg chg="add">
          <ac:chgData name="Vaibhav Gujral" userId="71e6667d029b40da" providerId="LiveId" clId="{8DADF6C5-73F6-4979-A68C-61D01FFA83EC}" dt="2019-12-09T01:31:35.743" v="293"/>
          <ac:picMkLst>
            <pc:docMk/>
            <pc:sldMk cId="1558891094" sldId="330"/>
            <ac:picMk id="5" creationId="{985FF575-D8A2-405D-9272-FC4D6232C7BA}"/>
          </ac:picMkLst>
        </pc:picChg>
      </pc:sldChg>
      <pc:sldChg chg="addSp del ord">
        <pc:chgData name="Vaibhav Gujral" userId="71e6667d029b40da" providerId="LiveId" clId="{8DADF6C5-73F6-4979-A68C-61D01FFA83EC}" dt="2019-12-16T01:44:37.666" v="8434" actId="47"/>
        <pc:sldMkLst>
          <pc:docMk/>
          <pc:sldMk cId="4280366511" sldId="331"/>
        </pc:sldMkLst>
        <pc:spChg chg="add">
          <ac:chgData name="Vaibhav Gujral" userId="71e6667d029b40da" providerId="LiveId" clId="{8DADF6C5-73F6-4979-A68C-61D01FFA83EC}" dt="2019-12-09T02:14:07.024" v="707"/>
          <ac:spMkLst>
            <pc:docMk/>
            <pc:sldMk cId="4280366511" sldId="331"/>
            <ac:spMk id="6" creationId="{F1A03527-8C47-4820-B47C-F522E503335A}"/>
          </ac:spMkLst>
        </pc:spChg>
        <pc:picChg chg="add">
          <ac:chgData name="Vaibhav Gujral" userId="71e6667d029b40da" providerId="LiveId" clId="{8DADF6C5-73F6-4979-A68C-61D01FFA83EC}" dt="2019-12-09T01:31:37.160" v="294"/>
          <ac:picMkLst>
            <pc:docMk/>
            <pc:sldMk cId="4280366511" sldId="331"/>
            <ac:picMk id="5" creationId="{1D65F6F2-215D-41DB-8824-82815884FA20}"/>
          </ac:picMkLst>
        </pc:picChg>
      </pc:sldChg>
      <pc:sldChg chg="addSp modSp del ord">
        <pc:chgData name="Vaibhav Gujral" userId="71e6667d029b40da" providerId="LiveId" clId="{8DADF6C5-73F6-4979-A68C-61D01FFA83EC}" dt="2019-12-15T17:56:13.663" v="8146" actId="47"/>
        <pc:sldMkLst>
          <pc:docMk/>
          <pc:sldMk cId="940365879" sldId="332"/>
        </pc:sldMkLst>
        <pc:spChg chg="mod">
          <ac:chgData name="Vaibhav Gujral" userId="71e6667d029b40da" providerId="LiveId" clId="{8DADF6C5-73F6-4979-A68C-61D01FFA83EC}" dt="2019-12-15T17:52:07.465" v="8086" actId="20577"/>
          <ac:spMkLst>
            <pc:docMk/>
            <pc:sldMk cId="940365879" sldId="332"/>
            <ac:spMk id="3" creationId="{99B1101F-5E81-42CE-8111-A4D96EBB36B2}"/>
          </ac:spMkLst>
        </pc:spChg>
        <pc:spChg chg="add">
          <ac:chgData name="Vaibhav Gujral" userId="71e6667d029b40da" providerId="LiveId" clId="{8DADF6C5-73F6-4979-A68C-61D01FFA83EC}" dt="2019-12-09T02:13:56.686" v="699"/>
          <ac:spMkLst>
            <pc:docMk/>
            <pc:sldMk cId="940365879" sldId="332"/>
            <ac:spMk id="6" creationId="{FCE04D82-36DD-4FAC-B878-A5F7B38A429A}"/>
          </ac:spMkLst>
        </pc:spChg>
        <pc:picChg chg="add">
          <ac:chgData name="Vaibhav Gujral" userId="71e6667d029b40da" providerId="LiveId" clId="{8DADF6C5-73F6-4979-A68C-61D01FFA83EC}" dt="2019-12-09T01:31:23.302" v="285"/>
          <ac:picMkLst>
            <pc:docMk/>
            <pc:sldMk cId="940365879" sldId="332"/>
            <ac:picMk id="5" creationId="{9988D011-2BBB-419F-A84E-7E9EADF9EC4F}"/>
          </ac:picMkLst>
        </pc:picChg>
      </pc:sldChg>
      <pc:sldChg chg="addSp delSp modSp add del ord">
        <pc:chgData name="Vaibhav Gujral" userId="71e6667d029b40da" providerId="LiveId" clId="{8DADF6C5-73F6-4979-A68C-61D01FFA83EC}" dt="2019-12-15T03:52:49.410" v="1656" actId="47"/>
        <pc:sldMkLst>
          <pc:docMk/>
          <pc:sldMk cId="1747130676" sldId="333"/>
        </pc:sldMkLst>
        <pc:spChg chg="add del">
          <ac:chgData name="Vaibhav Gujral" userId="71e6667d029b40da" providerId="LiveId" clId="{8DADF6C5-73F6-4979-A68C-61D01FFA83EC}" dt="2019-12-09T01:26:36.849" v="204" actId="478"/>
          <ac:spMkLst>
            <pc:docMk/>
            <pc:sldMk cId="1747130676" sldId="333"/>
            <ac:spMk id="2" creationId="{38BDB525-9596-4D75-B2E5-07B3E98005B2}"/>
          </ac:spMkLst>
        </pc:spChg>
        <pc:spChg chg="add del">
          <ac:chgData name="Vaibhav Gujral" userId="71e6667d029b40da" providerId="LiveId" clId="{8DADF6C5-73F6-4979-A68C-61D01FFA83EC}" dt="2019-12-09T01:26:44.491" v="206"/>
          <ac:spMkLst>
            <pc:docMk/>
            <pc:sldMk cId="1747130676" sldId="333"/>
            <ac:spMk id="3" creationId="{64EA5828-9A87-4137-82B5-3C26191EC8EE}"/>
          </ac:spMkLst>
        </pc:spChg>
        <pc:picChg chg="add mod">
          <ac:chgData name="Vaibhav Gujral" userId="71e6667d029b40da" providerId="LiveId" clId="{8DADF6C5-73F6-4979-A68C-61D01FFA83EC}" dt="2019-12-09T01:27:58.921" v="213" actId="14100"/>
          <ac:picMkLst>
            <pc:docMk/>
            <pc:sldMk cId="1747130676" sldId="333"/>
            <ac:picMk id="5" creationId="{69690BE0-8316-41D1-BA73-E6AB99C3AC35}"/>
          </ac:picMkLst>
        </pc:picChg>
      </pc:sldChg>
      <pc:sldChg chg="add del">
        <pc:chgData name="Vaibhav Gujral" userId="71e6667d029b40da" providerId="LiveId" clId="{8DADF6C5-73F6-4979-A68C-61D01FFA83EC}" dt="2019-12-09T02:13:44.741" v="693"/>
        <pc:sldMkLst>
          <pc:docMk/>
          <pc:sldMk cId="1696355493" sldId="334"/>
        </pc:sldMkLst>
      </pc:sldChg>
      <pc:sldChg chg="modSp add modNotesTx">
        <pc:chgData name="Vaibhav Gujral" userId="71e6667d029b40da" providerId="LiveId" clId="{8DADF6C5-73F6-4979-A68C-61D01FFA83EC}" dt="2019-12-15T17:36:29.641" v="7938" actId="14100"/>
        <pc:sldMkLst>
          <pc:docMk/>
          <pc:sldMk cId="4083131496" sldId="334"/>
        </pc:sldMkLst>
        <pc:spChg chg="mod">
          <ac:chgData name="Vaibhav Gujral" userId="71e6667d029b40da" providerId="LiveId" clId="{8DADF6C5-73F6-4979-A68C-61D01FFA83EC}" dt="2019-12-15T17:36:29.641" v="7938" actId="14100"/>
          <ac:spMkLst>
            <pc:docMk/>
            <pc:sldMk cId="4083131496" sldId="334"/>
            <ac:spMk id="3" creationId="{00000000-0000-0000-0000-000000000000}"/>
          </ac:spMkLst>
        </pc:spChg>
      </pc:sldChg>
      <pc:sldChg chg="addSp delSp modSp add modNotesTx">
        <pc:chgData name="Vaibhav Gujral" userId="71e6667d029b40da" providerId="LiveId" clId="{8DADF6C5-73F6-4979-A68C-61D01FFA83EC}" dt="2019-12-15T17:25:14.147" v="7932" actId="20577"/>
        <pc:sldMkLst>
          <pc:docMk/>
          <pc:sldMk cId="1228749325" sldId="335"/>
        </pc:sldMkLst>
        <pc:picChg chg="add mod">
          <ac:chgData name="Vaibhav Gujral" userId="71e6667d029b40da" providerId="LiveId" clId="{8DADF6C5-73F6-4979-A68C-61D01FFA83EC}" dt="2019-12-09T02:43:04.953" v="1364" actId="14100"/>
          <ac:picMkLst>
            <pc:docMk/>
            <pc:sldMk cId="1228749325" sldId="335"/>
            <ac:picMk id="3" creationId="{C59875C9-30AE-41E7-8E6B-0BD2F424DE9E}"/>
          </ac:picMkLst>
        </pc:picChg>
        <pc:picChg chg="del">
          <ac:chgData name="Vaibhav Gujral" userId="71e6667d029b40da" providerId="LiveId" clId="{8DADF6C5-73F6-4979-A68C-61D01FFA83EC}" dt="2019-12-09T02:42:54.129" v="1360" actId="478"/>
          <ac:picMkLst>
            <pc:docMk/>
            <pc:sldMk cId="1228749325" sldId="335"/>
            <ac:picMk id="8" creationId="{671012DB-27CF-4F8C-8A9F-946437A5B93A}"/>
          </ac:picMkLst>
        </pc:picChg>
      </pc:sldChg>
      <pc:sldChg chg="modSp add">
        <pc:chgData name="Vaibhav Gujral" userId="71e6667d029b40da" providerId="LiveId" clId="{8DADF6C5-73F6-4979-A68C-61D01FFA83EC}" dt="2019-12-15T03:51:05.161" v="1647"/>
        <pc:sldMkLst>
          <pc:docMk/>
          <pc:sldMk cId="211311095" sldId="336"/>
        </pc:sldMkLst>
        <pc:spChg chg="mod">
          <ac:chgData name="Vaibhav Gujral" userId="71e6667d029b40da" providerId="LiveId" clId="{8DADF6C5-73F6-4979-A68C-61D01FFA83EC}" dt="2019-12-15T03:50:23.632" v="1610" actId="20577"/>
          <ac:spMkLst>
            <pc:docMk/>
            <pc:sldMk cId="211311095" sldId="336"/>
            <ac:spMk id="2" creationId="{68BF9737-D2A1-41C2-856A-9B41003D6235}"/>
          </ac:spMkLst>
        </pc:spChg>
        <pc:spChg chg="mod">
          <ac:chgData name="Vaibhav Gujral" userId="71e6667d029b40da" providerId="LiveId" clId="{8DADF6C5-73F6-4979-A68C-61D01FFA83EC}" dt="2019-12-15T03:51:05.161" v="1647"/>
          <ac:spMkLst>
            <pc:docMk/>
            <pc:sldMk cId="211311095" sldId="336"/>
            <ac:spMk id="3" creationId="{612BF2AC-1A8C-4AC6-AD9E-6C6E4430B03A}"/>
          </ac:spMkLst>
        </pc:spChg>
      </pc:sldChg>
      <pc:sldChg chg="addSp delSp modSp add del">
        <pc:chgData name="Vaibhav Gujral" userId="71e6667d029b40da" providerId="LiveId" clId="{8DADF6C5-73F6-4979-A68C-61D01FFA83EC}" dt="2019-12-15T16:35:34.555" v="7005" actId="47"/>
        <pc:sldMkLst>
          <pc:docMk/>
          <pc:sldMk cId="2418194341" sldId="337"/>
        </pc:sldMkLst>
        <pc:spChg chg="del">
          <ac:chgData name="Vaibhav Gujral" userId="71e6667d029b40da" providerId="LiveId" clId="{8DADF6C5-73F6-4979-A68C-61D01FFA83EC}" dt="2019-12-15T16:31:54.199" v="6990" actId="478"/>
          <ac:spMkLst>
            <pc:docMk/>
            <pc:sldMk cId="2418194341" sldId="337"/>
            <ac:spMk id="3" creationId="{00000000-0000-0000-0000-000000000000}"/>
          </ac:spMkLst>
        </pc:spChg>
        <pc:spChg chg="add del mod">
          <ac:chgData name="Vaibhav Gujral" userId="71e6667d029b40da" providerId="LiveId" clId="{8DADF6C5-73F6-4979-A68C-61D01FFA83EC}" dt="2019-12-15T16:34:08.894" v="6994"/>
          <ac:spMkLst>
            <pc:docMk/>
            <pc:sldMk cId="2418194341" sldId="337"/>
            <ac:spMk id="8" creationId="{791911F7-1C49-4FC5-9AF3-5EF4532FC584}"/>
          </ac:spMkLst>
        </pc:spChg>
        <pc:spChg chg="add mod">
          <ac:chgData name="Vaibhav Gujral" userId="71e6667d029b40da" providerId="LiveId" clId="{8DADF6C5-73F6-4979-A68C-61D01FFA83EC}" dt="2019-12-15T16:34:33.240" v="7002"/>
          <ac:spMkLst>
            <pc:docMk/>
            <pc:sldMk cId="2418194341" sldId="337"/>
            <ac:spMk id="10" creationId="{F7B8C7D7-A598-4609-B45F-8FFC7DD47B15}"/>
          </ac:spMkLst>
        </pc:spChg>
        <pc:picChg chg="add del mod">
          <ac:chgData name="Vaibhav Gujral" userId="71e6667d029b40da" providerId="LiveId" clId="{8DADF6C5-73F6-4979-A68C-61D01FFA83EC}" dt="2019-12-15T16:34:33.240" v="7002"/>
          <ac:picMkLst>
            <pc:docMk/>
            <pc:sldMk cId="2418194341" sldId="337"/>
            <ac:picMk id="9" creationId="{48292347-EAFD-4D00-84E4-E2CF0D74CFE5}"/>
          </ac:picMkLst>
        </pc:picChg>
      </pc:sldChg>
      <pc:sldChg chg="addSp delSp modSp add">
        <pc:chgData name="Vaibhav Gujral" userId="71e6667d029b40da" providerId="LiveId" clId="{8DADF6C5-73F6-4979-A68C-61D01FFA83EC}" dt="2019-12-15T17:56:33.174" v="8157" actId="6549"/>
        <pc:sldMkLst>
          <pc:docMk/>
          <pc:sldMk cId="2549042110" sldId="337"/>
        </pc:sldMkLst>
        <pc:spChg chg="mod">
          <ac:chgData name="Vaibhav Gujral" userId="71e6667d029b40da" providerId="LiveId" clId="{8DADF6C5-73F6-4979-A68C-61D01FFA83EC}" dt="2019-12-15T17:56:33.174" v="8157" actId="6549"/>
          <ac:spMkLst>
            <pc:docMk/>
            <pc:sldMk cId="2549042110" sldId="337"/>
            <ac:spMk id="2" creationId="{EAC3F620-DD60-47E8-BFC5-1E55BC327AE4}"/>
          </ac:spMkLst>
        </pc:spChg>
        <pc:spChg chg="mod">
          <ac:chgData name="Vaibhav Gujral" userId="71e6667d029b40da" providerId="LiveId" clId="{8DADF6C5-73F6-4979-A68C-61D01FFA83EC}" dt="2019-12-15T17:53:14.835" v="8118" actId="20577"/>
          <ac:spMkLst>
            <pc:docMk/>
            <pc:sldMk cId="2549042110" sldId="337"/>
            <ac:spMk id="3" creationId="{065DED8F-70A3-438C-8F16-156869003B66}"/>
          </ac:spMkLst>
        </pc:spChg>
        <pc:picChg chg="del">
          <ac:chgData name="Vaibhav Gujral" userId="71e6667d029b40da" providerId="LiveId" clId="{8DADF6C5-73F6-4979-A68C-61D01FFA83EC}" dt="2019-12-15T17:54:28.421" v="8119" actId="478"/>
          <ac:picMkLst>
            <pc:docMk/>
            <pc:sldMk cId="2549042110" sldId="337"/>
            <ac:picMk id="4" creationId="{3116CDD4-306B-42C7-9E49-B97633340975}"/>
          </ac:picMkLst>
        </pc:picChg>
        <pc:picChg chg="add mod">
          <ac:chgData name="Vaibhav Gujral" userId="71e6667d029b40da" providerId="LiveId" clId="{8DADF6C5-73F6-4979-A68C-61D01FFA83EC}" dt="2019-12-15T17:54:37.500" v="8124" actId="1076"/>
          <ac:picMkLst>
            <pc:docMk/>
            <pc:sldMk cId="2549042110" sldId="337"/>
            <ac:picMk id="8" creationId="{82F550A2-80F1-4FC6-A57A-5A4D0A3E0CB7}"/>
          </ac:picMkLst>
        </pc:picChg>
      </pc:sldChg>
      <pc:sldChg chg="add del">
        <pc:chgData name="Vaibhav Gujral" userId="71e6667d029b40da" providerId="LiveId" clId="{8DADF6C5-73F6-4979-A68C-61D01FFA83EC}" dt="2019-12-15T03:50:51.126" v="1646" actId="47"/>
        <pc:sldMkLst>
          <pc:docMk/>
          <pc:sldMk cId="3217133083" sldId="337"/>
        </pc:sldMkLst>
      </pc:sldChg>
      <pc:sldChg chg="addSp delSp modSp add">
        <pc:chgData name="Vaibhav Gujral" userId="71e6667d029b40da" providerId="LiveId" clId="{8DADF6C5-73F6-4979-A68C-61D01FFA83EC}" dt="2019-12-15T17:58:06.681" v="8181" actId="1076"/>
        <pc:sldMkLst>
          <pc:docMk/>
          <pc:sldMk cId="4010953729" sldId="338"/>
        </pc:sldMkLst>
        <pc:spChg chg="mod">
          <ac:chgData name="Vaibhav Gujral" userId="71e6667d029b40da" providerId="LiveId" clId="{8DADF6C5-73F6-4979-A68C-61D01FFA83EC}" dt="2019-12-15T17:56:59.059" v="8175" actId="20577"/>
          <ac:spMkLst>
            <pc:docMk/>
            <pc:sldMk cId="4010953729" sldId="338"/>
            <ac:spMk id="3" creationId="{065DED8F-70A3-438C-8F16-156869003B66}"/>
          </ac:spMkLst>
        </pc:spChg>
        <pc:picChg chg="add mod">
          <ac:chgData name="Vaibhav Gujral" userId="71e6667d029b40da" providerId="LiveId" clId="{8DADF6C5-73F6-4979-A68C-61D01FFA83EC}" dt="2019-12-15T17:58:06.681" v="8181" actId="1076"/>
          <ac:picMkLst>
            <pc:docMk/>
            <pc:sldMk cId="4010953729" sldId="338"/>
            <ac:picMk id="4" creationId="{944FED6A-D505-4A2B-AA73-B74F37B4B834}"/>
          </ac:picMkLst>
        </pc:picChg>
        <pc:picChg chg="del">
          <ac:chgData name="Vaibhav Gujral" userId="71e6667d029b40da" providerId="LiveId" clId="{8DADF6C5-73F6-4979-A68C-61D01FFA83EC}" dt="2019-12-15T17:57:01.338" v="8176" actId="478"/>
          <ac:picMkLst>
            <pc:docMk/>
            <pc:sldMk cId="4010953729" sldId="338"/>
            <ac:picMk id="8" creationId="{82F550A2-80F1-4FC6-A57A-5A4D0A3E0CB7}"/>
          </ac:picMkLst>
        </pc:picChg>
      </pc:sldChg>
      <pc:sldChg chg="addSp delSp modSp add">
        <pc:chgData name="Vaibhav Gujral" userId="71e6667d029b40da" providerId="LiveId" clId="{8DADF6C5-73F6-4979-A68C-61D01FFA83EC}" dt="2019-12-15T18:03:12.511" v="8191" actId="6549"/>
        <pc:sldMkLst>
          <pc:docMk/>
          <pc:sldMk cId="301269845" sldId="339"/>
        </pc:sldMkLst>
        <pc:spChg chg="mod">
          <ac:chgData name="Vaibhav Gujral" userId="71e6667d029b40da" providerId="LiveId" clId="{8DADF6C5-73F6-4979-A68C-61D01FFA83EC}" dt="2019-12-15T17:58:54.577" v="8184"/>
          <ac:spMkLst>
            <pc:docMk/>
            <pc:sldMk cId="301269845" sldId="339"/>
            <ac:spMk id="2" creationId="{EAC3F620-DD60-47E8-BFC5-1E55BC327AE4}"/>
          </ac:spMkLst>
        </pc:spChg>
        <pc:spChg chg="mod">
          <ac:chgData name="Vaibhav Gujral" userId="71e6667d029b40da" providerId="LiveId" clId="{8DADF6C5-73F6-4979-A68C-61D01FFA83EC}" dt="2019-12-15T18:03:12.511" v="8191" actId="6549"/>
          <ac:spMkLst>
            <pc:docMk/>
            <pc:sldMk cId="301269845" sldId="339"/>
            <ac:spMk id="3" creationId="{065DED8F-70A3-438C-8F16-156869003B66}"/>
          </ac:spMkLst>
        </pc:spChg>
        <pc:picChg chg="del">
          <ac:chgData name="Vaibhav Gujral" userId="71e6667d029b40da" providerId="LiveId" clId="{8DADF6C5-73F6-4979-A68C-61D01FFA83EC}" dt="2019-12-15T18:02:27.132" v="8185" actId="478"/>
          <ac:picMkLst>
            <pc:docMk/>
            <pc:sldMk cId="301269845" sldId="339"/>
            <ac:picMk id="4" creationId="{944FED6A-D505-4A2B-AA73-B74F37B4B834}"/>
          </ac:picMkLst>
        </pc:picChg>
        <pc:picChg chg="add mod">
          <ac:chgData name="Vaibhav Gujral" userId="71e6667d029b40da" providerId="LiveId" clId="{8DADF6C5-73F6-4979-A68C-61D01FFA83EC}" dt="2019-12-15T18:02:40.048" v="8190" actId="14100"/>
          <ac:picMkLst>
            <pc:docMk/>
            <pc:sldMk cId="301269845" sldId="339"/>
            <ac:picMk id="8" creationId="{9EA6479D-5B97-4F09-84FA-0C7CBEA53558}"/>
          </ac:picMkLst>
        </pc:picChg>
      </pc:sldChg>
      <pc:sldChg chg="addSp delSp modSp add">
        <pc:chgData name="Vaibhav Gujral" userId="71e6667d029b40da" providerId="LiveId" clId="{8DADF6C5-73F6-4979-A68C-61D01FFA83EC}" dt="2019-12-15T18:05:12.637" v="8199"/>
        <pc:sldMkLst>
          <pc:docMk/>
          <pc:sldMk cId="1494895364" sldId="340"/>
        </pc:sldMkLst>
        <pc:spChg chg="mod">
          <ac:chgData name="Vaibhav Gujral" userId="71e6667d029b40da" providerId="LiveId" clId="{8DADF6C5-73F6-4979-A68C-61D01FFA83EC}" dt="2019-12-15T18:05:12.637" v="8199"/>
          <ac:spMkLst>
            <pc:docMk/>
            <pc:sldMk cId="1494895364" sldId="340"/>
            <ac:spMk id="2" creationId="{EAC3F620-DD60-47E8-BFC5-1E55BC327AE4}"/>
          </ac:spMkLst>
        </pc:spChg>
        <pc:picChg chg="add mod">
          <ac:chgData name="Vaibhav Gujral" userId="71e6667d029b40da" providerId="LiveId" clId="{8DADF6C5-73F6-4979-A68C-61D01FFA83EC}" dt="2019-12-15T18:04:54.155" v="8198" actId="14100"/>
          <ac:picMkLst>
            <pc:docMk/>
            <pc:sldMk cId="1494895364" sldId="340"/>
            <ac:picMk id="4" creationId="{B5312338-70ED-44CC-985A-9F3EC3253E77}"/>
          </ac:picMkLst>
        </pc:picChg>
        <pc:picChg chg="del">
          <ac:chgData name="Vaibhav Gujral" userId="71e6667d029b40da" providerId="LiveId" clId="{8DADF6C5-73F6-4979-A68C-61D01FFA83EC}" dt="2019-12-15T18:04:42.638" v="8193" actId="478"/>
          <ac:picMkLst>
            <pc:docMk/>
            <pc:sldMk cId="1494895364" sldId="340"/>
            <ac:picMk id="8" creationId="{9EA6479D-5B97-4F09-84FA-0C7CBEA53558}"/>
          </ac:picMkLst>
        </pc:picChg>
      </pc:sldChg>
      <pc:sldChg chg="addSp delSp modSp add">
        <pc:chgData name="Vaibhav Gujral" userId="71e6667d029b40da" providerId="LiveId" clId="{8DADF6C5-73F6-4979-A68C-61D01FFA83EC}" dt="2019-12-15T18:07:51.891" v="8224" actId="14100"/>
        <pc:sldMkLst>
          <pc:docMk/>
          <pc:sldMk cId="2747609291" sldId="341"/>
        </pc:sldMkLst>
        <pc:spChg chg="mod">
          <ac:chgData name="Vaibhav Gujral" userId="71e6667d029b40da" providerId="LiveId" clId="{8DADF6C5-73F6-4979-A68C-61D01FFA83EC}" dt="2019-12-15T18:06:08.896" v="8220" actId="20577"/>
          <ac:spMkLst>
            <pc:docMk/>
            <pc:sldMk cId="2747609291" sldId="341"/>
            <ac:spMk id="2" creationId="{EAC3F620-DD60-47E8-BFC5-1E55BC327AE4}"/>
          </ac:spMkLst>
        </pc:spChg>
        <pc:spChg chg="del">
          <ac:chgData name="Vaibhav Gujral" userId="71e6667d029b40da" providerId="LiveId" clId="{8DADF6C5-73F6-4979-A68C-61D01FFA83EC}" dt="2019-12-15T18:07:39.173" v="8221"/>
          <ac:spMkLst>
            <pc:docMk/>
            <pc:sldMk cId="2747609291" sldId="341"/>
            <ac:spMk id="3" creationId="{065DED8F-70A3-438C-8F16-156869003B66}"/>
          </ac:spMkLst>
        </pc:spChg>
        <pc:picChg chg="del">
          <ac:chgData name="Vaibhav Gujral" userId="71e6667d029b40da" providerId="LiveId" clId="{8DADF6C5-73F6-4979-A68C-61D01FFA83EC}" dt="2019-12-15T18:06:00.273" v="8201" actId="478"/>
          <ac:picMkLst>
            <pc:docMk/>
            <pc:sldMk cId="2747609291" sldId="341"/>
            <ac:picMk id="4" creationId="{B5312338-70ED-44CC-985A-9F3EC3253E77}"/>
          </ac:picMkLst>
        </pc:picChg>
        <pc:picChg chg="add mod">
          <ac:chgData name="Vaibhav Gujral" userId="71e6667d029b40da" providerId="LiveId" clId="{8DADF6C5-73F6-4979-A68C-61D01FFA83EC}" dt="2019-12-15T18:07:51.891" v="8224" actId="14100"/>
          <ac:picMkLst>
            <pc:docMk/>
            <pc:sldMk cId="2747609291" sldId="341"/>
            <ac:picMk id="8" creationId="{EA1C2F87-C50F-4339-9ECB-123E6488FC71}"/>
          </ac:picMkLst>
        </pc:picChg>
      </pc:sldChg>
      <pc:sldChg chg="addSp delSp modSp add">
        <pc:chgData name="Vaibhav Gujral" userId="71e6667d029b40da" providerId="LiveId" clId="{8DADF6C5-73F6-4979-A68C-61D01FFA83EC}" dt="2019-12-15T18:09:16.126" v="8244" actId="20577"/>
        <pc:sldMkLst>
          <pc:docMk/>
          <pc:sldMk cId="310800257" sldId="342"/>
        </pc:sldMkLst>
        <pc:spChg chg="mod">
          <ac:chgData name="Vaibhav Gujral" userId="71e6667d029b40da" providerId="LiveId" clId="{8DADF6C5-73F6-4979-A68C-61D01FFA83EC}" dt="2019-12-15T18:09:16.126" v="8244" actId="20577"/>
          <ac:spMkLst>
            <pc:docMk/>
            <pc:sldMk cId="310800257" sldId="342"/>
            <ac:spMk id="2" creationId="{EAC3F620-DD60-47E8-BFC5-1E55BC327AE4}"/>
          </ac:spMkLst>
        </pc:spChg>
        <pc:spChg chg="add mod">
          <ac:chgData name="Vaibhav Gujral" userId="71e6667d029b40da" providerId="LiveId" clId="{8DADF6C5-73F6-4979-A68C-61D01FFA83EC}" dt="2019-12-15T18:08:55.072" v="8226" actId="478"/>
          <ac:spMkLst>
            <pc:docMk/>
            <pc:sldMk cId="310800257" sldId="342"/>
            <ac:spMk id="4" creationId="{04F2261F-B92C-4C44-8242-D47686BED8DC}"/>
          </ac:spMkLst>
        </pc:spChg>
        <pc:picChg chg="del">
          <ac:chgData name="Vaibhav Gujral" userId="71e6667d029b40da" providerId="LiveId" clId="{8DADF6C5-73F6-4979-A68C-61D01FFA83EC}" dt="2019-12-15T18:08:55.072" v="8226" actId="478"/>
          <ac:picMkLst>
            <pc:docMk/>
            <pc:sldMk cId="310800257" sldId="342"/>
            <ac:picMk id="8" creationId="{EA1C2F87-C50F-4339-9ECB-123E6488FC71}"/>
          </ac:picMkLst>
        </pc:picChg>
        <pc:picChg chg="add mod">
          <ac:chgData name="Vaibhav Gujral" userId="71e6667d029b40da" providerId="LiveId" clId="{8DADF6C5-73F6-4979-A68C-61D01FFA83EC}" dt="2019-12-15T18:09:07.119" v="8233" actId="14100"/>
          <ac:picMkLst>
            <pc:docMk/>
            <pc:sldMk cId="310800257" sldId="342"/>
            <ac:picMk id="9" creationId="{15C01CED-421D-4D24-B10A-FCC302C7A5E7}"/>
          </ac:picMkLst>
        </pc:picChg>
      </pc:sldChg>
      <pc:sldChg chg="modSp add modNotesTx">
        <pc:chgData name="Vaibhav Gujral" userId="71e6667d029b40da" providerId="LiveId" clId="{8DADF6C5-73F6-4979-A68C-61D01FFA83EC}" dt="2019-12-16T01:47:11.921" v="8773" actId="20577"/>
        <pc:sldMkLst>
          <pc:docMk/>
          <pc:sldMk cId="2002881338" sldId="343"/>
        </pc:sldMkLst>
        <pc:spChg chg="mod">
          <ac:chgData name="Vaibhav Gujral" userId="71e6667d029b40da" providerId="LiveId" clId="{8DADF6C5-73F6-4979-A68C-61D01FFA83EC}" dt="2019-12-15T18:09:57.012" v="8272" actId="20577"/>
          <ac:spMkLst>
            <pc:docMk/>
            <pc:sldMk cId="2002881338" sldId="343"/>
            <ac:spMk id="2" creationId="{65ACE6A4-780F-404E-8B79-2A6F0F1413C9}"/>
          </ac:spMkLst>
        </pc:spChg>
        <pc:spChg chg="mod">
          <ac:chgData name="Vaibhav Gujral" userId="71e6667d029b40da" providerId="LiveId" clId="{8DADF6C5-73F6-4979-A68C-61D01FFA83EC}" dt="2019-12-16T01:47:03.667" v="8770" actId="12"/>
          <ac:spMkLst>
            <pc:docMk/>
            <pc:sldMk cId="2002881338" sldId="343"/>
            <ac:spMk id="3" creationId="{4CB7BCA4-1243-4F62-BACC-6116B8126DCB}"/>
          </ac:spMkLst>
        </pc:spChg>
      </pc:sldChg>
    </pc:docChg>
  </pc:docChgLst>
  <pc:docChgLst>
    <pc:chgData name="Vaibhav Gujral" userId="71e6667d029b40da" providerId="LiveId" clId="{BCA9372F-195F-214E-A7EF-04D1109A8FA2}"/>
    <pc:docChg chg="undo redo custSel addSld delSld modSld sldOrd">
      <pc:chgData name="Vaibhav Gujral" userId="71e6667d029b40da" providerId="LiveId" clId="{BCA9372F-195F-214E-A7EF-04D1109A8FA2}" dt="2021-06-26T12:54:12.221" v="2306" actId="20578"/>
      <pc:docMkLst>
        <pc:docMk/>
      </pc:docMkLst>
      <pc:sldChg chg="del">
        <pc:chgData name="Vaibhav Gujral" userId="71e6667d029b40da" providerId="LiveId" clId="{BCA9372F-195F-214E-A7EF-04D1109A8FA2}" dt="2021-06-25T00:23:18.074" v="86" actId="2696"/>
        <pc:sldMkLst>
          <pc:docMk/>
          <pc:sldMk cId="3691331409" sldId="256"/>
        </pc:sldMkLst>
      </pc:sldChg>
      <pc:sldChg chg="addSp delSp modSp mod">
        <pc:chgData name="Vaibhav Gujral" userId="71e6667d029b40da" providerId="LiveId" clId="{BCA9372F-195F-214E-A7EF-04D1109A8FA2}" dt="2021-06-26T12:04:36.959" v="1861" actId="20577"/>
        <pc:sldMkLst>
          <pc:docMk/>
          <pc:sldMk cId="3508492274" sldId="257"/>
        </pc:sldMkLst>
        <pc:spChg chg="mod">
          <ac:chgData name="Vaibhav Gujral" userId="71e6667d029b40da" providerId="LiveId" clId="{BCA9372F-195F-214E-A7EF-04D1109A8FA2}" dt="2021-06-26T12:04:36.959" v="1861" actId="20577"/>
          <ac:spMkLst>
            <pc:docMk/>
            <pc:sldMk cId="3508492274" sldId="257"/>
            <ac:spMk id="3" creationId="{C779DDB6-0D17-490C-843E-AA99D22BB3E3}"/>
          </ac:spMkLst>
        </pc:spChg>
        <pc:spChg chg="del">
          <ac:chgData name="Vaibhav Gujral" userId="71e6667d029b40da" providerId="LiveId" clId="{BCA9372F-195F-214E-A7EF-04D1109A8FA2}" dt="2021-06-25T00:23:06.246" v="84" actId="478"/>
          <ac:spMkLst>
            <pc:docMk/>
            <pc:sldMk cId="3508492274" sldId="257"/>
            <ac:spMk id="20" creationId="{91F1204F-FE7E-4872-B543-4C467365222E}"/>
          </ac:spMkLst>
        </pc:spChg>
        <pc:spChg chg="add del mod">
          <ac:chgData name="Vaibhav Gujral" userId="71e6667d029b40da" providerId="LiveId" clId="{BCA9372F-195F-214E-A7EF-04D1109A8FA2}" dt="2021-06-25T00:27:53.230" v="189" actId="478"/>
          <ac:spMkLst>
            <pc:docMk/>
            <pc:sldMk cId="3508492274" sldId="257"/>
            <ac:spMk id="25" creationId="{64AC13DC-5B1F-4F4F-9B1D-5F35EFE9F1AA}"/>
          </ac:spMkLst>
        </pc:spChg>
        <pc:spChg chg="add mod">
          <ac:chgData name="Vaibhav Gujral" userId="71e6667d029b40da" providerId="LiveId" clId="{BCA9372F-195F-214E-A7EF-04D1109A8FA2}" dt="2021-06-25T00:27:53.593" v="190"/>
          <ac:spMkLst>
            <pc:docMk/>
            <pc:sldMk cId="3508492274" sldId="257"/>
            <ac:spMk id="26" creationId="{BDF4F31D-2E5E-C548-9DE5-31B68B32B3E4}"/>
          </ac:spMkLst>
        </pc:spChg>
        <pc:spChg chg="add mod">
          <ac:chgData name="Vaibhav Gujral" userId="71e6667d029b40da" providerId="LiveId" clId="{BCA9372F-195F-214E-A7EF-04D1109A8FA2}" dt="2021-06-25T00:27:53.593" v="190"/>
          <ac:spMkLst>
            <pc:docMk/>
            <pc:sldMk cId="3508492274" sldId="257"/>
            <ac:spMk id="27" creationId="{FC2FD18B-36F1-984B-9D11-CBB9D19DA2DA}"/>
          </ac:spMkLst>
        </pc:spChg>
        <pc:picChg chg="del">
          <ac:chgData name="Vaibhav Gujral" userId="71e6667d029b40da" providerId="LiveId" clId="{BCA9372F-195F-214E-A7EF-04D1109A8FA2}" dt="2021-06-25T00:23:03.958" v="83" actId="478"/>
          <ac:picMkLst>
            <pc:docMk/>
            <pc:sldMk cId="3508492274" sldId="257"/>
            <ac:picMk id="4" creationId="{929AEFE8-3F55-4986-8E33-3F8D113BE06C}"/>
          </ac:picMkLst>
        </pc:picChg>
        <pc:picChg chg="del">
          <ac:chgData name="Vaibhav Gujral" userId="71e6667d029b40da" providerId="LiveId" clId="{BCA9372F-195F-214E-A7EF-04D1109A8FA2}" dt="2021-06-25T00:22:29.673" v="78" actId="478"/>
          <ac:picMkLst>
            <pc:docMk/>
            <pc:sldMk cId="3508492274" sldId="257"/>
            <ac:picMk id="8" creationId="{2A627A58-D3B6-4123-9515-99EF94F28215}"/>
          </ac:picMkLst>
        </pc:picChg>
        <pc:picChg chg="del">
          <ac:chgData name="Vaibhav Gujral" userId="71e6667d029b40da" providerId="LiveId" clId="{BCA9372F-195F-214E-A7EF-04D1109A8FA2}" dt="2021-06-25T00:22:28.944" v="77" actId="478"/>
          <ac:picMkLst>
            <pc:docMk/>
            <pc:sldMk cId="3508492274" sldId="257"/>
            <ac:picMk id="11" creationId="{BACB2427-8D3B-4E4D-A011-EA6DF912C852}"/>
          </ac:picMkLst>
        </pc:picChg>
        <pc:picChg chg="del">
          <ac:chgData name="Vaibhav Gujral" userId="71e6667d029b40da" providerId="LiveId" clId="{BCA9372F-195F-214E-A7EF-04D1109A8FA2}" dt="2021-06-25T00:22:28.081" v="76" actId="478"/>
          <ac:picMkLst>
            <pc:docMk/>
            <pc:sldMk cId="3508492274" sldId="257"/>
            <ac:picMk id="12" creationId="{5A9BFAFF-5E04-4EE9-BB1D-465C75E60FBE}"/>
          </ac:picMkLst>
        </pc:picChg>
        <pc:picChg chg="del">
          <ac:chgData name="Vaibhav Gujral" userId="71e6667d029b40da" providerId="LiveId" clId="{BCA9372F-195F-214E-A7EF-04D1109A8FA2}" dt="2021-06-25T00:22:49.884" v="82" actId="478"/>
          <ac:picMkLst>
            <pc:docMk/>
            <pc:sldMk cId="3508492274" sldId="257"/>
            <ac:picMk id="14" creationId="{08B9023C-C9FE-494B-9169-42327D33C66E}"/>
          </ac:picMkLst>
        </pc:picChg>
        <pc:picChg chg="add mod">
          <ac:chgData name="Vaibhav Gujral" userId="71e6667d029b40da" providerId="LiveId" clId="{BCA9372F-195F-214E-A7EF-04D1109A8FA2}" dt="2021-06-25T00:29:50.046" v="282" actId="1037"/>
          <ac:picMkLst>
            <pc:docMk/>
            <pc:sldMk cId="3508492274" sldId="257"/>
            <ac:picMk id="19" creationId="{BB285ED3-9243-9547-8AE2-C9E5417C6836}"/>
          </ac:picMkLst>
        </pc:picChg>
        <pc:picChg chg="add mod">
          <ac:chgData name="Vaibhav Gujral" userId="71e6667d029b40da" providerId="LiveId" clId="{BCA9372F-195F-214E-A7EF-04D1109A8FA2}" dt="2021-06-25T00:29:28.648" v="243" actId="14100"/>
          <ac:picMkLst>
            <pc:docMk/>
            <pc:sldMk cId="3508492274" sldId="257"/>
            <ac:picMk id="21" creationId="{602CB62E-4838-924B-9F66-4371F6DC6B55}"/>
          </ac:picMkLst>
        </pc:picChg>
        <pc:picChg chg="add mod">
          <ac:chgData name="Vaibhav Gujral" userId="71e6667d029b40da" providerId="LiveId" clId="{BCA9372F-195F-214E-A7EF-04D1109A8FA2}" dt="2021-06-25T00:29:41.276" v="261" actId="14100"/>
          <ac:picMkLst>
            <pc:docMk/>
            <pc:sldMk cId="3508492274" sldId="257"/>
            <ac:picMk id="22" creationId="{7BFFC330-E183-2F49-B0B2-9EAAE5A0EDED}"/>
          </ac:picMkLst>
        </pc:picChg>
        <pc:picChg chg="add mod">
          <ac:chgData name="Vaibhav Gujral" userId="71e6667d029b40da" providerId="LiveId" clId="{BCA9372F-195F-214E-A7EF-04D1109A8FA2}" dt="2021-06-25T00:29:59.551" v="298" actId="1036"/>
          <ac:picMkLst>
            <pc:docMk/>
            <pc:sldMk cId="3508492274" sldId="257"/>
            <ac:picMk id="23" creationId="{FCC6A8BD-BC5B-5E41-A2FD-44833366AACA}"/>
          </ac:picMkLst>
        </pc:picChg>
        <pc:picChg chg="add mod">
          <ac:chgData name="Vaibhav Gujral" userId="71e6667d029b40da" providerId="LiveId" clId="{BCA9372F-195F-214E-A7EF-04D1109A8FA2}" dt="2021-06-25T00:29:59.551" v="298" actId="1036"/>
          <ac:picMkLst>
            <pc:docMk/>
            <pc:sldMk cId="3508492274" sldId="257"/>
            <ac:picMk id="24" creationId="{0AF77146-9983-7B46-8398-D58F3F3E938F}"/>
          </ac:picMkLst>
        </pc:picChg>
        <pc:picChg chg="del">
          <ac:chgData name="Vaibhav Gujral" userId="71e6667d029b40da" providerId="LiveId" clId="{BCA9372F-195F-214E-A7EF-04D1109A8FA2}" dt="2021-06-25T00:22:39.859" v="79" actId="478"/>
          <ac:picMkLst>
            <pc:docMk/>
            <pc:sldMk cId="3508492274" sldId="257"/>
            <ac:picMk id="3075" creationId="{B04D187E-B391-4535-BAD2-1AE5ED7A5319}"/>
          </ac:picMkLst>
        </pc:picChg>
        <pc:picChg chg="del">
          <ac:chgData name="Vaibhav Gujral" userId="71e6667d029b40da" providerId="LiveId" clId="{BCA9372F-195F-214E-A7EF-04D1109A8FA2}" dt="2021-06-25T00:22:39.859" v="79" actId="478"/>
          <ac:picMkLst>
            <pc:docMk/>
            <pc:sldMk cId="3508492274" sldId="257"/>
            <ac:picMk id="3076" creationId="{E938AFA1-2952-415C-BFB8-9F4354B53E96}"/>
          </ac:picMkLst>
        </pc:picChg>
        <pc:picChg chg="del">
          <ac:chgData name="Vaibhav Gujral" userId="71e6667d029b40da" providerId="LiveId" clId="{BCA9372F-195F-214E-A7EF-04D1109A8FA2}" dt="2021-06-25T00:22:39.859" v="79" actId="478"/>
          <ac:picMkLst>
            <pc:docMk/>
            <pc:sldMk cId="3508492274" sldId="257"/>
            <ac:picMk id="3077" creationId="{5B987216-93F3-48EF-BE25-FD368F5CC469}"/>
          </ac:picMkLst>
        </pc:picChg>
        <pc:picChg chg="del">
          <ac:chgData name="Vaibhav Gujral" userId="71e6667d029b40da" providerId="LiveId" clId="{BCA9372F-195F-214E-A7EF-04D1109A8FA2}" dt="2021-06-25T00:22:39.859" v="79" actId="478"/>
          <ac:picMkLst>
            <pc:docMk/>
            <pc:sldMk cId="3508492274" sldId="257"/>
            <ac:picMk id="3078" creationId="{6D0430E1-0794-480A-8671-749096335A1E}"/>
          </ac:picMkLst>
        </pc:picChg>
        <pc:picChg chg="del">
          <ac:chgData name="Vaibhav Gujral" userId="71e6667d029b40da" providerId="LiveId" clId="{BCA9372F-195F-214E-A7EF-04D1109A8FA2}" dt="2021-06-25T00:22:39.859" v="79" actId="478"/>
          <ac:picMkLst>
            <pc:docMk/>
            <pc:sldMk cId="3508492274" sldId="257"/>
            <ac:picMk id="3079" creationId="{3CD2CAAD-01A7-48E2-A087-2E489D9EAF24}"/>
          </ac:picMkLst>
        </pc:picChg>
        <pc:picChg chg="del">
          <ac:chgData name="Vaibhav Gujral" userId="71e6667d029b40da" providerId="LiveId" clId="{BCA9372F-195F-214E-A7EF-04D1109A8FA2}" dt="2021-06-25T00:22:39.859" v="79" actId="478"/>
          <ac:picMkLst>
            <pc:docMk/>
            <pc:sldMk cId="3508492274" sldId="257"/>
            <ac:picMk id="3080" creationId="{F82D987C-0C8D-4BD5-90CC-4316D7C163B2}"/>
          </ac:picMkLst>
        </pc:picChg>
      </pc:sldChg>
      <pc:sldChg chg="addSp delSp modSp mod">
        <pc:chgData name="Vaibhav Gujral" userId="71e6667d029b40da" providerId="LiveId" clId="{BCA9372F-195F-214E-A7EF-04D1109A8FA2}" dt="2021-06-26T12:20:42.377" v="2099" actId="27636"/>
        <pc:sldMkLst>
          <pc:docMk/>
          <pc:sldMk cId="1434904077" sldId="258"/>
        </pc:sldMkLst>
        <pc:spChg chg="mod">
          <ac:chgData name="Vaibhav Gujral" userId="71e6667d029b40da" providerId="LiveId" clId="{BCA9372F-195F-214E-A7EF-04D1109A8FA2}" dt="2021-06-26T12:20:42.377" v="2099" actId="27636"/>
          <ac:spMkLst>
            <pc:docMk/>
            <pc:sldMk cId="1434904077" sldId="258"/>
            <ac:spMk id="3" creationId="{327CD2C4-AF4A-4FF8-90A6-1096444270D2}"/>
          </ac:spMkLst>
        </pc:spChg>
        <pc:spChg chg="del">
          <ac:chgData name="Vaibhav Gujral" userId="71e6667d029b40da" providerId="LiveId" clId="{BCA9372F-195F-214E-A7EF-04D1109A8FA2}" dt="2021-06-25T00:23:31.088" v="87" actId="478"/>
          <ac:spMkLst>
            <pc:docMk/>
            <pc:sldMk cId="1434904077" sldId="258"/>
            <ac:spMk id="5" creationId="{24DD17BC-F6C8-49AD-A631-2EDA90B23D7E}"/>
          </ac:spMkLst>
        </pc:spChg>
        <pc:spChg chg="add mod">
          <ac:chgData name="Vaibhav Gujral" userId="71e6667d029b40da" providerId="LiveId" clId="{BCA9372F-195F-214E-A7EF-04D1109A8FA2}" dt="2021-06-25T00:27:56.691" v="191"/>
          <ac:spMkLst>
            <pc:docMk/>
            <pc:sldMk cId="1434904077" sldId="258"/>
            <ac:spMk id="6" creationId="{D19581C2-3DC1-5741-AAE2-D86278A08161}"/>
          </ac:spMkLst>
        </pc:spChg>
        <pc:spChg chg="add mod">
          <ac:chgData name="Vaibhav Gujral" userId="71e6667d029b40da" providerId="LiveId" clId="{BCA9372F-195F-214E-A7EF-04D1109A8FA2}" dt="2021-06-25T00:27:56.691" v="191"/>
          <ac:spMkLst>
            <pc:docMk/>
            <pc:sldMk cId="1434904077" sldId="258"/>
            <ac:spMk id="7" creationId="{D5628FDD-5576-0C49-9081-0E48B0DE987E}"/>
          </ac:spMkLst>
        </pc:spChg>
        <pc:picChg chg="del">
          <ac:chgData name="Vaibhav Gujral" userId="71e6667d029b40da" providerId="LiveId" clId="{BCA9372F-195F-214E-A7EF-04D1109A8FA2}" dt="2021-06-25T00:23:32.158" v="88" actId="478"/>
          <ac:picMkLst>
            <pc:docMk/>
            <pc:sldMk cId="1434904077" sldId="258"/>
            <ac:picMk id="4" creationId="{9AA7F02E-539E-412C-8EC3-6F74CA295F25}"/>
          </ac:picMkLst>
        </pc:picChg>
      </pc:sldChg>
      <pc:sldChg chg="addSp delSp modSp mod">
        <pc:chgData name="Vaibhav Gujral" userId="71e6667d029b40da" providerId="LiveId" clId="{BCA9372F-195F-214E-A7EF-04D1109A8FA2}" dt="2021-06-26T03:59:01.462" v="954" actId="1076"/>
        <pc:sldMkLst>
          <pc:docMk/>
          <pc:sldMk cId="3822851231" sldId="259"/>
        </pc:sldMkLst>
        <pc:spChg chg="del">
          <ac:chgData name="Vaibhav Gujral" userId="71e6667d029b40da" providerId="LiveId" clId="{BCA9372F-195F-214E-A7EF-04D1109A8FA2}" dt="2021-06-25T00:23:35.328" v="89" actId="478"/>
          <ac:spMkLst>
            <pc:docMk/>
            <pc:sldMk cId="3822851231" sldId="259"/>
            <ac:spMk id="5" creationId="{EE1FE2E3-8B0F-40CB-89A3-9DA473EAE2A3}"/>
          </ac:spMkLst>
        </pc:spChg>
        <pc:spChg chg="add mod">
          <ac:chgData name="Vaibhav Gujral" userId="71e6667d029b40da" providerId="LiveId" clId="{BCA9372F-195F-214E-A7EF-04D1109A8FA2}" dt="2021-06-25T00:27:57.935" v="192"/>
          <ac:spMkLst>
            <pc:docMk/>
            <pc:sldMk cId="3822851231" sldId="259"/>
            <ac:spMk id="6" creationId="{F6D20290-19C5-E14F-B3AD-250428CD6274}"/>
          </ac:spMkLst>
        </pc:spChg>
        <pc:spChg chg="add mod">
          <ac:chgData name="Vaibhav Gujral" userId="71e6667d029b40da" providerId="LiveId" clId="{BCA9372F-195F-214E-A7EF-04D1109A8FA2}" dt="2021-06-25T00:27:57.935" v="192"/>
          <ac:spMkLst>
            <pc:docMk/>
            <pc:sldMk cId="3822851231" sldId="259"/>
            <ac:spMk id="7" creationId="{B08B132D-4396-9249-91D6-A90D94F62CE2}"/>
          </ac:spMkLst>
        </pc:spChg>
        <pc:picChg chg="del">
          <ac:chgData name="Vaibhav Gujral" userId="71e6667d029b40da" providerId="LiveId" clId="{BCA9372F-195F-214E-A7EF-04D1109A8FA2}" dt="2021-06-25T00:23:36.579" v="90" actId="478"/>
          <ac:picMkLst>
            <pc:docMk/>
            <pc:sldMk cId="3822851231" sldId="259"/>
            <ac:picMk id="4" creationId="{6FCA9DEA-C29A-403F-9609-C9B7162CB39C}"/>
          </ac:picMkLst>
        </pc:picChg>
        <pc:picChg chg="add mod">
          <ac:chgData name="Vaibhav Gujral" userId="71e6667d029b40da" providerId="LiveId" clId="{BCA9372F-195F-214E-A7EF-04D1109A8FA2}" dt="2021-06-26T03:58:43.492" v="949" actId="1076"/>
          <ac:picMkLst>
            <pc:docMk/>
            <pc:sldMk cId="3822851231" sldId="259"/>
            <ac:picMk id="8" creationId="{7C40076E-B4DB-9046-A42E-9B848F6DD475}"/>
          </ac:picMkLst>
        </pc:picChg>
        <pc:picChg chg="add mod">
          <ac:chgData name="Vaibhav Gujral" userId="71e6667d029b40da" providerId="LiveId" clId="{BCA9372F-195F-214E-A7EF-04D1109A8FA2}" dt="2021-06-26T03:59:01.462" v="954" actId="1076"/>
          <ac:picMkLst>
            <pc:docMk/>
            <pc:sldMk cId="3822851231" sldId="259"/>
            <ac:picMk id="9" creationId="{398D04DF-7FDE-7846-9F0E-6F5D52040E4E}"/>
          </ac:picMkLst>
        </pc:picChg>
      </pc:sldChg>
      <pc:sldChg chg="addSp delSp modSp del mod">
        <pc:chgData name="Vaibhav Gujral" userId="71e6667d029b40da" providerId="LiveId" clId="{BCA9372F-195F-214E-A7EF-04D1109A8FA2}" dt="2021-06-26T03:44:46.325" v="695" actId="2696"/>
        <pc:sldMkLst>
          <pc:docMk/>
          <pc:sldMk cId="1173429218" sldId="262"/>
        </pc:sldMkLst>
        <pc:spChg chg="del">
          <ac:chgData name="Vaibhav Gujral" userId="71e6667d029b40da" providerId="LiveId" clId="{BCA9372F-195F-214E-A7EF-04D1109A8FA2}" dt="2021-06-25T00:24:15.365" v="106" actId="478"/>
          <ac:spMkLst>
            <pc:docMk/>
            <pc:sldMk cId="1173429218" sldId="262"/>
            <ac:spMk id="6" creationId="{4B84B516-64A8-4AC6-BA65-ACD74E1F19AD}"/>
          </ac:spMkLst>
        </pc:spChg>
        <pc:spChg chg="add mod">
          <ac:chgData name="Vaibhav Gujral" userId="71e6667d029b40da" providerId="LiveId" clId="{BCA9372F-195F-214E-A7EF-04D1109A8FA2}" dt="2021-06-25T00:28:14.270" v="200"/>
          <ac:spMkLst>
            <pc:docMk/>
            <pc:sldMk cId="1173429218" sldId="262"/>
            <ac:spMk id="7" creationId="{0695D27D-FB89-7948-B0A3-65BA386B4461}"/>
          </ac:spMkLst>
        </pc:spChg>
        <pc:spChg chg="add mod">
          <ac:chgData name="Vaibhav Gujral" userId="71e6667d029b40da" providerId="LiveId" clId="{BCA9372F-195F-214E-A7EF-04D1109A8FA2}" dt="2021-06-25T00:28:14.270" v="200"/>
          <ac:spMkLst>
            <pc:docMk/>
            <pc:sldMk cId="1173429218" sldId="262"/>
            <ac:spMk id="8" creationId="{8D7DFB63-F4E8-F447-BB69-55F2231BA218}"/>
          </ac:spMkLst>
        </pc:spChg>
        <pc:picChg chg="del">
          <ac:chgData name="Vaibhav Gujral" userId="71e6667d029b40da" providerId="LiveId" clId="{BCA9372F-195F-214E-A7EF-04D1109A8FA2}" dt="2021-06-25T17:24:53.614" v="540" actId="478"/>
          <ac:picMkLst>
            <pc:docMk/>
            <pc:sldMk cId="1173429218" sldId="262"/>
            <ac:picMk id="4" creationId="{988CAC02-FA1D-415F-943F-91A48624FC2E}"/>
          </ac:picMkLst>
        </pc:picChg>
        <pc:picChg chg="del">
          <ac:chgData name="Vaibhav Gujral" userId="71e6667d029b40da" providerId="LiveId" clId="{BCA9372F-195F-214E-A7EF-04D1109A8FA2}" dt="2021-06-25T00:24:16.458" v="107" actId="478"/>
          <ac:picMkLst>
            <pc:docMk/>
            <pc:sldMk cId="1173429218" sldId="262"/>
            <ac:picMk id="5" creationId="{93FF6E36-7CA7-4FBE-B380-C8D1DCC92681}"/>
          </ac:picMkLst>
        </pc:picChg>
      </pc:sldChg>
      <pc:sldChg chg="addSp delSp modSp del mod">
        <pc:chgData name="Vaibhav Gujral" userId="71e6667d029b40da" providerId="LiveId" clId="{BCA9372F-195F-214E-A7EF-04D1109A8FA2}" dt="2021-06-26T03:44:47.833" v="697" actId="2696"/>
        <pc:sldMkLst>
          <pc:docMk/>
          <pc:sldMk cId="4259246236" sldId="263"/>
        </pc:sldMkLst>
        <pc:spChg chg="del">
          <ac:chgData name="Vaibhav Gujral" userId="71e6667d029b40da" providerId="LiveId" clId="{BCA9372F-195F-214E-A7EF-04D1109A8FA2}" dt="2021-06-25T00:24:24.041" v="110" actId="478"/>
          <ac:spMkLst>
            <pc:docMk/>
            <pc:sldMk cId="4259246236" sldId="263"/>
            <ac:spMk id="6" creationId="{0771C618-A04A-4794-9A1D-C8505FCA8564}"/>
          </ac:spMkLst>
        </pc:spChg>
        <pc:spChg chg="add mod">
          <ac:chgData name="Vaibhav Gujral" userId="71e6667d029b40da" providerId="LiveId" clId="{BCA9372F-195F-214E-A7EF-04D1109A8FA2}" dt="2021-06-25T00:28:16.923" v="202"/>
          <ac:spMkLst>
            <pc:docMk/>
            <pc:sldMk cId="4259246236" sldId="263"/>
            <ac:spMk id="7" creationId="{FAD9A220-9256-924E-94C8-75E9B9A3351A}"/>
          </ac:spMkLst>
        </pc:spChg>
        <pc:spChg chg="add mod">
          <ac:chgData name="Vaibhav Gujral" userId="71e6667d029b40da" providerId="LiveId" clId="{BCA9372F-195F-214E-A7EF-04D1109A8FA2}" dt="2021-06-25T00:28:16.923" v="202"/>
          <ac:spMkLst>
            <pc:docMk/>
            <pc:sldMk cId="4259246236" sldId="263"/>
            <ac:spMk id="8" creationId="{AA5AAB1D-4BE5-D245-8678-11F51A45DAD1}"/>
          </ac:spMkLst>
        </pc:spChg>
        <pc:picChg chg="del">
          <ac:chgData name="Vaibhav Gujral" userId="71e6667d029b40da" providerId="LiveId" clId="{BCA9372F-195F-214E-A7EF-04D1109A8FA2}" dt="2021-06-25T17:24:58.476" v="542" actId="478"/>
          <ac:picMkLst>
            <pc:docMk/>
            <pc:sldMk cId="4259246236" sldId="263"/>
            <ac:picMk id="4" creationId="{1E6BAED7-65A2-4606-BEBA-064BD8E8DCCF}"/>
          </ac:picMkLst>
        </pc:picChg>
        <pc:picChg chg="del">
          <ac:chgData name="Vaibhav Gujral" userId="71e6667d029b40da" providerId="LiveId" clId="{BCA9372F-195F-214E-A7EF-04D1109A8FA2}" dt="2021-06-25T00:24:24.978" v="111" actId="478"/>
          <ac:picMkLst>
            <pc:docMk/>
            <pc:sldMk cId="4259246236" sldId="263"/>
            <ac:picMk id="5" creationId="{E67BDECB-773E-45B1-B187-3F8BF91FBB7A}"/>
          </ac:picMkLst>
        </pc:picChg>
      </pc:sldChg>
      <pc:sldChg chg="addSp delSp modSp del mod">
        <pc:chgData name="Vaibhav Gujral" userId="71e6667d029b40da" providerId="LiveId" clId="{BCA9372F-195F-214E-A7EF-04D1109A8FA2}" dt="2021-06-26T03:47:08.397" v="726" actId="2696"/>
        <pc:sldMkLst>
          <pc:docMk/>
          <pc:sldMk cId="746855462" sldId="265"/>
        </pc:sldMkLst>
        <pc:spChg chg="del">
          <ac:chgData name="Vaibhav Gujral" userId="71e6667d029b40da" providerId="LiveId" clId="{BCA9372F-195F-214E-A7EF-04D1109A8FA2}" dt="2021-06-25T00:24:29.856" v="112" actId="478"/>
          <ac:spMkLst>
            <pc:docMk/>
            <pc:sldMk cId="746855462" sldId="265"/>
            <ac:spMk id="8" creationId="{72C085F1-29A8-498E-9084-6F89AADA8DFA}"/>
          </ac:spMkLst>
        </pc:spChg>
        <pc:spChg chg="add mod">
          <ac:chgData name="Vaibhav Gujral" userId="71e6667d029b40da" providerId="LiveId" clId="{BCA9372F-195F-214E-A7EF-04D1109A8FA2}" dt="2021-06-25T00:28:18.396" v="203"/>
          <ac:spMkLst>
            <pc:docMk/>
            <pc:sldMk cId="746855462" sldId="265"/>
            <ac:spMk id="9" creationId="{67C4FC01-597E-8E4F-9ECD-0823E3BD2390}"/>
          </ac:spMkLst>
        </pc:spChg>
        <pc:spChg chg="add mod">
          <ac:chgData name="Vaibhav Gujral" userId="71e6667d029b40da" providerId="LiveId" clId="{BCA9372F-195F-214E-A7EF-04D1109A8FA2}" dt="2021-06-25T00:28:18.396" v="203"/>
          <ac:spMkLst>
            <pc:docMk/>
            <pc:sldMk cId="746855462" sldId="265"/>
            <ac:spMk id="10" creationId="{98F3CFE1-ECC6-E64A-ADB6-452CACBDEA5D}"/>
          </ac:spMkLst>
        </pc:spChg>
        <pc:picChg chg="del">
          <ac:chgData name="Vaibhav Gujral" userId="71e6667d029b40da" providerId="LiveId" clId="{BCA9372F-195F-214E-A7EF-04D1109A8FA2}" dt="2021-06-25T17:25:01.325" v="543" actId="478"/>
          <ac:picMkLst>
            <pc:docMk/>
            <pc:sldMk cId="746855462" sldId="265"/>
            <ac:picMk id="4" creationId="{BEB3BD86-666E-4F01-9769-8293CAA27336}"/>
          </ac:picMkLst>
        </pc:picChg>
        <pc:picChg chg="del">
          <ac:chgData name="Vaibhav Gujral" userId="71e6667d029b40da" providerId="LiveId" clId="{BCA9372F-195F-214E-A7EF-04D1109A8FA2}" dt="2021-06-25T00:24:31.016" v="113" actId="478"/>
          <ac:picMkLst>
            <pc:docMk/>
            <pc:sldMk cId="746855462" sldId="265"/>
            <ac:picMk id="7" creationId="{2068AD87-C768-4F89-A848-4FC311B902E1}"/>
          </ac:picMkLst>
        </pc:picChg>
      </pc:sldChg>
      <pc:sldChg chg="addSp delSp modSp add del mod">
        <pc:chgData name="Vaibhav Gujral" userId="71e6667d029b40da" providerId="LiveId" clId="{BCA9372F-195F-214E-A7EF-04D1109A8FA2}" dt="2021-06-26T04:14:38.324" v="1397" actId="2696"/>
        <pc:sldMkLst>
          <pc:docMk/>
          <pc:sldMk cId="3806467233" sldId="267"/>
        </pc:sldMkLst>
        <pc:spChg chg="del">
          <ac:chgData name="Vaibhav Gujral" userId="71e6667d029b40da" providerId="LiveId" clId="{BCA9372F-195F-214E-A7EF-04D1109A8FA2}" dt="2021-06-25T00:25:45.314" v="145" actId="478"/>
          <ac:spMkLst>
            <pc:docMk/>
            <pc:sldMk cId="3806467233" sldId="267"/>
            <ac:spMk id="6" creationId="{4F2D5857-5967-4A81-920B-0E2C22D00983}"/>
          </ac:spMkLst>
        </pc:spChg>
        <pc:spChg chg="add mod">
          <ac:chgData name="Vaibhav Gujral" userId="71e6667d029b40da" providerId="LiveId" clId="{BCA9372F-195F-214E-A7EF-04D1109A8FA2}" dt="2021-06-25T00:28:40.479" v="219"/>
          <ac:spMkLst>
            <pc:docMk/>
            <pc:sldMk cId="3806467233" sldId="267"/>
            <ac:spMk id="7" creationId="{E64CA07E-554C-D541-9AD4-CE140CBAED5C}"/>
          </ac:spMkLst>
        </pc:spChg>
        <pc:spChg chg="add mod">
          <ac:chgData name="Vaibhav Gujral" userId="71e6667d029b40da" providerId="LiveId" clId="{BCA9372F-195F-214E-A7EF-04D1109A8FA2}" dt="2021-06-25T00:28:40.479" v="219"/>
          <ac:spMkLst>
            <pc:docMk/>
            <pc:sldMk cId="3806467233" sldId="267"/>
            <ac:spMk id="8" creationId="{D718D55F-485E-BF47-8B59-BFF930CAE3CE}"/>
          </ac:spMkLst>
        </pc:spChg>
        <pc:picChg chg="del">
          <ac:chgData name="Vaibhav Gujral" userId="71e6667d029b40da" providerId="LiveId" clId="{BCA9372F-195F-214E-A7EF-04D1109A8FA2}" dt="2021-06-25T17:25:44.576" v="559" actId="478"/>
          <ac:picMkLst>
            <pc:docMk/>
            <pc:sldMk cId="3806467233" sldId="267"/>
            <ac:picMk id="4" creationId="{AF518949-E1CA-4D77-AE70-B866E3D506F5}"/>
          </ac:picMkLst>
        </pc:picChg>
        <pc:picChg chg="del">
          <ac:chgData name="Vaibhav Gujral" userId="71e6667d029b40da" providerId="LiveId" clId="{BCA9372F-195F-214E-A7EF-04D1109A8FA2}" dt="2021-06-25T00:25:46.381" v="146" actId="478"/>
          <ac:picMkLst>
            <pc:docMk/>
            <pc:sldMk cId="3806467233" sldId="267"/>
            <ac:picMk id="5" creationId="{86023A81-CBA5-4FDF-B605-5D3CA88A4537}"/>
          </ac:picMkLst>
        </pc:picChg>
      </pc:sldChg>
      <pc:sldChg chg="addSp delSp modSp del mod">
        <pc:chgData name="Vaibhav Gujral" userId="71e6667d029b40da" providerId="LiveId" clId="{BCA9372F-195F-214E-A7EF-04D1109A8FA2}" dt="2021-06-25T00:34:43.907" v="379" actId="2696"/>
        <pc:sldMkLst>
          <pc:docMk/>
          <pc:sldMk cId="700720153" sldId="268"/>
        </pc:sldMkLst>
        <pc:spChg chg="del">
          <ac:chgData name="Vaibhav Gujral" userId="71e6667d029b40da" providerId="LiveId" clId="{BCA9372F-195F-214E-A7EF-04D1109A8FA2}" dt="2021-06-25T00:26:00.727" v="151" actId="478"/>
          <ac:spMkLst>
            <pc:docMk/>
            <pc:sldMk cId="700720153" sldId="268"/>
            <ac:spMk id="4" creationId="{1A7BBD82-78DA-4F7E-AE93-17EDD9F0A0A3}"/>
          </ac:spMkLst>
        </pc:spChg>
        <pc:spChg chg="add mod">
          <ac:chgData name="Vaibhav Gujral" userId="71e6667d029b40da" providerId="LiveId" clId="{BCA9372F-195F-214E-A7EF-04D1109A8FA2}" dt="2021-06-25T00:28:43.986" v="222"/>
          <ac:spMkLst>
            <pc:docMk/>
            <pc:sldMk cId="700720153" sldId="268"/>
            <ac:spMk id="5" creationId="{122D7642-41C2-0449-8580-5FFDB5596A93}"/>
          </ac:spMkLst>
        </pc:spChg>
        <pc:spChg chg="add mod">
          <ac:chgData name="Vaibhav Gujral" userId="71e6667d029b40da" providerId="LiveId" clId="{BCA9372F-195F-214E-A7EF-04D1109A8FA2}" dt="2021-06-25T00:28:43.986" v="222"/>
          <ac:spMkLst>
            <pc:docMk/>
            <pc:sldMk cId="700720153" sldId="268"/>
            <ac:spMk id="6" creationId="{D05F22C9-E802-AA4E-AF5F-DA808F576114}"/>
          </ac:spMkLst>
        </pc:spChg>
        <pc:picChg chg="del">
          <ac:chgData name="Vaibhav Gujral" userId="71e6667d029b40da" providerId="LiveId" clId="{BCA9372F-195F-214E-A7EF-04D1109A8FA2}" dt="2021-06-25T00:26:01.755" v="152" actId="478"/>
          <ac:picMkLst>
            <pc:docMk/>
            <pc:sldMk cId="700720153" sldId="268"/>
            <ac:picMk id="3" creationId="{40157737-7591-4311-9344-BC389897F30F}"/>
          </ac:picMkLst>
        </pc:picChg>
      </pc:sldChg>
      <pc:sldChg chg="addSp delSp modSp add del mod">
        <pc:chgData name="Vaibhav Gujral" userId="71e6667d029b40da" providerId="LiveId" clId="{BCA9372F-195F-214E-A7EF-04D1109A8FA2}" dt="2021-06-26T04:14:38.324" v="1397" actId="2696"/>
        <pc:sldMkLst>
          <pc:docMk/>
          <pc:sldMk cId="890626521" sldId="271"/>
        </pc:sldMkLst>
        <pc:spChg chg="del">
          <ac:chgData name="Vaibhav Gujral" userId="71e6667d029b40da" providerId="LiveId" clId="{BCA9372F-195F-214E-A7EF-04D1109A8FA2}" dt="2021-06-25T00:25:49.635" v="147" actId="478"/>
          <ac:spMkLst>
            <pc:docMk/>
            <pc:sldMk cId="890626521" sldId="271"/>
            <ac:spMk id="6" creationId="{0F2074A8-F036-412D-8D45-781B5DC6DFB6}"/>
          </ac:spMkLst>
        </pc:spChg>
        <pc:spChg chg="add mod">
          <ac:chgData name="Vaibhav Gujral" userId="71e6667d029b40da" providerId="LiveId" clId="{BCA9372F-195F-214E-A7EF-04D1109A8FA2}" dt="2021-06-25T00:28:42.273" v="220"/>
          <ac:spMkLst>
            <pc:docMk/>
            <pc:sldMk cId="890626521" sldId="271"/>
            <ac:spMk id="7" creationId="{BDC9642F-C53B-4742-8E7B-D1A2D603333D}"/>
          </ac:spMkLst>
        </pc:spChg>
        <pc:spChg chg="add mod">
          <ac:chgData name="Vaibhav Gujral" userId="71e6667d029b40da" providerId="LiveId" clId="{BCA9372F-195F-214E-A7EF-04D1109A8FA2}" dt="2021-06-25T00:28:42.273" v="220"/>
          <ac:spMkLst>
            <pc:docMk/>
            <pc:sldMk cId="890626521" sldId="271"/>
            <ac:spMk id="8" creationId="{7EDDE7C3-DAA5-D644-869E-91399D686DCB}"/>
          </ac:spMkLst>
        </pc:spChg>
        <pc:picChg chg="del">
          <ac:chgData name="Vaibhav Gujral" userId="71e6667d029b40da" providerId="LiveId" clId="{BCA9372F-195F-214E-A7EF-04D1109A8FA2}" dt="2021-06-25T17:25:46.949" v="560" actId="478"/>
          <ac:picMkLst>
            <pc:docMk/>
            <pc:sldMk cId="890626521" sldId="271"/>
            <ac:picMk id="4" creationId="{3202B075-CAA4-4F51-ABDA-FC5A5462BB62}"/>
          </ac:picMkLst>
        </pc:picChg>
        <pc:picChg chg="del">
          <ac:chgData name="Vaibhav Gujral" userId="71e6667d029b40da" providerId="LiveId" clId="{BCA9372F-195F-214E-A7EF-04D1109A8FA2}" dt="2021-06-25T00:25:50.753" v="148" actId="478"/>
          <ac:picMkLst>
            <pc:docMk/>
            <pc:sldMk cId="890626521" sldId="271"/>
            <ac:picMk id="5" creationId="{8E61DBD0-2E45-4439-B3BE-9B1EA4DC4C33}"/>
          </ac:picMkLst>
        </pc:picChg>
      </pc:sldChg>
      <pc:sldChg chg="addSp delSp modSp add del mod">
        <pc:chgData name="Vaibhav Gujral" userId="71e6667d029b40da" providerId="LiveId" clId="{BCA9372F-195F-214E-A7EF-04D1109A8FA2}" dt="2021-06-26T04:14:38.324" v="1397" actId="2696"/>
        <pc:sldMkLst>
          <pc:docMk/>
          <pc:sldMk cId="8756685" sldId="274"/>
        </pc:sldMkLst>
        <pc:spChg chg="del">
          <ac:chgData name="Vaibhav Gujral" userId="71e6667d029b40da" providerId="LiveId" clId="{BCA9372F-195F-214E-A7EF-04D1109A8FA2}" dt="2021-06-25T00:25:53.964" v="149" actId="478"/>
          <ac:spMkLst>
            <pc:docMk/>
            <pc:sldMk cId="8756685" sldId="274"/>
            <ac:spMk id="6" creationId="{065484C1-61D6-4022-BFCC-6FD9D0BE5BAC}"/>
          </ac:spMkLst>
        </pc:spChg>
        <pc:spChg chg="add mod">
          <ac:chgData name="Vaibhav Gujral" userId="71e6667d029b40da" providerId="LiveId" clId="{BCA9372F-195F-214E-A7EF-04D1109A8FA2}" dt="2021-06-25T00:28:43.248" v="221"/>
          <ac:spMkLst>
            <pc:docMk/>
            <pc:sldMk cId="8756685" sldId="274"/>
            <ac:spMk id="7" creationId="{A034B01D-DB06-8040-926C-872351E50F9E}"/>
          </ac:spMkLst>
        </pc:spChg>
        <pc:spChg chg="add mod">
          <ac:chgData name="Vaibhav Gujral" userId="71e6667d029b40da" providerId="LiveId" clId="{BCA9372F-195F-214E-A7EF-04D1109A8FA2}" dt="2021-06-25T00:28:43.248" v="221"/>
          <ac:spMkLst>
            <pc:docMk/>
            <pc:sldMk cId="8756685" sldId="274"/>
            <ac:spMk id="8" creationId="{1F9C6E4A-EFE9-7B4D-B177-A290EFAA2BEB}"/>
          </ac:spMkLst>
        </pc:spChg>
        <pc:picChg chg="del">
          <ac:chgData name="Vaibhav Gujral" userId="71e6667d029b40da" providerId="LiveId" clId="{BCA9372F-195F-214E-A7EF-04D1109A8FA2}" dt="2021-06-25T17:25:51.526" v="561" actId="478"/>
          <ac:picMkLst>
            <pc:docMk/>
            <pc:sldMk cId="8756685" sldId="274"/>
            <ac:picMk id="4" creationId="{C3633408-B7DE-4415-AD94-5DFE33EA5B62}"/>
          </ac:picMkLst>
        </pc:picChg>
        <pc:picChg chg="del">
          <ac:chgData name="Vaibhav Gujral" userId="71e6667d029b40da" providerId="LiveId" clId="{BCA9372F-195F-214E-A7EF-04D1109A8FA2}" dt="2021-06-25T00:25:56.342" v="150" actId="478"/>
          <ac:picMkLst>
            <pc:docMk/>
            <pc:sldMk cId="8756685" sldId="274"/>
            <ac:picMk id="5" creationId="{4C13D6CA-EB6A-4B35-8AF4-F937E621EA8E}"/>
          </ac:picMkLst>
        </pc:picChg>
      </pc:sldChg>
      <pc:sldChg chg="addSp delSp modSp del mod">
        <pc:chgData name="Vaibhav Gujral" userId="71e6667d029b40da" providerId="LiveId" clId="{BCA9372F-195F-214E-A7EF-04D1109A8FA2}" dt="2021-06-26T04:02:09.809" v="1005" actId="2696"/>
        <pc:sldMkLst>
          <pc:docMk/>
          <pc:sldMk cId="994005854" sldId="275"/>
        </pc:sldMkLst>
        <pc:spChg chg="del">
          <ac:chgData name="Vaibhav Gujral" userId="71e6667d029b40da" providerId="LiveId" clId="{BCA9372F-195F-214E-A7EF-04D1109A8FA2}" dt="2021-06-25T00:26:23.314" v="161" actId="478"/>
          <ac:spMkLst>
            <pc:docMk/>
            <pc:sldMk cId="994005854" sldId="275"/>
            <ac:spMk id="7" creationId="{30E70597-314F-4E01-A762-F5B6FFDC052F}"/>
          </ac:spMkLst>
        </pc:spChg>
        <pc:spChg chg="add mod">
          <ac:chgData name="Vaibhav Gujral" userId="71e6667d029b40da" providerId="LiveId" clId="{BCA9372F-195F-214E-A7EF-04D1109A8FA2}" dt="2021-06-25T00:28:51.017" v="227"/>
          <ac:spMkLst>
            <pc:docMk/>
            <pc:sldMk cId="994005854" sldId="275"/>
            <ac:spMk id="8" creationId="{4D81B4F8-7DCA-0A42-8D4E-397D0EC52507}"/>
          </ac:spMkLst>
        </pc:spChg>
        <pc:spChg chg="add mod">
          <ac:chgData name="Vaibhav Gujral" userId="71e6667d029b40da" providerId="LiveId" clId="{BCA9372F-195F-214E-A7EF-04D1109A8FA2}" dt="2021-06-25T00:28:51.017" v="227"/>
          <ac:spMkLst>
            <pc:docMk/>
            <pc:sldMk cId="994005854" sldId="275"/>
            <ac:spMk id="9" creationId="{424D4A59-4FBC-2A42-B284-E408F7982731}"/>
          </ac:spMkLst>
        </pc:spChg>
        <pc:picChg chg="del">
          <ac:chgData name="Vaibhav Gujral" userId="71e6667d029b40da" providerId="LiveId" clId="{BCA9372F-195F-214E-A7EF-04D1109A8FA2}" dt="2021-06-25T17:26:12.300" v="566" actId="478"/>
          <ac:picMkLst>
            <pc:docMk/>
            <pc:sldMk cId="994005854" sldId="275"/>
            <ac:picMk id="4" creationId="{37AAB27B-958F-42CC-98C3-DEFCD0615849}"/>
          </ac:picMkLst>
        </pc:picChg>
        <pc:picChg chg="del">
          <ac:chgData name="Vaibhav Gujral" userId="71e6667d029b40da" providerId="LiveId" clId="{BCA9372F-195F-214E-A7EF-04D1109A8FA2}" dt="2021-06-25T00:26:24.226" v="162" actId="478"/>
          <ac:picMkLst>
            <pc:docMk/>
            <pc:sldMk cId="994005854" sldId="275"/>
            <ac:picMk id="6" creationId="{2E1382B6-E336-4C62-BB16-E7433119842E}"/>
          </ac:picMkLst>
        </pc:picChg>
      </pc:sldChg>
      <pc:sldChg chg="addSp delSp modSp mod">
        <pc:chgData name="Vaibhav Gujral" userId="71e6667d029b40da" providerId="LiveId" clId="{BCA9372F-195F-214E-A7EF-04D1109A8FA2}" dt="2021-06-25T17:25:58.837" v="562" actId="478"/>
        <pc:sldMkLst>
          <pc:docMk/>
          <pc:sldMk cId="1151767300" sldId="276"/>
        </pc:sldMkLst>
        <pc:spChg chg="del">
          <ac:chgData name="Vaibhav Gujral" userId="71e6667d029b40da" providerId="LiveId" clId="{BCA9372F-195F-214E-A7EF-04D1109A8FA2}" dt="2021-06-25T00:26:05.394" v="153" actId="478"/>
          <ac:spMkLst>
            <pc:docMk/>
            <pc:sldMk cId="1151767300" sldId="276"/>
            <ac:spMk id="7" creationId="{254370BD-EE70-4138-A228-FBF42169594A}"/>
          </ac:spMkLst>
        </pc:spChg>
        <pc:spChg chg="add mod">
          <ac:chgData name="Vaibhav Gujral" userId="71e6667d029b40da" providerId="LiveId" clId="{BCA9372F-195F-214E-A7EF-04D1109A8FA2}" dt="2021-06-25T00:28:45.782" v="223"/>
          <ac:spMkLst>
            <pc:docMk/>
            <pc:sldMk cId="1151767300" sldId="276"/>
            <ac:spMk id="8" creationId="{D86EC32D-DD1D-EE45-9B04-4EF666CA905C}"/>
          </ac:spMkLst>
        </pc:spChg>
        <pc:spChg chg="add mod">
          <ac:chgData name="Vaibhav Gujral" userId="71e6667d029b40da" providerId="LiveId" clId="{BCA9372F-195F-214E-A7EF-04D1109A8FA2}" dt="2021-06-25T00:28:45.782" v="223"/>
          <ac:spMkLst>
            <pc:docMk/>
            <pc:sldMk cId="1151767300" sldId="276"/>
            <ac:spMk id="9" creationId="{37B0698D-3EF9-804D-8637-EE5357F50283}"/>
          </ac:spMkLst>
        </pc:spChg>
        <pc:picChg chg="del">
          <ac:chgData name="Vaibhav Gujral" userId="71e6667d029b40da" providerId="LiveId" clId="{BCA9372F-195F-214E-A7EF-04D1109A8FA2}" dt="2021-06-25T17:25:58.837" v="562" actId="478"/>
          <ac:picMkLst>
            <pc:docMk/>
            <pc:sldMk cId="1151767300" sldId="276"/>
            <ac:picMk id="4" creationId="{A3BB8DAE-AC7B-41B9-940A-5F48AB420DC7}"/>
          </ac:picMkLst>
        </pc:picChg>
        <pc:picChg chg="del">
          <ac:chgData name="Vaibhav Gujral" userId="71e6667d029b40da" providerId="LiveId" clId="{BCA9372F-195F-214E-A7EF-04D1109A8FA2}" dt="2021-06-25T00:26:06.307" v="154" actId="478"/>
          <ac:picMkLst>
            <pc:docMk/>
            <pc:sldMk cId="1151767300" sldId="276"/>
            <ac:picMk id="6" creationId="{CAD65080-CF58-410F-B394-EAA15C52DE35}"/>
          </ac:picMkLst>
        </pc:picChg>
      </pc:sldChg>
      <pc:sldChg chg="addSp delSp modSp del mod">
        <pc:chgData name="Vaibhav Gujral" userId="71e6667d029b40da" providerId="LiveId" clId="{BCA9372F-195F-214E-A7EF-04D1109A8FA2}" dt="2021-06-25T00:32:29.418" v="347" actId="2696"/>
        <pc:sldMkLst>
          <pc:docMk/>
          <pc:sldMk cId="1760336633" sldId="280"/>
        </pc:sldMkLst>
        <pc:spChg chg="del">
          <ac:chgData name="Vaibhav Gujral" userId="71e6667d029b40da" providerId="LiveId" clId="{BCA9372F-195F-214E-A7EF-04D1109A8FA2}" dt="2021-06-25T00:27:25.175" v="187" actId="478"/>
          <ac:spMkLst>
            <pc:docMk/>
            <pc:sldMk cId="1760336633" sldId="280"/>
            <ac:spMk id="4" creationId="{31BA02E1-F56C-4BBB-8276-E930CBBB09E2}"/>
          </ac:spMkLst>
        </pc:spChg>
        <pc:spChg chg="add mod">
          <ac:chgData name="Vaibhav Gujral" userId="71e6667d029b40da" providerId="LiveId" clId="{BCA9372F-195F-214E-A7EF-04D1109A8FA2}" dt="2021-06-25T00:29:10.472" v="240"/>
          <ac:spMkLst>
            <pc:docMk/>
            <pc:sldMk cId="1760336633" sldId="280"/>
            <ac:spMk id="5" creationId="{2529A62D-8FE3-9246-91FA-DFA40B332767}"/>
          </ac:spMkLst>
        </pc:spChg>
        <pc:spChg chg="add mod">
          <ac:chgData name="Vaibhav Gujral" userId="71e6667d029b40da" providerId="LiveId" clId="{BCA9372F-195F-214E-A7EF-04D1109A8FA2}" dt="2021-06-25T00:29:10.472" v="240"/>
          <ac:spMkLst>
            <pc:docMk/>
            <pc:sldMk cId="1760336633" sldId="280"/>
            <ac:spMk id="6" creationId="{B7C131A4-FCBF-324B-9400-F9475DFB8B99}"/>
          </ac:spMkLst>
        </pc:spChg>
        <pc:picChg chg="del">
          <ac:chgData name="Vaibhav Gujral" userId="71e6667d029b40da" providerId="LiveId" clId="{BCA9372F-195F-214E-A7EF-04D1109A8FA2}" dt="2021-06-25T00:27:26.011" v="188" actId="478"/>
          <ac:picMkLst>
            <pc:docMk/>
            <pc:sldMk cId="1760336633" sldId="280"/>
            <ac:picMk id="3" creationId="{63CE8C46-FB54-4802-87BD-111995DCD090}"/>
          </ac:picMkLst>
        </pc:picChg>
      </pc:sldChg>
      <pc:sldChg chg="addSp delSp modSp mod modAnim">
        <pc:chgData name="Vaibhav Gujral" userId="71e6667d029b40da" providerId="LiveId" clId="{BCA9372F-195F-214E-A7EF-04D1109A8FA2}" dt="2021-06-26T04:00:28.591" v="975"/>
        <pc:sldMkLst>
          <pc:docMk/>
          <pc:sldMk cId="3157798117" sldId="281"/>
        </pc:sldMkLst>
        <pc:spChg chg="add mod">
          <ac:chgData name="Vaibhav Gujral" userId="71e6667d029b40da" providerId="LiveId" clId="{BCA9372F-195F-214E-A7EF-04D1109A8FA2}" dt="2021-06-26T04:00:25.122" v="974" actId="692"/>
          <ac:spMkLst>
            <pc:docMk/>
            <pc:sldMk cId="3157798117" sldId="281"/>
            <ac:spMk id="5" creationId="{2D379C2F-FABB-A143-930C-5BABDCCD3620}"/>
          </ac:spMkLst>
        </pc:spChg>
        <pc:spChg chg="del">
          <ac:chgData name="Vaibhav Gujral" userId="71e6667d029b40da" providerId="LiveId" clId="{BCA9372F-195F-214E-A7EF-04D1109A8FA2}" dt="2021-06-25T00:23:52.897" v="97" actId="478"/>
          <ac:spMkLst>
            <pc:docMk/>
            <pc:sldMk cId="3157798117" sldId="281"/>
            <ac:spMk id="6" creationId="{E996FB00-AA81-4CA6-8BE4-1FBD5E6700AD}"/>
          </ac:spMkLst>
        </pc:spChg>
        <pc:spChg chg="add mod">
          <ac:chgData name="Vaibhav Gujral" userId="71e6667d029b40da" providerId="LiveId" clId="{BCA9372F-195F-214E-A7EF-04D1109A8FA2}" dt="2021-06-25T00:28:08.635" v="196"/>
          <ac:spMkLst>
            <pc:docMk/>
            <pc:sldMk cId="3157798117" sldId="281"/>
            <ac:spMk id="7" creationId="{72F173D6-794E-FF46-9254-59904E884309}"/>
          </ac:spMkLst>
        </pc:spChg>
        <pc:spChg chg="add mod">
          <ac:chgData name="Vaibhav Gujral" userId="71e6667d029b40da" providerId="LiveId" clId="{BCA9372F-195F-214E-A7EF-04D1109A8FA2}" dt="2021-06-25T00:28:08.635" v="196"/>
          <ac:spMkLst>
            <pc:docMk/>
            <pc:sldMk cId="3157798117" sldId="281"/>
            <ac:spMk id="8" creationId="{24993A2D-59C1-014E-BE46-356AFE1C8575}"/>
          </ac:spMkLst>
        </pc:spChg>
        <pc:picChg chg="del">
          <ac:chgData name="Vaibhav Gujral" userId="71e6667d029b40da" providerId="LiveId" clId="{BCA9372F-195F-214E-A7EF-04D1109A8FA2}" dt="2021-06-25T17:24:41.680" v="536" actId="478"/>
          <ac:picMkLst>
            <pc:docMk/>
            <pc:sldMk cId="3157798117" sldId="281"/>
            <ac:picMk id="4" creationId="{E5BEDF92-F0E2-46BC-A154-53D750FC4B4B}"/>
          </ac:picMkLst>
        </pc:picChg>
        <pc:picChg chg="del">
          <ac:chgData name="Vaibhav Gujral" userId="71e6667d029b40da" providerId="LiveId" clId="{BCA9372F-195F-214E-A7EF-04D1109A8FA2}" dt="2021-06-25T00:23:54.060" v="98" actId="478"/>
          <ac:picMkLst>
            <pc:docMk/>
            <pc:sldMk cId="3157798117" sldId="281"/>
            <ac:picMk id="5" creationId="{5F03A8A2-DB9E-4613-A81E-24B921F9DB2B}"/>
          </ac:picMkLst>
        </pc:picChg>
      </pc:sldChg>
      <pc:sldChg chg="addSp delSp modSp mod">
        <pc:chgData name="Vaibhav Gujral" userId="71e6667d029b40da" providerId="LiveId" clId="{BCA9372F-195F-214E-A7EF-04D1109A8FA2}" dt="2021-06-25T17:25:26.889" v="552" actId="478"/>
        <pc:sldMkLst>
          <pc:docMk/>
          <pc:sldMk cId="2446727955" sldId="282"/>
        </pc:sldMkLst>
        <pc:spChg chg="del">
          <ac:chgData name="Vaibhav Gujral" userId="71e6667d029b40da" providerId="LiveId" clId="{BCA9372F-195F-214E-A7EF-04D1109A8FA2}" dt="2021-06-25T00:25:13.818" v="131" actId="478"/>
          <ac:spMkLst>
            <pc:docMk/>
            <pc:sldMk cId="2446727955" sldId="282"/>
            <ac:spMk id="6" creationId="{46124232-ED14-4E4C-9064-A3013D2FA471}"/>
          </ac:spMkLst>
        </pc:spChg>
        <pc:spChg chg="add mod">
          <ac:chgData name="Vaibhav Gujral" userId="71e6667d029b40da" providerId="LiveId" clId="{BCA9372F-195F-214E-A7EF-04D1109A8FA2}" dt="2021-06-25T00:28:31.203" v="212"/>
          <ac:spMkLst>
            <pc:docMk/>
            <pc:sldMk cId="2446727955" sldId="282"/>
            <ac:spMk id="7" creationId="{EBA535EA-0419-2D46-8914-1ADC4A51425E}"/>
          </ac:spMkLst>
        </pc:spChg>
        <pc:spChg chg="add mod">
          <ac:chgData name="Vaibhav Gujral" userId="71e6667d029b40da" providerId="LiveId" clId="{BCA9372F-195F-214E-A7EF-04D1109A8FA2}" dt="2021-06-25T00:28:31.203" v="212"/>
          <ac:spMkLst>
            <pc:docMk/>
            <pc:sldMk cId="2446727955" sldId="282"/>
            <ac:spMk id="8" creationId="{720DF2EE-2972-6344-BB37-BE97695CF5C1}"/>
          </ac:spMkLst>
        </pc:spChg>
        <pc:picChg chg="del">
          <ac:chgData name="Vaibhav Gujral" userId="71e6667d029b40da" providerId="LiveId" clId="{BCA9372F-195F-214E-A7EF-04D1109A8FA2}" dt="2021-06-25T17:25:26.889" v="552" actId="478"/>
          <ac:picMkLst>
            <pc:docMk/>
            <pc:sldMk cId="2446727955" sldId="282"/>
            <ac:picMk id="4" creationId="{269054CD-646D-47F1-95B7-F7ED3194EB27}"/>
          </ac:picMkLst>
        </pc:picChg>
        <pc:picChg chg="del">
          <ac:chgData name="Vaibhav Gujral" userId="71e6667d029b40da" providerId="LiveId" clId="{BCA9372F-195F-214E-A7EF-04D1109A8FA2}" dt="2021-06-25T00:25:14.817" v="132" actId="478"/>
          <ac:picMkLst>
            <pc:docMk/>
            <pc:sldMk cId="2446727955" sldId="282"/>
            <ac:picMk id="5" creationId="{9AA1749C-1320-43D9-9EEE-6BD97545F9D4}"/>
          </ac:picMkLst>
        </pc:picChg>
      </pc:sldChg>
      <pc:sldChg chg="addSp delSp modSp del mod">
        <pc:chgData name="Vaibhav Gujral" userId="71e6667d029b40da" providerId="LiveId" clId="{BCA9372F-195F-214E-A7EF-04D1109A8FA2}" dt="2021-06-26T03:44:46.736" v="696" actId="2696"/>
        <pc:sldMkLst>
          <pc:docMk/>
          <pc:sldMk cId="3582727227" sldId="286"/>
        </pc:sldMkLst>
        <pc:spChg chg="del">
          <ac:chgData name="Vaibhav Gujral" userId="71e6667d029b40da" providerId="LiveId" clId="{BCA9372F-195F-214E-A7EF-04D1109A8FA2}" dt="2021-06-25T00:24:19.604" v="108" actId="478"/>
          <ac:spMkLst>
            <pc:docMk/>
            <pc:sldMk cId="3582727227" sldId="286"/>
            <ac:spMk id="6" creationId="{BA94F013-C9AD-45CD-BD56-0E75C0EDD788}"/>
          </ac:spMkLst>
        </pc:spChg>
        <pc:spChg chg="add mod">
          <ac:chgData name="Vaibhav Gujral" userId="71e6667d029b40da" providerId="LiveId" clId="{BCA9372F-195F-214E-A7EF-04D1109A8FA2}" dt="2021-06-25T00:28:15.180" v="201"/>
          <ac:spMkLst>
            <pc:docMk/>
            <pc:sldMk cId="3582727227" sldId="286"/>
            <ac:spMk id="7" creationId="{11257431-6179-364F-BE00-A4333CAF76BA}"/>
          </ac:spMkLst>
        </pc:spChg>
        <pc:spChg chg="add mod">
          <ac:chgData name="Vaibhav Gujral" userId="71e6667d029b40da" providerId="LiveId" clId="{BCA9372F-195F-214E-A7EF-04D1109A8FA2}" dt="2021-06-25T00:28:15.180" v="201"/>
          <ac:spMkLst>
            <pc:docMk/>
            <pc:sldMk cId="3582727227" sldId="286"/>
            <ac:spMk id="8" creationId="{708932A0-A6BA-0C42-AF32-658531F00028}"/>
          </ac:spMkLst>
        </pc:spChg>
        <pc:picChg chg="del">
          <ac:chgData name="Vaibhav Gujral" userId="71e6667d029b40da" providerId="LiveId" clId="{BCA9372F-195F-214E-A7EF-04D1109A8FA2}" dt="2021-06-25T17:24:56.052" v="541" actId="478"/>
          <ac:picMkLst>
            <pc:docMk/>
            <pc:sldMk cId="3582727227" sldId="286"/>
            <ac:picMk id="4" creationId="{C5C8550E-693B-44FF-9A9C-54DE5C5F82CC}"/>
          </ac:picMkLst>
        </pc:picChg>
        <pc:picChg chg="del">
          <ac:chgData name="Vaibhav Gujral" userId="71e6667d029b40da" providerId="LiveId" clId="{BCA9372F-195F-214E-A7EF-04D1109A8FA2}" dt="2021-06-25T00:24:20.954" v="109" actId="478"/>
          <ac:picMkLst>
            <pc:docMk/>
            <pc:sldMk cId="3582727227" sldId="286"/>
            <ac:picMk id="5" creationId="{A6B548D9-2805-490B-A491-59D350E6882B}"/>
          </ac:picMkLst>
        </pc:picChg>
      </pc:sldChg>
      <pc:sldChg chg="addSp delSp modSp del mod">
        <pc:chgData name="Vaibhav Gujral" userId="71e6667d029b40da" providerId="LiveId" clId="{BCA9372F-195F-214E-A7EF-04D1109A8FA2}" dt="2021-06-25T17:29:21.855" v="629" actId="2696"/>
        <pc:sldMkLst>
          <pc:docMk/>
          <pc:sldMk cId="2017170249" sldId="287"/>
        </pc:sldMkLst>
        <pc:spChg chg="del">
          <ac:chgData name="Vaibhav Gujral" userId="71e6667d029b40da" providerId="LiveId" clId="{BCA9372F-195F-214E-A7EF-04D1109A8FA2}" dt="2021-06-25T00:24:09.728" v="104" actId="478"/>
          <ac:spMkLst>
            <pc:docMk/>
            <pc:sldMk cId="2017170249" sldId="287"/>
            <ac:spMk id="6" creationId="{F5B1E66E-F208-4E45-85C6-3E7DA9A69E45}"/>
          </ac:spMkLst>
        </pc:spChg>
        <pc:spChg chg="add mod">
          <ac:chgData name="Vaibhav Gujral" userId="71e6667d029b40da" providerId="LiveId" clId="{BCA9372F-195F-214E-A7EF-04D1109A8FA2}" dt="2021-06-25T00:28:12.618" v="199"/>
          <ac:spMkLst>
            <pc:docMk/>
            <pc:sldMk cId="2017170249" sldId="287"/>
            <ac:spMk id="7" creationId="{86855CC4-1CE8-5C4C-969E-0EC4A53DB3AC}"/>
          </ac:spMkLst>
        </pc:spChg>
        <pc:spChg chg="add mod">
          <ac:chgData name="Vaibhav Gujral" userId="71e6667d029b40da" providerId="LiveId" clId="{BCA9372F-195F-214E-A7EF-04D1109A8FA2}" dt="2021-06-25T00:28:12.618" v="199"/>
          <ac:spMkLst>
            <pc:docMk/>
            <pc:sldMk cId="2017170249" sldId="287"/>
            <ac:spMk id="8" creationId="{76DD067D-4212-0F4D-8FFE-67428CE744F3}"/>
          </ac:spMkLst>
        </pc:spChg>
        <pc:picChg chg="del">
          <ac:chgData name="Vaibhav Gujral" userId="71e6667d029b40da" providerId="LiveId" clId="{BCA9372F-195F-214E-A7EF-04D1109A8FA2}" dt="2021-06-25T17:24:50.658" v="539" actId="478"/>
          <ac:picMkLst>
            <pc:docMk/>
            <pc:sldMk cId="2017170249" sldId="287"/>
            <ac:picMk id="4" creationId="{62A27247-4E48-491F-9BC4-E89D330DBB47}"/>
          </ac:picMkLst>
        </pc:picChg>
        <pc:picChg chg="del">
          <ac:chgData name="Vaibhav Gujral" userId="71e6667d029b40da" providerId="LiveId" clId="{BCA9372F-195F-214E-A7EF-04D1109A8FA2}" dt="2021-06-25T00:24:10.980" v="105" actId="478"/>
          <ac:picMkLst>
            <pc:docMk/>
            <pc:sldMk cId="2017170249" sldId="287"/>
            <ac:picMk id="5" creationId="{86F9A305-9475-4A71-A9C1-5B0F6E5AB4EF}"/>
          </ac:picMkLst>
        </pc:picChg>
      </pc:sldChg>
      <pc:sldChg chg="addSp delSp modSp del mod">
        <pc:chgData name="Vaibhav Gujral" userId="71e6667d029b40da" providerId="LiveId" clId="{BCA9372F-195F-214E-A7EF-04D1109A8FA2}" dt="2021-06-26T03:48:56.853" v="766" actId="2696"/>
        <pc:sldMkLst>
          <pc:docMk/>
          <pc:sldMk cId="1611389822" sldId="288"/>
        </pc:sldMkLst>
        <pc:spChg chg="del">
          <ac:chgData name="Vaibhav Gujral" userId="71e6667d029b40da" providerId="LiveId" clId="{BCA9372F-195F-214E-A7EF-04D1109A8FA2}" dt="2021-06-25T00:25:35.609" v="141" actId="478"/>
          <ac:spMkLst>
            <pc:docMk/>
            <pc:sldMk cId="1611389822" sldId="288"/>
            <ac:spMk id="6" creationId="{E4695977-E408-4DA4-B3B1-754BA1FC5254}"/>
          </ac:spMkLst>
        </pc:spChg>
        <pc:spChg chg="add mod">
          <ac:chgData name="Vaibhav Gujral" userId="71e6667d029b40da" providerId="LiveId" clId="{BCA9372F-195F-214E-A7EF-04D1109A8FA2}" dt="2021-06-25T00:28:38.984" v="217"/>
          <ac:spMkLst>
            <pc:docMk/>
            <pc:sldMk cId="1611389822" sldId="288"/>
            <ac:spMk id="7" creationId="{B7E31FF4-9C13-6D43-8292-AE6ACA56ABA6}"/>
          </ac:spMkLst>
        </pc:spChg>
        <pc:spChg chg="add mod">
          <ac:chgData name="Vaibhav Gujral" userId="71e6667d029b40da" providerId="LiveId" clId="{BCA9372F-195F-214E-A7EF-04D1109A8FA2}" dt="2021-06-25T00:28:38.984" v="217"/>
          <ac:spMkLst>
            <pc:docMk/>
            <pc:sldMk cId="1611389822" sldId="288"/>
            <ac:spMk id="8" creationId="{D3EE13EE-B52D-8B46-ACE3-E5CF75B258DA}"/>
          </ac:spMkLst>
        </pc:spChg>
        <pc:picChg chg="del">
          <ac:chgData name="Vaibhav Gujral" userId="71e6667d029b40da" providerId="LiveId" clId="{BCA9372F-195F-214E-A7EF-04D1109A8FA2}" dt="2021-06-25T17:25:40.037" v="557" actId="478"/>
          <ac:picMkLst>
            <pc:docMk/>
            <pc:sldMk cId="1611389822" sldId="288"/>
            <ac:picMk id="4" creationId="{7BDDE4E8-A771-439C-AA30-07C20EFD5AFF}"/>
          </ac:picMkLst>
        </pc:picChg>
        <pc:picChg chg="del">
          <ac:chgData name="Vaibhav Gujral" userId="71e6667d029b40da" providerId="LiveId" clId="{BCA9372F-195F-214E-A7EF-04D1109A8FA2}" dt="2021-06-25T00:25:36.642" v="142" actId="478"/>
          <ac:picMkLst>
            <pc:docMk/>
            <pc:sldMk cId="1611389822" sldId="288"/>
            <ac:picMk id="5" creationId="{BF3D93CC-87BA-470C-964D-6970956DB59E}"/>
          </ac:picMkLst>
        </pc:picChg>
      </pc:sldChg>
      <pc:sldChg chg="addSp delSp modSp del mod">
        <pc:chgData name="Vaibhav Gujral" userId="71e6667d029b40da" providerId="LiveId" clId="{BCA9372F-195F-214E-A7EF-04D1109A8FA2}" dt="2021-06-26T03:49:06.755" v="767" actId="2696"/>
        <pc:sldMkLst>
          <pc:docMk/>
          <pc:sldMk cId="1563760538" sldId="290"/>
        </pc:sldMkLst>
        <pc:spChg chg="del">
          <ac:chgData name="Vaibhav Gujral" userId="71e6667d029b40da" providerId="LiveId" clId="{BCA9372F-195F-214E-A7EF-04D1109A8FA2}" dt="2021-06-25T00:25:40.039" v="143" actId="478"/>
          <ac:spMkLst>
            <pc:docMk/>
            <pc:sldMk cId="1563760538" sldId="290"/>
            <ac:spMk id="6" creationId="{EDED3F55-A82F-4559-AE34-3A467C611C8B}"/>
          </ac:spMkLst>
        </pc:spChg>
        <pc:spChg chg="add mod">
          <ac:chgData name="Vaibhav Gujral" userId="71e6667d029b40da" providerId="LiveId" clId="{BCA9372F-195F-214E-A7EF-04D1109A8FA2}" dt="2021-06-25T00:28:39.694" v="218"/>
          <ac:spMkLst>
            <pc:docMk/>
            <pc:sldMk cId="1563760538" sldId="290"/>
            <ac:spMk id="7" creationId="{33E8D5F6-9E65-9E48-8091-F95D10AB24A1}"/>
          </ac:spMkLst>
        </pc:spChg>
        <pc:spChg chg="add mod">
          <ac:chgData name="Vaibhav Gujral" userId="71e6667d029b40da" providerId="LiveId" clId="{BCA9372F-195F-214E-A7EF-04D1109A8FA2}" dt="2021-06-25T00:28:39.694" v="218"/>
          <ac:spMkLst>
            <pc:docMk/>
            <pc:sldMk cId="1563760538" sldId="290"/>
            <ac:spMk id="8" creationId="{978724E1-FB50-FF4F-AAD3-D5E2DB0677F6}"/>
          </ac:spMkLst>
        </pc:spChg>
        <pc:picChg chg="del">
          <ac:chgData name="Vaibhav Gujral" userId="71e6667d029b40da" providerId="LiveId" clId="{BCA9372F-195F-214E-A7EF-04D1109A8FA2}" dt="2021-06-25T17:25:42.511" v="558" actId="478"/>
          <ac:picMkLst>
            <pc:docMk/>
            <pc:sldMk cId="1563760538" sldId="290"/>
            <ac:picMk id="4" creationId="{17257DBD-D306-4BA5-849E-C7EF85237B11}"/>
          </ac:picMkLst>
        </pc:picChg>
        <pc:picChg chg="del">
          <ac:chgData name="Vaibhav Gujral" userId="71e6667d029b40da" providerId="LiveId" clId="{BCA9372F-195F-214E-A7EF-04D1109A8FA2}" dt="2021-06-25T00:25:40.916" v="144" actId="478"/>
          <ac:picMkLst>
            <pc:docMk/>
            <pc:sldMk cId="1563760538" sldId="290"/>
            <ac:picMk id="5" creationId="{7BAD8B43-1F6B-4D3D-BB72-3197AD7092DE}"/>
          </ac:picMkLst>
        </pc:picChg>
      </pc:sldChg>
      <pc:sldChg chg="addSp delSp modSp del mod">
        <pc:chgData name="Vaibhav Gujral" userId="71e6667d029b40da" providerId="LiveId" clId="{BCA9372F-195F-214E-A7EF-04D1109A8FA2}" dt="2021-06-26T03:47:42.445" v="730" actId="2696"/>
        <pc:sldMkLst>
          <pc:docMk/>
          <pc:sldMk cId="3147981889" sldId="292"/>
        </pc:sldMkLst>
        <pc:spChg chg="del">
          <ac:chgData name="Vaibhav Gujral" userId="71e6667d029b40da" providerId="LiveId" clId="{BCA9372F-195F-214E-A7EF-04D1109A8FA2}" dt="2021-06-25T00:25:18.363" v="133" actId="478"/>
          <ac:spMkLst>
            <pc:docMk/>
            <pc:sldMk cId="3147981889" sldId="292"/>
            <ac:spMk id="6" creationId="{7A62A3E6-0C4E-4FA0-B426-717C480EC52A}"/>
          </ac:spMkLst>
        </pc:spChg>
        <pc:spChg chg="add mod">
          <ac:chgData name="Vaibhav Gujral" userId="71e6667d029b40da" providerId="LiveId" clId="{BCA9372F-195F-214E-A7EF-04D1109A8FA2}" dt="2021-06-25T00:28:32.281" v="213"/>
          <ac:spMkLst>
            <pc:docMk/>
            <pc:sldMk cId="3147981889" sldId="292"/>
            <ac:spMk id="7" creationId="{C2454DE3-CCB4-3B4E-9890-159CAA03D2C9}"/>
          </ac:spMkLst>
        </pc:spChg>
        <pc:spChg chg="add mod">
          <ac:chgData name="Vaibhav Gujral" userId="71e6667d029b40da" providerId="LiveId" clId="{BCA9372F-195F-214E-A7EF-04D1109A8FA2}" dt="2021-06-25T00:28:32.281" v="213"/>
          <ac:spMkLst>
            <pc:docMk/>
            <pc:sldMk cId="3147981889" sldId="292"/>
            <ac:spMk id="8" creationId="{29614149-199E-9D42-88B3-B2A458470585}"/>
          </ac:spMkLst>
        </pc:spChg>
        <pc:picChg chg="del">
          <ac:chgData name="Vaibhav Gujral" userId="71e6667d029b40da" providerId="LiveId" clId="{BCA9372F-195F-214E-A7EF-04D1109A8FA2}" dt="2021-06-25T17:25:30.455" v="553" actId="478"/>
          <ac:picMkLst>
            <pc:docMk/>
            <pc:sldMk cId="3147981889" sldId="292"/>
            <ac:picMk id="4" creationId="{4F23200F-E1C1-41BE-81B4-D076A0020CB6}"/>
          </ac:picMkLst>
        </pc:picChg>
        <pc:picChg chg="del">
          <ac:chgData name="Vaibhav Gujral" userId="71e6667d029b40da" providerId="LiveId" clId="{BCA9372F-195F-214E-A7EF-04D1109A8FA2}" dt="2021-06-25T00:25:19.173" v="134" actId="478"/>
          <ac:picMkLst>
            <pc:docMk/>
            <pc:sldMk cId="3147981889" sldId="292"/>
            <ac:picMk id="5" creationId="{0D5566E7-2EFC-44D1-903C-6132D590652D}"/>
          </ac:picMkLst>
        </pc:picChg>
      </pc:sldChg>
      <pc:sldChg chg="addSp delSp modSp mod">
        <pc:chgData name="Vaibhav Gujral" userId="71e6667d029b40da" providerId="LiveId" clId="{BCA9372F-195F-214E-A7EF-04D1109A8FA2}" dt="2021-06-26T03:48:14.630" v="759" actId="20577"/>
        <pc:sldMkLst>
          <pc:docMk/>
          <pc:sldMk cId="1160116665" sldId="295"/>
        </pc:sldMkLst>
        <pc:spChg chg="mod">
          <ac:chgData name="Vaibhav Gujral" userId="71e6667d029b40da" providerId="LiveId" clId="{BCA9372F-195F-214E-A7EF-04D1109A8FA2}" dt="2021-06-26T03:48:14.630" v="759" actId="20577"/>
          <ac:spMkLst>
            <pc:docMk/>
            <pc:sldMk cId="1160116665" sldId="295"/>
            <ac:spMk id="2" creationId="{68BF9737-D2A1-41C2-856A-9B41003D6235}"/>
          </ac:spMkLst>
        </pc:spChg>
        <pc:spChg chg="del">
          <ac:chgData name="Vaibhav Gujral" userId="71e6667d029b40da" providerId="LiveId" clId="{BCA9372F-195F-214E-A7EF-04D1109A8FA2}" dt="2021-06-25T00:25:31.528" v="139" actId="478"/>
          <ac:spMkLst>
            <pc:docMk/>
            <pc:sldMk cId="1160116665" sldId="295"/>
            <ac:spMk id="7" creationId="{776F29BE-CDED-43A8-ABE8-F1450D3B8315}"/>
          </ac:spMkLst>
        </pc:spChg>
        <pc:spChg chg="add mod">
          <ac:chgData name="Vaibhav Gujral" userId="71e6667d029b40da" providerId="LiveId" clId="{BCA9372F-195F-214E-A7EF-04D1109A8FA2}" dt="2021-06-25T00:28:36.676" v="216"/>
          <ac:spMkLst>
            <pc:docMk/>
            <pc:sldMk cId="1160116665" sldId="295"/>
            <ac:spMk id="8" creationId="{514E365D-4736-F343-9DE9-B3C7E73C6096}"/>
          </ac:spMkLst>
        </pc:spChg>
        <pc:spChg chg="add mod">
          <ac:chgData name="Vaibhav Gujral" userId="71e6667d029b40da" providerId="LiveId" clId="{BCA9372F-195F-214E-A7EF-04D1109A8FA2}" dt="2021-06-25T00:28:36.676" v="216"/>
          <ac:spMkLst>
            <pc:docMk/>
            <pc:sldMk cId="1160116665" sldId="295"/>
            <ac:spMk id="9" creationId="{72B5E25D-51E4-8244-98E6-B48DAE0CAA5B}"/>
          </ac:spMkLst>
        </pc:spChg>
        <pc:graphicFrameChg chg="add mod">
          <ac:chgData name="Vaibhav Gujral" userId="71e6667d029b40da" providerId="LiveId" clId="{BCA9372F-195F-214E-A7EF-04D1109A8FA2}" dt="2021-06-26T03:48:08.112" v="736" actId="14100"/>
          <ac:graphicFrameMkLst>
            <pc:docMk/>
            <pc:sldMk cId="1160116665" sldId="295"/>
            <ac:graphicFrameMk id="7" creationId="{7E83208C-A5A8-A545-9FB9-2E84F7700DB8}"/>
          </ac:graphicFrameMkLst>
        </pc:graphicFrameChg>
        <pc:picChg chg="del">
          <ac:chgData name="Vaibhav Gujral" userId="71e6667d029b40da" providerId="LiveId" clId="{BCA9372F-195F-214E-A7EF-04D1109A8FA2}" dt="2021-06-26T03:47:56.129" v="732" actId="478"/>
          <ac:picMkLst>
            <pc:docMk/>
            <pc:sldMk cId="1160116665" sldId="295"/>
            <ac:picMk id="4" creationId="{E6182D1B-1570-4B71-8859-C74F19E60CA1}"/>
          </ac:picMkLst>
        </pc:picChg>
        <pc:picChg chg="del">
          <ac:chgData name="Vaibhav Gujral" userId="71e6667d029b40da" providerId="LiveId" clId="{BCA9372F-195F-214E-A7EF-04D1109A8FA2}" dt="2021-06-25T17:25:37.307" v="556" actId="478"/>
          <ac:picMkLst>
            <pc:docMk/>
            <pc:sldMk cId="1160116665" sldId="295"/>
            <ac:picMk id="5" creationId="{A45879EB-D84F-4A7B-A815-B13B6562C604}"/>
          </ac:picMkLst>
        </pc:picChg>
        <pc:picChg chg="del">
          <ac:chgData name="Vaibhav Gujral" userId="71e6667d029b40da" providerId="LiveId" clId="{BCA9372F-195F-214E-A7EF-04D1109A8FA2}" dt="2021-06-25T00:25:32.342" v="140" actId="478"/>
          <ac:picMkLst>
            <pc:docMk/>
            <pc:sldMk cId="1160116665" sldId="295"/>
            <ac:picMk id="6" creationId="{0E8363F7-547D-4D9E-B7C8-2A4D2DFB9ED7}"/>
          </ac:picMkLst>
        </pc:picChg>
      </pc:sldChg>
      <pc:sldChg chg="addSp delSp modSp del mod">
        <pc:chgData name="Vaibhav Gujral" userId="71e6667d029b40da" providerId="LiveId" clId="{BCA9372F-195F-214E-A7EF-04D1109A8FA2}" dt="2021-06-26T03:47:44.635" v="731" actId="2696"/>
        <pc:sldMkLst>
          <pc:docMk/>
          <pc:sldMk cId="2370141594" sldId="296"/>
        </pc:sldMkLst>
        <pc:spChg chg="del">
          <ac:chgData name="Vaibhav Gujral" userId="71e6667d029b40da" providerId="LiveId" clId="{BCA9372F-195F-214E-A7EF-04D1109A8FA2}" dt="2021-06-25T00:25:26.690" v="137" actId="478"/>
          <ac:spMkLst>
            <pc:docMk/>
            <pc:sldMk cId="2370141594" sldId="296"/>
            <ac:spMk id="6" creationId="{E02B5CFB-71F8-4797-994E-CF56BE421E2B}"/>
          </ac:spMkLst>
        </pc:spChg>
        <pc:spChg chg="add mod">
          <ac:chgData name="Vaibhav Gujral" userId="71e6667d029b40da" providerId="LiveId" clId="{BCA9372F-195F-214E-A7EF-04D1109A8FA2}" dt="2021-06-25T00:28:35.380" v="215"/>
          <ac:spMkLst>
            <pc:docMk/>
            <pc:sldMk cId="2370141594" sldId="296"/>
            <ac:spMk id="7" creationId="{C25FB2FE-4894-DE44-9DC7-43ECF0D4CB1E}"/>
          </ac:spMkLst>
        </pc:spChg>
        <pc:spChg chg="add mod">
          <ac:chgData name="Vaibhav Gujral" userId="71e6667d029b40da" providerId="LiveId" clId="{BCA9372F-195F-214E-A7EF-04D1109A8FA2}" dt="2021-06-25T00:28:35.380" v="215"/>
          <ac:spMkLst>
            <pc:docMk/>
            <pc:sldMk cId="2370141594" sldId="296"/>
            <ac:spMk id="8" creationId="{B6EA02A5-AD6C-C54C-A1D6-326EA9BAFA0F}"/>
          </ac:spMkLst>
        </pc:spChg>
        <pc:picChg chg="del">
          <ac:chgData name="Vaibhav Gujral" userId="71e6667d029b40da" providerId="LiveId" clId="{BCA9372F-195F-214E-A7EF-04D1109A8FA2}" dt="2021-06-25T17:25:34.841" v="555" actId="478"/>
          <ac:picMkLst>
            <pc:docMk/>
            <pc:sldMk cId="2370141594" sldId="296"/>
            <ac:picMk id="4" creationId="{F4502A94-9121-40DC-AA7A-606AFD200C6A}"/>
          </ac:picMkLst>
        </pc:picChg>
        <pc:picChg chg="del">
          <ac:chgData name="Vaibhav Gujral" userId="71e6667d029b40da" providerId="LiveId" clId="{BCA9372F-195F-214E-A7EF-04D1109A8FA2}" dt="2021-06-25T00:25:28.059" v="138" actId="478"/>
          <ac:picMkLst>
            <pc:docMk/>
            <pc:sldMk cId="2370141594" sldId="296"/>
            <ac:picMk id="5" creationId="{D4F2FD5D-367E-4584-82F5-DF3116CB79D2}"/>
          </ac:picMkLst>
        </pc:picChg>
      </pc:sldChg>
      <pc:sldChg chg="addSp delSp modSp del mod">
        <pc:chgData name="Vaibhav Gujral" userId="71e6667d029b40da" providerId="LiveId" clId="{BCA9372F-195F-214E-A7EF-04D1109A8FA2}" dt="2021-06-26T03:59:41.280" v="955" actId="2696"/>
        <pc:sldMkLst>
          <pc:docMk/>
          <pc:sldMk cId="979384637" sldId="297"/>
        </pc:sldMkLst>
        <pc:spChg chg="del">
          <ac:chgData name="Vaibhav Gujral" userId="71e6667d029b40da" providerId="LiveId" clId="{BCA9372F-195F-214E-A7EF-04D1109A8FA2}" dt="2021-06-25T00:23:44.318" v="93" actId="478"/>
          <ac:spMkLst>
            <pc:docMk/>
            <pc:sldMk cId="979384637" sldId="297"/>
            <ac:spMk id="5" creationId="{91EADE09-279B-4E37-9274-1D89C097BB03}"/>
          </ac:spMkLst>
        </pc:spChg>
        <pc:spChg chg="add mod">
          <ac:chgData name="Vaibhav Gujral" userId="71e6667d029b40da" providerId="LiveId" clId="{BCA9372F-195F-214E-A7EF-04D1109A8FA2}" dt="2021-06-25T00:28:02.277" v="194"/>
          <ac:spMkLst>
            <pc:docMk/>
            <pc:sldMk cId="979384637" sldId="297"/>
            <ac:spMk id="6" creationId="{72C5E165-72E4-D54E-A6E3-961241FD14A7}"/>
          </ac:spMkLst>
        </pc:spChg>
        <pc:spChg chg="add mod">
          <ac:chgData name="Vaibhav Gujral" userId="71e6667d029b40da" providerId="LiveId" clId="{BCA9372F-195F-214E-A7EF-04D1109A8FA2}" dt="2021-06-25T00:28:02.277" v="194"/>
          <ac:spMkLst>
            <pc:docMk/>
            <pc:sldMk cId="979384637" sldId="297"/>
            <ac:spMk id="7" creationId="{1C8A8381-5C97-3542-AEC8-EBB63D644666}"/>
          </ac:spMkLst>
        </pc:spChg>
        <pc:picChg chg="del">
          <ac:chgData name="Vaibhav Gujral" userId="71e6667d029b40da" providerId="LiveId" clId="{BCA9372F-195F-214E-A7EF-04D1109A8FA2}" dt="2021-06-25T00:23:45.292" v="94" actId="478"/>
          <ac:picMkLst>
            <pc:docMk/>
            <pc:sldMk cId="979384637" sldId="297"/>
            <ac:picMk id="4" creationId="{BB1ACA3F-93B6-4DC7-AF30-7D6C2D9BB141}"/>
          </ac:picMkLst>
        </pc:picChg>
      </pc:sldChg>
      <pc:sldChg chg="addSp delSp modSp mod">
        <pc:chgData name="Vaibhav Gujral" userId="71e6667d029b40da" providerId="LiveId" clId="{BCA9372F-195F-214E-A7EF-04D1109A8FA2}" dt="2021-06-25T17:24:39.612" v="535" actId="478"/>
        <pc:sldMkLst>
          <pc:docMk/>
          <pc:sldMk cId="3388139804" sldId="298"/>
        </pc:sldMkLst>
        <pc:spChg chg="del">
          <ac:chgData name="Vaibhav Gujral" userId="71e6667d029b40da" providerId="LiveId" clId="{BCA9372F-195F-214E-A7EF-04D1109A8FA2}" dt="2021-06-25T00:23:48.085" v="95" actId="478"/>
          <ac:spMkLst>
            <pc:docMk/>
            <pc:sldMk cId="3388139804" sldId="298"/>
            <ac:spMk id="6" creationId="{AE2C0ABB-AD41-4C32-96E7-46C1B07AB5A6}"/>
          </ac:spMkLst>
        </pc:spChg>
        <pc:spChg chg="add mod">
          <ac:chgData name="Vaibhav Gujral" userId="71e6667d029b40da" providerId="LiveId" clId="{BCA9372F-195F-214E-A7EF-04D1109A8FA2}" dt="2021-06-25T00:28:06.794" v="195"/>
          <ac:spMkLst>
            <pc:docMk/>
            <pc:sldMk cId="3388139804" sldId="298"/>
            <ac:spMk id="7" creationId="{0EBE6AC4-4A49-8E4D-842C-87882E0F6EDD}"/>
          </ac:spMkLst>
        </pc:spChg>
        <pc:spChg chg="add mod">
          <ac:chgData name="Vaibhav Gujral" userId="71e6667d029b40da" providerId="LiveId" clId="{BCA9372F-195F-214E-A7EF-04D1109A8FA2}" dt="2021-06-25T00:28:06.794" v="195"/>
          <ac:spMkLst>
            <pc:docMk/>
            <pc:sldMk cId="3388139804" sldId="298"/>
            <ac:spMk id="8" creationId="{E4ED41DD-82F4-8744-89E2-AA5BD4BAEB51}"/>
          </ac:spMkLst>
        </pc:spChg>
        <pc:picChg chg="del">
          <ac:chgData name="Vaibhav Gujral" userId="71e6667d029b40da" providerId="LiveId" clId="{BCA9372F-195F-214E-A7EF-04D1109A8FA2}" dt="2021-06-25T17:24:39.612" v="535" actId="478"/>
          <ac:picMkLst>
            <pc:docMk/>
            <pc:sldMk cId="3388139804" sldId="298"/>
            <ac:picMk id="4" creationId="{5FB36683-ED5D-40CC-AA1C-50B86FE808E8}"/>
          </ac:picMkLst>
        </pc:picChg>
        <pc:picChg chg="del">
          <ac:chgData name="Vaibhav Gujral" userId="71e6667d029b40da" providerId="LiveId" clId="{BCA9372F-195F-214E-A7EF-04D1109A8FA2}" dt="2021-06-25T00:23:49.410" v="96" actId="478"/>
          <ac:picMkLst>
            <pc:docMk/>
            <pc:sldMk cId="3388139804" sldId="298"/>
            <ac:picMk id="5" creationId="{23EA0BC1-C11A-4EA1-B07D-284A10E4D51B}"/>
          </ac:picMkLst>
        </pc:picChg>
      </pc:sldChg>
      <pc:sldChg chg="addSp delSp modSp mod">
        <pc:chgData name="Vaibhav Gujral" userId="71e6667d029b40da" providerId="LiveId" clId="{BCA9372F-195F-214E-A7EF-04D1109A8FA2}" dt="2021-06-25T17:27:47.164" v="580"/>
        <pc:sldMkLst>
          <pc:docMk/>
          <pc:sldMk cId="996911589" sldId="299"/>
        </pc:sldMkLst>
        <pc:spChg chg="add del mod">
          <ac:chgData name="Vaibhav Gujral" userId="71e6667d029b40da" providerId="LiveId" clId="{BCA9372F-195F-214E-A7EF-04D1109A8FA2}" dt="2021-06-25T17:27:31.466" v="578" actId="478"/>
          <ac:spMkLst>
            <pc:docMk/>
            <pc:sldMk cId="996911589" sldId="299"/>
            <ac:spMk id="5" creationId="{C132D359-6532-1642-840B-D7B10D9F0751}"/>
          </ac:spMkLst>
        </pc:spChg>
        <pc:spChg chg="del">
          <ac:chgData name="Vaibhav Gujral" userId="71e6667d029b40da" providerId="LiveId" clId="{BCA9372F-195F-214E-A7EF-04D1109A8FA2}" dt="2021-06-25T00:24:05.246" v="102" actId="478"/>
          <ac:spMkLst>
            <pc:docMk/>
            <pc:sldMk cId="996911589" sldId="299"/>
            <ac:spMk id="9" creationId="{0AE454B6-3DDE-4BED-8C61-A42F96BF9974}"/>
          </ac:spMkLst>
        </pc:spChg>
        <pc:spChg chg="add mod">
          <ac:chgData name="Vaibhav Gujral" userId="71e6667d029b40da" providerId="LiveId" clId="{BCA9372F-195F-214E-A7EF-04D1109A8FA2}" dt="2021-06-25T00:28:11.248" v="198"/>
          <ac:spMkLst>
            <pc:docMk/>
            <pc:sldMk cId="996911589" sldId="299"/>
            <ac:spMk id="11" creationId="{F38B730F-4D71-7448-8B60-A7E33A029DD6}"/>
          </ac:spMkLst>
        </pc:spChg>
        <pc:spChg chg="add mod">
          <ac:chgData name="Vaibhav Gujral" userId="71e6667d029b40da" providerId="LiveId" clId="{BCA9372F-195F-214E-A7EF-04D1109A8FA2}" dt="2021-06-25T00:28:11.248" v="198"/>
          <ac:spMkLst>
            <pc:docMk/>
            <pc:sldMk cId="996911589" sldId="299"/>
            <ac:spMk id="12" creationId="{B7D56667-85F7-0648-BB20-1E4508DA4014}"/>
          </ac:spMkLst>
        </pc:spChg>
        <pc:spChg chg="add mod">
          <ac:chgData name="Vaibhav Gujral" userId="71e6667d029b40da" providerId="LiveId" clId="{BCA9372F-195F-214E-A7EF-04D1109A8FA2}" dt="2021-06-25T17:27:47.164" v="580"/>
          <ac:spMkLst>
            <pc:docMk/>
            <pc:sldMk cId="996911589" sldId="299"/>
            <ac:spMk id="14" creationId="{7559BBCB-58F9-B844-977D-DEEDD315FB75}"/>
          </ac:spMkLst>
        </pc:spChg>
        <pc:picChg chg="del">
          <ac:chgData name="Vaibhav Gujral" userId="71e6667d029b40da" providerId="LiveId" clId="{BCA9372F-195F-214E-A7EF-04D1109A8FA2}" dt="2021-06-25T17:24:48.240" v="538" actId="478"/>
          <ac:picMkLst>
            <pc:docMk/>
            <pc:sldMk cId="996911589" sldId="299"/>
            <ac:picMk id="4" creationId="{BEB3BD86-666E-4F01-9769-8293CAA27336}"/>
          </ac:picMkLst>
        </pc:picChg>
        <pc:picChg chg="del">
          <ac:chgData name="Vaibhav Gujral" userId="71e6667d029b40da" providerId="LiveId" clId="{BCA9372F-195F-214E-A7EF-04D1109A8FA2}" dt="2021-06-25T00:24:06.378" v="103" actId="478"/>
          <ac:picMkLst>
            <pc:docMk/>
            <pc:sldMk cId="996911589" sldId="299"/>
            <ac:picMk id="6" creationId="{55885965-9579-478D-82D6-CDF05129064C}"/>
          </ac:picMkLst>
        </pc:picChg>
        <pc:picChg chg="del">
          <ac:chgData name="Vaibhav Gujral" userId="71e6667d029b40da" providerId="LiveId" clId="{BCA9372F-195F-214E-A7EF-04D1109A8FA2}" dt="2021-06-25T17:27:27.816" v="577" actId="478"/>
          <ac:picMkLst>
            <pc:docMk/>
            <pc:sldMk cId="996911589" sldId="299"/>
            <ac:picMk id="10" creationId="{1926C927-50FB-4DCB-9F3A-C72CA025C944}"/>
          </ac:picMkLst>
        </pc:picChg>
        <pc:picChg chg="add mod">
          <ac:chgData name="Vaibhav Gujral" userId="71e6667d029b40da" providerId="LiveId" clId="{BCA9372F-195F-214E-A7EF-04D1109A8FA2}" dt="2021-06-25T17:27:37.456" v="579"/>
          <ac:picMkLst>
            <pc:docMk/>
            <pc:sldMk cId="996911589" sldId="299"/>
            <ac:picMk id="13" creationId="{27EC8B0B-B4AD-9948-8E40-7984E95F1BF5}"/>
          </ac:picMkLst>
        </pc:picChg>
      </pc:sldChg>
      <pc:sldChg chg="addSp delSp modSp mod">
        <pc:chgData name="Vaibhav Gujral" userId="71e6667d029b40da" providerId="LiveId" clId="{BCA9372F-195F-214E-A7EF-04D1109A8FA2}" dt="2021-06-25T17:25:13.362" v="547" actId="478"/>
        <pc:sldMkLst>
          <pc:docMk/>
          <pc:sldMk cId="891940374" sldId="300"/>
        </pc:sldMkLst>
        <pc:spChg chg="del">
          <ac:chgData name="Vaibhav Gujral" userId="71e6667d029b40da" providerId="LiveId" clId="{BCA9372F-195F-214E-A7EF-04D1109A8FA2}" dt="2021-06-25T00:24:48.088" v="121" actId="478"/>
          <ac:spMkLst>
            <pc:docMk/>
            <pc:sldMk cId="891940374" sldId="300"/>
            <ac:spMk id="7" creationId="{10EE825F-0B84-4BEC-AF45-14E63A3B8656}"/>
          </ac:spMkLst>
        </pc:spChg>
        <pc:spChg chg="add mod">
          <ac:chgData name="Vaibhav Gujral" userId="71e6667d029b40da" providerId="LiveId" clId="{BCA9372F-195F-214E-A7EF-04D1109A8FA2}" dt="2021-06-25T00:28:22.845" v="207"/>
          <ac:spMkLst>
            <pc:docMk/>
            <pc:sldMk cId="891940374" sldId="300"/>
            <ac:spMk id="9" creationId="{0F923D0E-00AA-7048-A176-8F765B2DA495}"/>
          </ac:spMkLst>
        </pc:spChg>
        <pc:spChg chg="add mod">
          <ac:chgData name="Vaibhav Gujral" userId="71e6667d029b40da" providerId="LiveId" clId="{BCA9372F-195F-214E-A7EF-04D1109A8FA2}" dt="2021-06-25T00:28:22.845" v="207"/>
          <ac:spMkLst>
            <pc:docMk/>
            <pc:sldMk cId="891940374" sldId="300"/>
            <ac:spMk id="10" creationId="{B9A193B2-6854-874A-AD18-C8199B70B09E}"/>
          </ac:spMkLst>
        </pc:spChg>
        <pc:picChg chg="del">
          <ac:chgData name="Vaibhav Gujral" userId="71e6667d029b40da" providerId="LiveId" clId="{BCA9372F-195F-214E-A7EF-04D1109A8FA2}" dt="2021-06-25T17:25:13.362" v="547" actId="478"/>
          <ac:picMkLst>
            <pc:docMk/>
            <pc:sldMk cId="891940374" sldId="300"/>
            <ac:picMk id="4" creationId="{A8ECBE9D-25C5-4426-966F-A3B96714F40D}"/>
          </ac:picMkLst>
        </pc:picChg>
        <pc:picChg chg="del">
          <ac:chgData name="Vaibhav Gujral" userId="71e6667d029b40da" providerId="LiveId" clId="{BCA9372F-195F-214E-A7EF-04D1109A8FA2}" dt="2021-06-25T00:24:49.310" v="122" actId="478"/>
          <ac:picMkLst>
            <pc:docMk/>
            <pc:sldMk cId="891940374" sldId="300"/>
            <ac:picMk id="5" creationId="{D86506F2-C7BF-46AE-A5BB-BD7EB26E8356}"/>
          </ac:picMkLst>
        </pc:picChg>
      </pc:sldChg>
      <pc:sldChg chg="addSp delSp modSp del mod">
        <pc:chgData name="Vaibhav Gujral" userId="71e6667d029b40da" providerId="LiveId" clId="{BCA9372F-195F-214E-A7EF-04D1109A8FA2}" dt="2021-06-26T03:47:19.101" v="728" actId="2696"/>
        <pc:sldMkLst>
          <pc:docMk/>
          <pc:sldMk cId="2859990467" sldId="301"/>
        </pc:sldMkLst>
        <pc:spChg chg="del">
          <ac:chgData name="Vaibhav Gujral" userId="71e6667d029b40da" providerId="LiveId" clId="{BCA9372F-195F-214E-A7EF-04D1109A8FA2}" dt="2021-06-25T00:24:54.432" v="123" actId="478"/>
          <ac:spMkLst>
            <pc:docMk/>
            <pc:sldMk cId="2859990467" sldId="301"/>
            <ac:spMk id="7" creationId="{5C72F3C7-CBCA-4617-8094-85B96DF1FB26}"/>
          </ac:spMkLst>
        </pc:spChg>
        <pc:spChg chg="add mod">
          <ac:chgData name="Vaibhav Gujral" userId="71e6667d029b40da" providerId="LiveId" clId="{BCA9372F-195F-214E-A7EF-04D1109A8FA2}" dt="2021-06-25T00:28:24.352" v="208"/>
          <ac:spMkLst>
            <pc:docMk/>
            <pc:sldMk cId="2859990467" sldId="301"/>
            <ac:spMk id="8" creationId="{F7246294-CF23-724D-8673-48BA91F4830C}"/>
          </ac:spMkLst>
        </pc:spChg>
        <pc:spChg chg="add mod">
          <ac:chgData name="Vaibhav Gujral" userId="71e6667d029b40da" providerId="LiveId" clId="{BCA9372F-195F-214E-A7EF-04D1109A8FA2}" dt="2021-06-25T00:28:24.352" v="208"/>
          <ac:spMkLst>
            <pc:docMk/>
            <pc:sldMk cId="2859990467" sldId="301"/>
            <ac:spMk id="9" creationId="{8C15F595-B82C-BD47-97AA-7EC70DB4610C}"/>
          </ac:spMkLst>
        </pc:spChg>
        <pc:picChg chg="del">
          <ac:chgData name="Vaibhav Gujral" userId="71e6667d029b40da" providerId="LiveId" clId="{BCA9372F-195F-214E-A7EF-04D1109A8FA2}" dt="2021-06-25T17:25:15.455" v="548" actId="478"/>
          <ac:picMkLst>
            <pc:docMk/>
            <pc:sldMk cId="2859990467" sldId="301"/>
            <ac:picMk id="4" creationId="{A8ECBE9D-25C5-4426-966F-A3B96714F40D}"/>
          </ac:picMkLst>
        </pc:picChg>
        <pc:picChg chg="del">
          <ac:chgData name="Vaibhav Gujral" userId="71e6667d029b40da" providerId="LiveId" clId="{BCA9372F-195F-214E-A7EF-04D1109A8FA2}" dt="2021-06-25T00:24:55.510" v="124" actId="478"/>
          <ac:picMkLst>
            <pc:docMk/>
            <pc:sldMk cId="2859990467" sldId="301"/>
            <ac:picMk id="6" creationId="{266414D4-4628-4A67-B936-5255134C4A8F}"/>
          </ac:picMkLst>
        </pc:picChg>
      </pc:sldChg>
      <pc:sldChg chg="addSp delSp modSp mod">
        <pc:chgData name="Vaibhav Gujral" userId="71e6667d029b40da" providerId="LiveId" clId="{BCA9372F-195F-214E-A7EF-04D1109A8FA2}" dt="2021-06-25T17:25:24.425" v="551" actId="478"/>
        <pc:sldMkLst>
          <pc:docMk/>
          <pc:sldMk cId="1221014420" sldId="302"/>
        </pc:sldMkLst>
        <pc:spChg chg="del">
          <ac:chgData name="Vaibhav Gujral" userId="71e6667d029b40da" providerId="LiveId" clId="{BCA9372F-195F-214E-A7EF-04D1109A8FA2}" dt="2021-06-25T00:25:08.143" v="129" actId="478"/>
          <ac:spMkLst>
            <pc:docMk/>
            <pc:sldMk cId="1221014420" sldId="302"/>
            <ac:spMk id="6" creationId="{CC0F66B4-DE6F-49AB-AB54-8918807C9BB3}"/>
          </ac:spMkLst>
        </pc:spChg>
        <pc:spChg chg="add mod">
          <ac:chgData name="Vaibhav Gujral" userId="71e6667d029b40da" providerId="LiveId" clId="{BCA9372F-195F-214E-A7EF-04D1109A8FA2}" dt="2021-06-25T00:28:29.224" v="211"/>
          <ac:spMkLst>
            <pc:docMk/>
            <pc:sldMk cId="1221014420" sldId="302"/>
            <ac:spMk id="7" creationId="{10BC37A1-C749-454E-A93C-504CD93331A7}"/>
          </ac:spMkLst>
        </pc:spChg>
        <pc:spChg chg="add mod">
          <ac:chgData name="Vaibhav Gujral" userId="71e6667d029b40da" providerId="LiveId" clId="{BCA9372F-195F-214E-A7EF-04D1109A8FA2}" dt="2021-06-25T00:28:29.224" v="211"/>
          <ac:spMkLst>
            <pc:docMk/>
            <pc:sldMk cId="1221014420" sldId="302"/>
            <ac:spMk id="8" creationId="{3A98AD9E-24BD-8541-8084-A50071C05EE4}"/>
          </ac:spMkLst>
        </pc:spChg>
        <pc:picChg chg="del">
          <ac:chgData name="Vaibhav Gujral" userId="71e6667d029b40da" providerId="LiveId" clId="{BCA9372F-195F-214E-A7EF-04D1109A8FA2}" dt="2021-06-25T17:25:24.425" v="551" actId="478"/>
          <ac:picMkLst>
            <pc:docMk/>
            <pc:sldMk cId="1221014420" sldId="302"/>
            <ac:picMk id="4" creationId="{E5BEDF92-F0E2-46BC-A154-53D750FC4B4B}"/>
          </ac:picMkLst>
        </pc:picChg>
        <pc:picChg chg="del">
          <ac:chgData name="Vaibhav Gujral" userId="71e6667d029b40da" providerId="LiveId" clId="{BCA9372F-195F-214E-A7EF-04D1109A8FA2}" dt="2021-06-25T00:25:09.211" v="130" actId="478"/>
          <ac:picMkLst>
            <pc:docMk/>
            <pc:sldMk cId="1221014420" sldId="302"/>
            <ac:picMk id="5" creationId="{F366A904-2E78-4CD7-8095-5B2F6AB1F95C}"/>
          </ac:picMkLst>
        </pc:picChg>
      </pc:sldChg>
      <pc:sldChg chg="addSp delSp modSp mod">
        <pc:chgData name="Vaibhav Gujral" userId="71e6667d029b40da" providerId="LiveId" clId="{BCA9372F-195F-214E-A7EF-04D1109A8FA2}" dt="2021-06-26T03:50:19.222" v="796" actId="20577"/>
        <pc:sldMkLst>
          <pc:docMk/>
          <pc:sldMk cId="2275424365" sldId="306"/>
        </pc:sldMkLst>
        <pc:spChg chg="mod">
          <ac:chgData name="Vaibhav Gujral" userId="71e6667d029b40da" providerId="LiveId" clId="{BCA9372F-195F-214E-A7EF-04D1109A8FA2}" dt="2021-06-26T03:50:19.222" v="796" actId="20577"/>
          <ac:spMkLst>
            <pc:docMk/>
            <pc:sldMk cId="2275424365" sldId="306"/>
            <ac:spMk id="3" creationId="{00000000-0000-0000-0000-000000000000}"/>
          </ac:spMkLst>
        </pc:spChg>
        <pc:spChg chg="del">
          <ac:chgData name="Vaibhav Gujral" userId="71e6667d029b40da" providerId="LiveId" clId="{BCA9372F-195F-214E-A7EF-04D1109A8FA2}" dt="2021-06-25T00:26:14.579" v="157" actId="478"/>
          <ac:spMkLst>
            <pc:docMk/>
            <pc:sldMk cId="2275424365" sldId="306"/>
            <ac:spMk id="8" creationId="{7A52D455-B5D7-4C70-B71B-1053E4D4D1F1}"/>
          </ac:spMkLst>
        </pc:spChg>
        <pc:spChg chg="add mod">
          <ac:chgData name="Vaibhav Gujral" userId="71e6667d029b40da" providerId="LiveId" clId="{BCA9372F-195F-214E-A7EF-04D1109A8FA2}" dt="2021-06-25T00:28:48.811" v="225"/>
          <ac:spMkLst>
            <pc:docMk/>
            <pc:sldMk cId="2275424365" sldId="306"/>
            <ac:spMk id="9" creationId="{C075F60B-7DB6-C542-A964-7F40182FE63D}"/>
          </ac:spMkLst>
        </pc:spChg>
        <pc:spChg chg="add mod">
          <ac:chgData name="Vaibhav Gujral" userId="71e6667d029b40da" providerId="LiveId" clId="{BCA9372F-195F-214E-A7EF-04D1109A8FA2}" dt="2021-06-25T00:28:48.811" v="225"/>
          <ac:spMkLst>
            <pc:docMk/>
            <pc:sldMk cId="2275424365" sldId="306"/>
            <ac:spMk id="10" creationId="{2E12F2CF-CF88-C346-BB08-0A1173DEE6D0}"/>
          </ac:spMkLst>
        </pc:spChg>
        <pc:picChg chg="del">
          <ac:chgData name="Vaibhav Gujral" userId="71e6667d029b40da" providerId="LiveId" clId="{BCA9372F-195F-214E-A7EF-04D1109A8FA2}" dt="2021-06-25T17:26:05.714" v="564" actId="478"/>
          <ac:picMkLst>
            <pc:docMk/>
            <pc:sldMk cId="2275424365" sldId="306"/>
            <ac:picMk id="4" creationId="{A3BB8DAE-AC7B-41B9-940A-5F48AB420DC7}"/>
          </ac:picMkLst>
        </pc:picChg>
        <pc:picChg chg="del">
          <ac:chgData name="Vaibhav Gujral" userId="71e6667d029b40da" providerId="LiveId" clId="{BCA9372F-195F-214E-A7EF-04D1109A8FA2}" dt="2021-06-25T00:26:15.398" v="158" actId="478"/>
          <ac:picMkLst>
            <pc:docMk/>
            <pc:sldMk cId="2275424365" sldId="306"/>
            <ac:picMk id="7" creationId="{479E8C26-B34D-46B3-BAD2-A598A75FCBD0}"/>
          </ac:picMkLst>
        </pc:picChg>
      </pc:sldChg>
      <pc:sldChg chg="addSp delSp modSp mod">
        <pc:chgData name="Vaibhav Gujral" userId="71e6667d029b40da" providerId="LiveId" clId="{BCA9372F-195F-214E-A7EF-04D1109A8FA2}" dt="2021-06-25T17:26:09.189" v="565" actId="478"/>
        <pc:sldMkLst>
          <pc:docMk/>
          <pc:sldMk cId="2805971645" sldId="307"/>
        </pc:sldMkLst>
        <pc:spChg chg="del">
          <ac:chgData name="Vaibhav Gujral" userId="71e6667d029b40da" providerId="LiveId" clId="{BCA9372F-195F-214E-A7EF-04D1109A8FA2}" dt="2021-06-25T00:26:18.563" v="159" actId="478"/>
          <ac:spMkLst>
            <pc:docMk/>
            <pc:sldMk cId="2805971645" sldId="307"/>
            <ac:spMk id="9" creationId="{AD6459DB-AD04-4067-8923-97EAAFCF7CC9}"/>
          </ac:spMkLst>
        </pc:spChg>
        <pc:spChg chg="add mod">
          <ac:chgData name="Vaibhav Gujral" userId="71e6667d029b40da" providerId="LiveId" clId="{BCA9372F-195F-214E-A7EF-04D1109A8FA2}" dt="2021-06-25T00:28:49.491" v="226"/>
          <ac:spMkLst>
            <pc:docMk/>
            <pc:sldMk cId="2805971645" sldId="307"/>
            <ac:spMk id="10" creationId="{DB736BAA-619A-0C4F-92E4-950DF1FA765B}"/>
          </ac:spMkLst>
        </pc:spChg>
        <pc:spChg chg="add mod">
          <ac:chgData name="Vaibhav Gujral" userId="71e6667d029b40da" providerId="LiveId" clId="{BCA9372F-195F-214E-A7EF-04D1109A8FA2}" dt="2021-06-25T00:28:49.491" v="226"/>
          <ac:spMkLst>
            <pc:docMk/>
            <pc:sldMk cId="2805971645" sldId="307"/>
            <ac:spMk id="11" creationId="{FCED5ED8-B275-E045-B01A-B7BD41FEA7E1}"/>
          </ac:spMkLst>
        </pc:spChg>
        <pc:picChg chg="del">
          <ac:chgData name="Vaibhav Gujral" userId="71e6667d029b40da" providerId="LiveId" clId="{BCA9372F-195F-214E-A7EF-04D1109A8FA2}" dt="2021-06-25T17:26:09.189" v="565" actId="478"/>
          <ac:picMkLst>
            <pc:docMk/>
            <pc:sldMk cId="2805971645" sldId="307"/>
            <ac:picMk id="4" creationId="{A3BB8DAE-AC7B-41B9-940A-5F48AB420DC7}"/>
          </ac:picMkLst>
        </pc:picChg>
        <pc:picChg chg="del">
          <ac:chgData name="Vaibhav Gujral" userId="71e6667d029b40da" providerId="LiveId" clId="{BCA9372F-195F-214E-A7EF-04D1109A8FA2}" dt="2021-06-25T00:26:19.608" v="160" actId="478"/>
          <ac:picMkLst>
            <pc:docMk/>
            <pc:sldMk cId="2805971645" sldId="307"/>
            <ac:picMk id="8" creationId="{80FA3779-9EEB-456A-B95B-07EFEAEDB28D}"/>
          </ac:picMkLst>
        </pc:picChg>
      </pc:sldChg>
      <pc:sldChg chg="addSp delSp modSp del mod">
        <pc:chgData name="Vaibhav Gujral" userId="71e6667d029b40da" providerId="LiveId" clId="{BCA9372F-195F-214E-A7EF-04D1109A8FA2}" dt="2021-06-26T03:50:49.247" v="797" actId="2696"/>
        <pc:sldMkLst>
          <pc:docMk/>
          <pc:sldMk cId="1506493981" sldId="308"/>
        </pc:sldMkLst>
        <pc:spChg chg="del">
          <ac:chgData name="Vaibhav Gujral" userId="71e6667d029b40da" providerId="LiveId" clId="{BCA9372F-195F-214E-A7EF-04D1109A8FA2}" dt="2021-06-25T00:26:09.905" v="155" actId="478"/>
          <ac:spMkLst>
            <pc:docMk/>
            <pc:sldMk cId="1506493981" sldId="308"/>
            <ac:spMk id="6" creationId="{D2A33976-2967-43E1-8A08-3C7FBCE2A8BF}"/>
          </ac:spMkLst>
        </pc:spChg>
        <pc:spChg chg="add mod">
          <ac:chgData name="Vaibhav Gujral" userId="71e6667d029b40da" providerId="LiveId" clId="{BCA9372F-195F-214E-A7EF-04D1109A8FA2}" dt="2021-06-25T00:28:46.963" v="224"/>
          <ac:spMkLst>
            <pc:docMk/>
            <pc:sldMk cId="1506493981" sldId="308"/>
            <ac:spMk id="7" creationId="{890A5CBD-D620-C04D-B814-7BC58AB687C6}"/>
          </ac:spMkLst>
        </pc:spChg>
        <pc:spChg chg="add mod">
          <ac:chgData name="Vaibhav Gujral" userId="71e6667d029b40da" providerId="LiveId" clId="{BCA9372F-195F-214E-A7EF-04D1109A8FA2}" dt="2021-06-25T00:28:46.963" v="224"/>
          <ac:spMkLst>
            <pc:docMk/>
            <pc:sldMk cId="1506493981" sldId="308"/>
            <ac:spMk id="8" creationId="{9C5E0DA7-E798-EF41-926C-CB2CAFFC2DAC}"/>
          </ac:spMkLst>
        </pc:spChg>
        <pc:picChg chg="del">
          <ac:chgData name="Vaibhav Gujral" userId="71e6667d029b40da" providerId="LiveId" clId="{BCA9372F-195F-214E-A7EF-04D1109A8FA2}" dt="2021-06-25T17:26:01.602" v="563" actId="478"/>
          <ac:picMkLst>
            <pc:docMk/>
            <pc:sldMk cId="1506493981" sldId="308"/>
            <ac:picMk id="4" creationId="{A3BB8DAE-AC7B-41B9-940A-5F48AB420DC7}"/>
          </ac:picMkLst>
        </pc:picChg>
        <pc:picChg chg="del">
          <ac:chgData name="Vaibhav Gujral" userId="71e6667d029b40da" providerId="LiveId" clId="{BCA9372F-195F-214E-A7EF-04D1109A8FA2}" dt="2021-06-25T00:26:10.903" v="156" actId="478"/>
          <ac:picMkLst>
            <pc:docMk/>
            <pc:sldMk cId="1506493981" sldId="308"/>
            <ac:picMk id="5" creationId="{095C5A2A-DBB6-44B2-8981-C9FF8C83D426}"/>
          </ac:picMkLst>
        </pc:picChg>
      </pc:sldChg>
      <pc:sldChg chg="addSp delSp modSp mod">
        <pc:chgData name="Vaibhav Gujral" userId="71e6667d029b40da" providerId="LiveId" clId="{BCA9372F-195F-214E-A7EF-04D1109A8FA2}" dt="2021-06-26T04:16:14.824" v="1460"/>
        <pc:sldMkLst>
          <pc:docMk/>
          <pc:sldMk cId="2277832342" sldId="311"/>
        </pc:sldMkLst>
        <pc:spChg chg="del mod">
          <ac:chgData name="Vaibhav Gujral" userId="71e6667d029b40da" providerId="LiveId" clId="{BCA9372F-195F-214E-A7EF-04D1109A8FA2}" dt="2021-06-25T00:24:43.921" v="119" actId="478"/>
          <ac:spMkLst>
            <pc:docMk/>
            <pc:sldMk cId="2277832342" sldId="311"/>
            <ac:spMk id="6" creationId="{C536CEDE-44A5-4128-A3D9-78297D203963}"/>
          </ac:spMkLst>
        </pc:spChg>
        <pc:spChg chg="add mod">
          <ac:chgData name="Vaibhav Gujral" userId="71e6667d029b40da" providerId="LiveId" clId="{BCA9372F-195F-214E-A7EF-04D1109A8FA2}" dt="2021-06-25T00:28:22.079" v="206"/>
          <ac:spMkLst>
            <pc:docMk/>
            <pc:sldMk cId="2277832342" sldId="311"/>
            <ac:spMk id="7" creationId="{6DA7519C-4689-294F-A96A-C96157F7E3CD}"/>
          </ac:spMkLst>
        </pc:spChg>
        <pc:spChg chg="add mod">
          <ac:chgData name="Vaibhav Gujral" userId="71e6667d029b40da" providerId="LiveId" clId="{BCA9372F-195F-214E-A7EF-04D1109A8FA2}" dt="2021-06-25T00:28:22.079" v="206"/>
          <ac:spMkLst>
            <pc:docMk/>
            <pc:sldMk cId="2277832342" sldId="311"/>
            <ac:spMk id="9" creationId="{705DF034-2D92-BA45-8B91-89C45653B86D}"/>
          </ac:spMkLst>
        </pc:spChg>
        <pc:spChg chg="add del mod">
          <ac:chgData name="Vaibhav Gujral" userId="71e6667d029b40da" providerId="LiveId" clId="{BCA9372F-195F-214E-A7EF-04D1109A8FA2}" dt="2021-06-26T04:16:14.824" v="1460"/>
          <ac:spMkLst>
            <pc:docMk/>
            <pc:sldMk cId="2277832342" sldId="311"/>
            <ac:spMk id="10" creationId="{CCA62BF7-A5E1-BC42-A0DA-742C991F9A13}"/>
          </ac:spMkLst>
        </pc:spChg>
        <pc:spChg chg="add del mod">
          <ac:chgData name="Vaibhav Gujral" userId="71e6667d029b40da" providerId="LiveId" clId="{BCA9372F-195F-214E-A7EF-04D1109A8FA2}" dt="2021-06-26T04:16:14.824" v="1460"/>
          <ac:spMkLst>
            <pc:docMk/>
            <pc:sldMk cId="2277832342" sldId="311"/>
            <ac:spMk id="11" creationId="{02771E65-31AD-AB44-B873-F0CF63A74600}"/>
          </ac:spMkLst>
        </pc:spChg>
        <pc:picChg chg="del">
          <ac:chgData name="Vaibhav Gujral" userId="71e6667d029b40da" providerId="LiveId" clId="{BCA9372F-195F-214E-A7EF-04D1109A8FA2}" dt="2021-06-25T17:25:10.824" v="546" actId="478"/>
          <ac:picMkLst>
            <pc:docMk/>
            <pc:sldMk cId="2277832342" sldId="311"/>
            <ac:picMk id="4" creationId="{A8ECBE9D-25C5-4426-966F-A3B96714F40D}"/>
          </ac:picMkLst>
        </pc:picChg>
        <pc:picChg chg="del">
          <ac:chgData name="Vaibhav Gujral" userId="71e6667d029b40da" providerId="LiveId" clId="{BCA9372F-195F-214E-A7EF-04D1109A8FA2}" dt="2021-06-25T00:24:44.962" v="120" actId="478"/>
          <ac:picMkLst>
            <pc:docMk/>
            <pc:sldMk cId="2277832342" sldId="311"/>
            <ac:picMk id="5" creationId="{D3A95F76-956D-4F46-B4A7-156433E81A4B}"/>
          </ac:picMkLst>
        </pc:picChg>
      </pc:sldChg>
      <pc:sldChg chg="addSp delSp modSp del mod">
        <pc:chgData name="Vaibhav Gujral" userId="71e6667d029b40da" providerId="LiveId" clId="{BCA9372F-195F-214E-A7EF-04D1109A8FA2}" dt="2021-06-26T03:47:08.397" v="726" actId="2696"/>
        <pc:sldMkLst>
          <pc:docMk/>
          <pc:sldMk cId="1225759506" sldId="313"/>
        </pc:sldMkLst>
        <pc:spChg chg="del">
          <ac:chgData name="Vaibhav Gujral" userId="71e6667d029b40da" providerId="LiveId" clId="{BCA9372F-195F-214E-A7EF-04D1109A8FA2}" dt="2021-06-25T00:24:33.691" v="114" actId="478"/>
          <ac:spMkLst>
            <pc:docMk/>
            <pc:sldMk cId="1225759506" sldId="313"/>
            <ac:spMk id="7" creationId="{97D09224-E611-494A-BEB5-10AF24A348FD}"/>
          </ac:spMkLst>
        </pc:spChg>
        <pc:spChg chg="add mod">
          <ac:chgData name="Vaibhav Gujral" userId="71e6667d029b40da" providerId="LiveId" clId="{BCA9372F-195F-214E-A7EF-04D1109A8FA2}" dt="2021-06-25T00:28:19.394" v="204"/>
          <ac:spMkLst>
            <pc:docMk/>
            <pc:sldMk cId="1225759506" sldId="313"/>
            <ac:spMk id="8" creationId="{9381DC3F-90AF-4340-9F41-C44F97B08D83}"/>
          </ac:spMkLst>
        </pc:spChg>
        <pc:spChg chg="add mod">
          <ac:chgData name="Vaibhav Gujral" userId="71e6667d029b40da" providerId="LiveId" clId="{BCA9372F-195F-214E-A7EF-04D1109A8FA2}" dt="2021-06-25T00:28:19.394" v="204"/>
          <ac:spMkLst>
            <pc:docMk/>
            <pc:sldMk cId="1225759506" sldId="313"/>
            <ac:spMk id="9" creationId="{27870856-265C-F94D-B4A6-A3C8F3E849A5}"/>
          </ac:spMkLst>
        </pc:spChg>
        <pc:picChg chg="del">
          <ac:chgData name="Vaibhav Gujral" userId="71e6667d029b40da" providerId="LiveId" clId="{BCA9372F-195F-214E-A7EF-04D1109A8FA2}" dt="2021-06-25T17:25:04.126" v="544" actId="478"/>
          <ac:picMkLst>
            <pc:docMk/>
            <pc:sldMk cId="1225759506" sldId="313"/>
            <ac:picMk id="4" creationId="{BEB3BD86-666E-4F01-9769-8293CAA27336}"/>
          </ac:picMkLst>
        </pc:picChg>
        <pc:picChg chg="del">
          <ac:chgData name="Vaibhav Gujral" userId="71e6667d029b40da" providerId="LiveId" clId="{BCA9372F-195F-214E-A7EF-04D1109A8FA2}" dt="2021-06-25T00:24:34.791" v="115" actId="478"/>
          <ac:picMkLst>
            <pc:docMk/>
            <pc:sldMk cId="1225759506" sldId="313"/>
            <ac:picMk id="6" creationId="{9835C36B-207F-4AFA-AE70-717FB0860D9E}"/>
          </ac:picMkLst>
        </pc:picChg>
      </pc:sldChg>
      <pc:sldChg chg="addSp delSp modSp mod">
        <pc:chgData name="Vaibhav Gujral" userId="71e6667d029b40da" providerId="LiveId" clId="{BCA9372F-195F-214E-A7EF-04D1109A8FA2}" dt="2021-06-25T17:24:44.336" v="537" actId="478"/>
        <pc:sldMkLst>
          <pc:docMk/>
          <pc:sldMk cId="199244859" sldId="314"/>
        </pc:sldMkLst>
        <pc:spChg chg="del mod">
          <ac:chgData name="Vaibhav Gujral" userId="71e6667d029b40da" providerId="LiveId" clId="{BCA9372F-195F-214E-A7EF-04D1109A8FA2}" dt="2021-06-25T00:24:00.589" v="100" actId="478"/>
          <ac:spMkLst>
            <pc:docMk/>
            <pc:sldMk cId="199244859" sldId="314"/>
            <ac:spMk id="6" creationId="{4130ADD2-BB3F-4460-BBA9-9421AF09EB51}"/>
          </ac:spMkLst>
        </pc:spChg>
        <pc:spChg chg="add mod">
          <ac:chgData name="Vaibhav Gujral" userId="71e6667d029b40da" providerId="LiveId" clId="{BCA9372F-195F-214E-A7EF-04D1109A8FA2}" dt="2021-06-25T00:28:10.295" v="197"/>
          <ac:spMkLst>
            <pc:docMk/>
            <pc:sldMk cId="199244859" sldId="314"/>
            <ac:spMk id="8" creationId="{DB1F6ED6-BE0C-2946-A0FD-AF2731F9306D}"/>
          </ac:spMkLst>
        </pc:spChg>
        <pc:spChg chg="add mod">
          <ac:chgData name="Vaibhav Gujral" userId="71e6667d029b40da" providerId="LiveId" clId="{BCA9372F-195F-214E-A7EF-04D1109A8FA2}" dt="2021-06-25T00:28:10.295" v="197"/>
          <ac:spMkLst>
            <pc:docMk/>
            <pc:sldMk cId="199244859" sldId="314"/>
            <ac:spMk id="9" creationId="{88D01455-C748-9C49-980B-328F184B9CBB}"/>
          </ac:spMkLst>
        </pc:spChg>
        <pc:picChg chg="del">
          <ac:chgData name="Vaibhav Gujral" userId="71e6667d029b40da" providerId="LiveId" clId="{BCA9372F-195F-214E-A7EF-04D1109A8FA2}" dt="2021-06-25T17:24:44.336" v="537" actId="478"/>
          <ac:picMkLst>
            <pc:docMk/>
            <pc:sldMk cId="199244859" sldId="314"/>
            <ac:picMk id="4" creationId="{BEB3BD86-666E-4F01-9769-8293CAA27336}"/>
          </ac:picMkLst>
        </pc:picChg>
        <pc:picChg chg="del">
          <ac:chgData name="Vaibhav Gujral" userId="71e6667d029b40da" providerId="LiveId" clId="{BCA9372F-195F-214E-A7EF-04D1109A8FA2}" dt="2021-06-25T00:24:01.930" v="101" actId="478"/>
          <ac:picMkLst>
            <pc:docMk/>
            <pc:sldMk cId="199244859" sldId="314"/>
            <ac:picMk id="5" creationId="{AA5860F8-1144-4B85-8516-843D0F2BC0D8}"/>
          </ac:picMkLst>
        </pc:picChg>
      </pc:sldChg>
      <pc:sldChg chg="addSp delSp modSp mod">
        <pc:chgData name="Vaibhav Gujral" userId="71e6667d029b40da" providerId="LiveId" clId="{BCA9372F-195F-214E-A7EF-04D1109A8FA2}" dt="2021-06-26T03:48:41.781" v="765" actId="1076"/>
        <pc:sldMkLst>
          <pc:docMk/>
          <pc:sldMk cId="985120938" sldId="316"/>
        </pc:sldMkLst>
        <pc:spChg chg="del">
          <ac:chgData name="Vaibhav Gujral" userId="71e6667d029b40da" providerId="LiveId" clId="{BCA9372F-195F-214E-A7EF-04D1109A8FA2}" dt="2021-06-25T00:25:03.907" v="127" actId="478"/>
          <ac:spMkLst>
            <pc:docMk/>
            <pc:sldMk cId="985120938" sldId="316"/>
            <ac:spMk id="6" creationId="{B753E796-FD0B-46D9-9DBB-AA24614BD30A}"/>
          </ac:spMkLst>
        </pc:spChg>
        <pc:spChg chg="add mod">
          <ac:chgData name="Vaibhav Gujral" userId="71e6667d029b40da" providerId="LiveId" clId="{BCA9372F-195F-214E-A7EF-04D1109A8FA2}" dt="2021-06-25T00:28:28.399" v="210"/>
          <ac:spMkLst>
            <pc:docMk/>
            <pc:sldMk cId="985120938" sldId="316"/>
            <ac:spMk id="8" creationId="{BED87410-51E7-AC4E-BE2C-BFC905165721}"/>
          </ac:spMkLst>
        </pc:spChg>
        <pc:spChg chg="add mod">
          <ac:chgData name="Vaibhav Gujral" userId="71e6667d029b40da" providerId="LiveId" clId="{BCA9372F-195F-214E-A7EF-04D1109A8FA2}" dt="2021-06-25T00:28:28.399" v="210"/>
          <ac:spMkLst>
            <pc:docMk/>
            <pc:sldMk cId="985120938" sldId="316"/>
            <ac:spMk id="9" creationId="{5B1A09AB-E972-4A49-9205-2032CD27B54F}"/>
          </ac:spMkLst>
        </pc:spChg>
        <pc:picChg chg="del">
          <ac:chgData name="Vaibhav Gujral" userId="71e6667d029b40da" providerId="LiveId" clId="{BCA9372F-195F-214E-A7EF-04D1109A8FA2}" dt="2021-06-25T17:25:21.411" v="550" actId="478"/>
          <ac:picMkLst>
            <pc:docMk/>
            <pc:sldMk cId="985120938" sldId="316"/>
            <ac:picMk id="4" creationId="{A8ECBE9D-25C5-4426-966F-A3B96714F40D}"/>
          </ac:picMkLst>
        </pc:picChg>
        <pc:picChg chg="del">
          <ac:chgData name="Vaibhav Gujral" userId="71e6667d029b40da" providerId="LiveId" clId="{BCA9372F-195F-214E-A7EF-04D1109A8FA2}" dt="2021-06-25T00:25:04.955" v="128" actId="478"/>
          <ac:picMkLst>
            <pc:docMk/>
            <pc:sldMk cId="985120938" sldId="316"/>
            <ac:picMk id="5" creationId="{52130950-5070-4231-BFC3-60D76943D778}"/>
          </ac:picMkLst>
        </pc:picChg>
        <pc:picChg chg="del">
          <ac:chgData name="Vaibhav Gujral" userId="71e6667d029b40da" providerId="LiveId" clId="{BCA9372F-195F-214E-A7EF-04D1109A8FA2}" dt="2021-06-26T03:48:29.582" v="760" actId="478"/>
          <ac:picMkLst>
            <pc:docMk/>
            <pc:sldMk cId="985120938" sldId="316"/>
            <ac:picMk id="7" creationId="{F477C9A2-76CB-4BEB-9D38-AAC59D2C28A5}"/>
          </ac:picMkLst>
        </pc:picChg>
        <pc:picChg chg="add mod">
          <ac:chgData name="Vaibhav Gujral" userId="71e6667d029b40da" providerId="LiveId" clId="{BCA9372F-195F-214E-A7EF-04D1109A8FA2}" dt="2021-06-26T03:48:41.781" v="765" actId="1076"/>
          <ac:picMkLst>
            <pc:docMk/>
            <pc:sldMk cId="985120938" sldId="316"/>
            <ac:picMk id="10" creationId="{D837C366-7CE9-4349-800A-A158B8C6A585}"/>
          </ac:picMkLst>
        </pc:picChg>
      </pc:sldChg>
      <pc:sldChg chg="addSp delSp modSp del mod">
        <pc:chgData name="Vaibhav Gujral" userId="71e6667d029b40da" providerId="LiveId" clId="{BCA9372F-195F-214E-A7EF-04D1109A8FA2}" dt="2021-06-26T03:47:14.222" v="727" actId="2696"/>
        <pc:sldMkLst>
          <pc:docMk/>
          <pc:sldMk cId="4234680037" sldId="317"/>
        </pc:sldMkLst>
        <pc:spChg chg="del">
          <ac:chgData name="Vaibhav Gujral" userId="71e6667d029b40da" providerId="LiveId" clId="{BCA9372F-195F-214E-A7EF-04D1109A8FA2}" dt="2021-06-25T00:24:37.696" v="116" actId="478"/>
          <ac:spMkLst>
            <pc:docMk/>
            <pc:sldMk cId="4234680037" sldId="317"/>
            <ac:spMk id="7" creationId="{D629FF7C-D7EC-41D0-9551-174E7426B8CC}"/>
          </ac:spMkLst>
        </pc:spChg>
        <pc:spChg chg="add mod">
          <ac:chgData name="Vaibhav Gujral" userId="71e6667d029b40da" providerId="LiveId" clId="{BCA9372F-195F-214E-A7EF-04D1109A8FA2}" dt="2021-06-25T00:28:20.509" v="205"/>
          <ac:spMkLst>
            <pc:docMk/>
            <pc:sldMk cId="4234680037" sldId="317"/>
            <ac:spMk id="8" creationId="{40BC6462-8CCA-AB45-A03A-C086DB70231B}"/>
          </ac:spMkLst>
        </pc:spChg>
        <pc:spChg chg="add mod">
          <ac:chgData name="Vaibhav Gujral" userId="71e6667d029b40da" providerId="LiveId" clId="{BCA9372F-195F-214E-A7EF-04D1109A8FA2}" dt="2021-06-25T00:28:20.509" v="205"/>
          <ac:spMkLst>
            <pc:docMk/>
            <pc:sldMk cId="4234680037" sldId="317"/>
            <ac:spMk id="9" creationId="{4236FFCB-91D0-2645-A1AA-F48CDBC8B267}"/>
          </ac:spMkLst>
        </pc:spChg>
        <pc:picChg chg="del">
          <ac:chgData name="Vaibhav Gujral" userId="71e6667d029b40da" providerId="LiveId" clId="{BCA9372F-195F-214E-A7EF-04D1109A8FA2}" dt="2021-06-25T17:25:07.976" v="545" actId="478"/>
          <ac:picMkLst>
            <pc:docMk/>
            <pc:sldMk cId="4234680037" sldId="317"/>
            <ac:picMk id="4" creationId="{BEB3BD86-666E-4F01-9769-8293CAA27336}"/>
          </ac:picMkLst>
        </pc:picChg>
        <pc:picChg chg="del">
          <ac:chgData name="Vaibhav Gujral" userId="71e6667d029b40da" providerId="LiveId" clId="{BCA9372F-195F-214E-A7EF-04D1109A8FA2}" dt="2021-06-25T00:24:39.009" v="117" actId="478"/>
          <ac:picMkLst>
            <pc:docMk/>
            <pc:sldMk cId="4234680037" sldId="317"/>
            <ac:picMk id="5" creationId="{D815449D-DDE0-4640-AEF2-AB589C5FA8E1}"/>
          </ac:picMkLst>
        </pc:picChg>
      </pc:sldChg>
      <pc:sldChg chg="addSp delSp modSp del mod">
        <pc:chgData name="Vaibhav Gujral" userId="71e6667d029b40da" providerId="LiveId" clId="{BCA9372F-195F-214E-A7EF-04D1109A8FA2}" dt="2021-06-26T04:02:29.222" v="1023" actId="2696"/>
        <pc:sldMkLst>
          <pc:docMk/>
          <pc:sldMk cId="3466870977" sldId="320"/>
        </pc:sldMkLst>
        <pc:spChg chg="del">
          <ac:chgData name="Vaibhav Gujral" userId="71e6667d029b40da" providerId="LiveId" clId="{BCA9372F-195F-214E-A7EF-04D1109A8FA2}" dt="2021-06-25T00:26:26.826" v="163" actId="478"/>
          <ac:spMkLst>
            <pc:docMk/>
            <pc:sldMk cId="3466870977" sldId="320"/>
            <ac:spMk id="5" creationId="{A2EA0AD6-63D4-4405-A971-2B6F74A80EDF}"/>
          </ac:spMkLst>
        </pc:spChg>
        <pc:spChg chg="add mod">
          <ac:chgData name="Vaibhav Gujral" userId="71e6667d029b40da" providerId="LiveId" clId="{BCA9372F-195F-214E-A7EF-04D1109A8FA2}" dt="2021-06-25T00:28:52.504" v="228"/>
          <ac:spMkLst>
            <pc:docMk/>
            <pc:sldMk cId="3466870977" sldId="320"/>
            <ac:spMk id="6" creationId="{0E7764DB-E46A-264C-A119-35E12B82A31D}"/>
          </ac:spMkLst>
        </pc:spChg>
        <pc:spChg chg="add mod">
          <ac:chgData name="Vaibhav Gujral" userId="71e6667d029b40da" providerId="LiveId" clId="{BCA9372F-195F-214E-A7EF-04D1109A8FA2}" dt="2021-06-25T00:28:52.504" v="228"/>
          <ac:spMkLst>
            <pc:docMk/>
            <pc:sldMk cId="3466870977" sldId="320"/>
            <ac:spMk id="7" creationId="{9A20A52F-502B-564E-B12F-54297BBFD129}"/>
          </ac:spMkLst>
        </pc:spChg>
        <pc:picChg chg="del">
          <ac:chgData name="Vaibhav Gujral" userId="71e6667d029b40da" providerId="LiveId" clId="{BCA9372F-195F-214E-A7EF-04D1109A8FA2}" dt="2021-06-25T00:26:27.856" v="164" actId="478"/>
          <ac:picMkLst>
            <pc:docMk/>
            <pc:sldMk cId="3466870977" sldId="320"/>
            <ac:picMk id="4" creationId="{F4D206E9-4051-42BD-9EF3-8AADA415F558}"/>
          </ac:picMkLst>
        </pc:picChg>
      </pc:sldChg>
      <pc:sldChg chg="addSp delSp modSp mod">
        <pc:chgData name="Vaibhav Gujral" userId="71e6667d029b40da" providerId="LiveId" clId="{BCA9372F-195F-214E-A7EF-04D1109A8FA2}" dt="2021-06-25T17:26:16.526" v="567" actId="478"/>
        <pc:sldMkLst>
          <pc:docMk/>
          <pc:sldMk cId="1902010137" sldId="321"/>
        </pc:sldMkLst>
        <pc:spChg chg="mod">
          <ac:chgData name="Vaibhav Gujral" userId="71e6667d029b40da" providerId="LiveId" clId="{BCA9372F-195F-214E-A7EF-04D1109A8FA2}" dt="2021-06-25T00:42:57.608" v="444" actId="20577"/>
          <ac:spMkLst>
            <pc:docMk/>
            <pc:sldMk cId="1902010137" sldId="321"/>
            <ac:spMk id="3" creationId="{75BDC680-AF17-459B-B7CB-172F6B96A271}"/>
          </ac:spMkLst>
        </pc:spChg>
        <pc:spChg chg="del">
          <ac:chgData name="Vaibhav Gujral" userId="71e6667d029b40da" providerId="LiveId" clId="{BCA9372F-195F-214E-A7EF-04D1109A8FA2}" dt="2021-06-25T00:26:30.813" v="165" actId="478"/>
          <ac:spMkLst>
            <pc:docMk/>
            <pc:sldMk cId="1902010137" sldId="321"/>
            <ac:spMk id="6" creationId="{CCF99CB5-CDF8-4799-A387-34F256B1E14D}"/>
          </ac:spMkLst>
        </pc:spChg>
        <pc:spChg chg="add mod">
          <ac:chgData name="Vaibhav Gujral" userId="71e6667d029b40da" providerId="LiveId" clId="{BCA9372F-195F-214E-A7EF-04D1109A8FA2}" dt="2021-06-25T00:28:53.337" v="229"/>
          <ac:spMkLst>
            <pc:docMk/>
            <pc:sldMk cId="1902010137" sldId="321"/>
            <ac:spMk id="7" creationId="{439ADEDC-51BF-F346-A101-5B235D0EC1E0}"/>
          </ac:spMkLst>
        </pc:spChg>
        <pc:spChg chg="add mod">
          <ac:chgData name="Vaibhav Gujral" userId="71e6667d029b40da" providerId="LiveId" clId="{BCA9372F-195F-214E-A7EF-04D1109A8FA2}" dt="2021-06-25T00:28:53.337" v="229"/>
          <ac:spMkLst>
            <pc:docMk/>
            <pc:sldMk cId="1902010137" sldId="321"/>
            <ac:spMk id="8" creationId="{A1F9D386-7A8D-AC41-81CC-9736F377D681}"/>
          </ac:spMkLst>
        </pc:spChg>
        <pc:picChg chg="del">
          <ac:chgData name="Vaibhav Gujral" userId="71e6667d029b40da" providerId="LiveId" clId="{BCA9372F-195F-214E-A7EF-04D1109A8FA2}" dt="2021-06-25T17:26:16.526" v="567" actId="478"/>
          <ac:picMkLst>
            <pc:docMk/>
            <pc:sldMk cId="1902010137" sldId="321"/>
            <ac:picMk id="4" creationId="{D22E86EC-F810-49D8-9FC5-38F105040FE0}"/>
          </ac:picMkLst>
        </pc:picChg>
        <pc:picChg chg="del">
          <ac:chgData name="Vaibhav Gujral" userId="71e6667d029b40da" providerId="LiveId" clId="{BCA9372F-195F-214E-A7EF-04D1109A8FA2}" dt="2021-06-25T00:26:32.153" v="166" actId="478"/>
          <ac:picMkLst>
            <pc:docMk/>
            <pc:sldMk cId="1902010137" sldId="321"/>
            <ac:picMk id="5" creationId="{F137316D-201F-425B-B418-3A1C2409E059}"/>
          </ac:picMkLst>
        </pc:picChg>
      </pc:sldChg>
      <pc:sldChg chg="addSp delSp modSp mod">
        <pc:chgData name="Vaibhav Gujral" userId="71e6667d029b40da" providerId="LiveId" clId="{BCA9372F-195F-214E-A7EF-04D1109A8FA2}" dt="2021-06-26T04:16:54.826" v="1469"/>
        <pc:sldMkLst>
          <pc:docMk/>
          <pc:sldMk cId="3280042738" sldId="322"/>
        </pc:sldMkLst>
        <pc:spChg chg="del">
          <ac:chgData name="Vaibhav Gujral" userId="71e6667d029b40da" providerId="LiveId" clId="{BCA9372F-195F-214E-A7EF-04D1109A8FA2}" dt="2021-06-25T00:26:36.704" v="167" actId="478"/>
          <ac:spMkLst>
            <pc:docMk/>
            <pc:sldMk cId="3280042738" sldId="322"/>
            <ac:spMk id="6" creationId="{1D823FE2-B4BC-41F5-96EB-97604A9F781D}"/>
          </ac:spMkLst>
        </pc:spChg>
        <pc:spChg chg="add mod">
          <ac:chgData name="Vaibhav Gujral" userId="71e6667d029b40da" providerId="LiveId" clId="{BCA9372F-195F-214E-A7EF-04D1109A8FA2}" dt="2021-06-25T00:28:54.103" v="230"/>
          <ac:spMkLst>
            <pc:docMk/>
            <pc:sldMk cId="3280042738" sldId="322"/>
            <ac:spMk id="7" creationId="{4C07EF6F-04CE-E948-A858-50B6F9F5722A}"/>
          </ac:spMkLst>
        </pc:spChg>
        <pc:spChg chg="add mod">
          <ac:chgData name="Vaibhav Gujral" userId="71e6667d029b40da" providerId="LiveId" clId="{BCA9372F-195F-214E-A7EF-04D1109A8FA2}" dt="2021-06-25T00:28:54.103" v="230"/>
          <ac:spMkLst>
            <pc:docMk/>
            <pc:sldMk cId="3280042738" sldId="322"/>
            <ac:spMk id="8" creationId="{BDC292EE-AB0F-B342-BD3D-5868D6E2C1CB}"/>
          </ac:spMkLst>
        </pc:spChg>
        <pc:spChg chg="add del mod">
          <ac:chgData name="Vaibhav Gujral" userId="71e6667d029b40da" providerId="LiveId" clId="{BCA9372F-195F-214E-A7EF-04D1109A8FA2}" dt="2021-06-26T04:16:54.826" v="1469"/>
          <ac:spMkLst>
            <pc:docMk/>
            <pc:sldMk cId="3280042738" sldId="322"/>
            <ac:spMk id="9" creationId="{68DF3861-27EA-164D-A509-3DB2F99D8683}"/>
          </ac:spMkLst>
        </pc:spChg>
        <pc:spChg chg="add del mod">
          <ac:chgData name="Vaibhav Gujral" userId="71e6667d029b40da" providerId="LiveId" clId="{BCA9372F-195F-214E-A7EF-04D1109A8FA2}" dt="2021-06-26T04:16:54.826" v="1469"/>
          <ac:spMkLst>
            <pc:docMk/>
            <pc:sldMk cId="3280042738" sldId="322"/>
            <ac:spMk id="10" creationId="{2422C47F-EFA4-884D-ABED-F5785C06B2AE}"/>
          </ac:spMkLst>
        </pc:spChg>
        <pc:picChg chg="del">
          <ac:chgData name="Vaibhav Gujral" userId="71e6667d029b40da" providerId="LiveId" clId="{BCA9372F-195F-214E-A7EF-04D1109A8FA2}" dt="2021-06-25T17:26:20.678" v="568" actId="478"/>
          <ac:picMkLst>
            <pc:docMk/>
            <pc:sldMk cId="3280042738" sldId="322"/>
            <ac:picMk id="4" creationId="{A3907FE1-2AE0-4C77-B2AD-512D7E47D1CC}"/>
          </ac:picMkLst>
        </pc:picChg>
        <pc:picChg chg="del">
          <ac:chgData name="Vaibhav Gujral" userId="71e6667d029b40da" providerId="LiveId" clId="{BCA9372F-195F-214E-A7EF-04D1109A8FA2}" dt="2021-06-25T00:26:37.505" v="168" actId="478"/>
          <ac:picMkLst>
            <pc:docMk/>
            <pc:sldMk cId="3280042738" sldId="322"/>
            <ac:picMk id="5" creationId="{A536BB29-E669-431E-8E29-010E5D7C2CCF}"/>
          </ac:picMkLst>
        </pc:picChg>
      </pc:sldChg>
      <pc:sldChg chg="addSp delSp modSp mod">
        <pc:chgData name="Vaibhav Gujral" userId="71e6667d029b40da" providerId="LiveId" clId="{BCA9372F-195F-214E-A7EF-04D1109A8FA2}" dt="2021-06-25T17:26:25.943" v="570" actId="478"/>
        <pc:sldMkLst>
          <pc:docMk/>
          <pc:sldMk cId="3111118267" sldId="324"/>
        </pc:sldMkLst>
        <pc:spChg chg="del">
          <ac:chgData name="Vaibhav Gujral" userId="71e6667d029b40da" providerId="LiveId" clId="{BCA9372F-195F-214E-A7EF-04D1109A8FA2}" dt="2021-06-25T00:26:46.704" v="171" actId="478"/>
          <ac:spMkLst>
            <pc:docMk/>
            <pc:sldMk cId="3111118267" sldId="324"/>
            <ac:spMk id="7" creationId="{E3D14C0A-C62F-426D-A7A1-458F2FF2F3C9}"/>
          </ac:spMkLst>
        </pc:spChg>
        <pc:spChg chg="add mod">
          <ac:chgData name="Vaibhav Gujral" userId="71e6667d029b40da" providerId="LiveId" clId="{BCA9372F-195F-214E-A7EF-04D1109A8FA2}" dt="2021-06-25T00:28:57.099" v="232"/>
          <ac:spMkLst>
            <pc:docMk/>
            <pc:sldMk cId="3111118267" sldId="324"/>
            <ac:spMk id="8" creationId="{74D30692-3276-9D40-8A0D-037FF6438EFD}"/>
          </ac:spMkLst>
        </pc:spChg>
        <pc:spChg chg="add mod">
          <ac:chgData name="Vaibhav Gujral" userId="71e6667d029b40da" providerId="LiveId" clId="{BCA9372F-195F-214E-A7EF-04D1109A8FA2}" dt="2021-06-25T00:28:57.099" v="232"/>
          <ac:spMkLst>
            <pc:docMk/>
            <pc:sldMk cId="3111118267" sldId="324"/>
            <ac:spMk id="9" creationId="{9B72C0F5-7AB2-A647-A061-E314A7CB89F7}"/>
          </ac:spMkLst>
        </pc:spChg>
        <pc:picChg chg="del">
          <ac:chgData name="Vaibhav Gujral" userId="71e6667d029b40da" providerId="LiveId" clId="{BCA9372F-195F-214E-A7EF-04D1109A8FA2}" dt="2021-06-25T17:26:25.943" v="570" actId="478"/>
          <ac:picMkLst>
            <pc:docMk/>
            <pc:sldMk cId="3111118267" sldId="324"/>
            <ac:picMk id="5" creationId="{ED56DF01-76C9-40F3-B669-5DCC36E5B547}"/>
          </ac:picMkLst>
        </pc:picChg>
        <pc:picChg chg="del">
          <ac:chgData name="Vaibhav Gujral" userId="71e6667d029b40da" providerId="LiveId" clId="{BCA9372F-195F-214E-A7EF-04D1109A8FA2}" dt="2021-06-25T00:26:47.626" v="172" actId="478"/>
          <ac:picMkLst>
            <pc:docMk/>
            <pc:sldMk cId="3111118267" sldId="324"/>
            <ac:picMk id="6" creationId="{5A431053-DBA8-40B1-AB6C-8E173F5B5F34}"/>
          </ac:picMkLst>
        </pc:picChg>
      </pc:sldChg>
      <pc:sldChg chg="addSp delSp modSp del mod">
        <pc:chgData name="Vaibhav Gujral" userId="71e6667d029b40da" providerId="LiveId" clId="{BCA9372F-195F-214E-A7EF-04D1109A8FA2}" dt="2021-06-25T00:33:35.973" v="370" actId="2696"/>
        <pc:sldMkLst>
          <pc:docMk/>
          <pc:sldMk cId="4147699706" sldId="328"/>
        </pc:sldMkLst>
        <pc:spChg chg="del">
          <ac:chgData name="Vaibhav Gujral" userId="71e6667d029b40da" providerId="LiveId" clId="{BCA9372F-195F-214E-A7EF-04D1109A8FA2}" dt="2021-06-25T00:33:28.725" v="368" actId="478"/>
          <ac:spMkLst>
            <pc:docMk/>
            <pc:sldMk cId="4147699706" sldId="328"/>
            <ac:spMk id="2" creationId="{00000000-0000-0000-0000-000000000000}"/>
          </ac:spMkLst>
        </pc:spChg>
        <pc:spChg chg="del">
          <ac:chgData name="Vaibhav Gujral" userId="71e6667d029b40da" providerId="LiveId" clId="{BCA9372F-195F-214E-A7EF-04D1109A8FA2}" dt="2021-06-25T00:27:19.105" v="185" actId="478"/>
          <ac:spMkLst>
            <pc:docMk/>
            <pc:sldMk cId="4147699706" sldId="328"/>
            <ac:spMk id="5" creationId="{107A0572-2AC2-438E-921A-418DB3BAA75D}"/>
          </ac:spMkLst>
        </pc:spChg>
        <pc:spChg chg="add mod">
          <ac:chgData name="Vaibhav Gujral" userId="71e6667d029b40da" providerId="LiveId" clId="{BCA9372F-195F-214E-A7EF-04D1109A8FA2}" dt="2021-06-25T00:29:08.325" v="239"/>
          <ac:spMkLst>
            <pc:docMk/>
            <pc:sldMk cId="4147699706" sldId="328"/>
            <ac:spMk id="6" creationId="{549AD8D6-1F3F-FD40-A925-05FD9103E9A4}"/>
          </ac:spMkLst>
        </pc:spChg>
        <pc:spChg chg="add mod">
          <ac:chgData name="Vaibhav Gujral" userId="71e6667d029b40da" providerId="LiveId" clId="{BCA9372F-195F-214E-A7EF-04D1109A8FA2}" dt="2021-06-25T00:29:08.325" v="239"/>
          <ac:spMkLst>
            <pc:docMk/>
            <pc:sldMk cId="4147699706" sldId="328"/>
            <ac:spMk id="7" creationId="{D6DB8F03-0371-A049-8348-6BB0CDB5AA60}"/>
          </ac:spMkLst>
        </pc:spChg>
        <pc:spChg chg="add mod">
          <ac:chgData name="Vaibhav Gujral" userId="71e6667d029b40da" providerId="LiveId" clId="{BCA9372F-195F-214E-A7EF-04D1109A8FA2}" dt="2021-06-25T00:33:28.725" v="368" actId="478"/>
          <ac:spMkLst>
            <pc:docMk/>
            <pc:sldMk cId="4147699706" sldId="328"/>
            <ac:spMk id="9" creationId="{06A3388F-BC22-8A4B-A8E3-B1B5D99224C4}"/>
          </ac:spMkLst>
        </pc:spChg>
        <pc:picChg chg="del">
          <ac:chgData name="Vaibhav Gujral" userId="71e6667d029b40da" providerId="LiveId" clId="{BCA9372F-195F-214E-A7EF-04D1109A8FA2}" dt="2021-06-25T00:33:30.659" v="369" actId="478"/>
          <ac:picMkLst>
            <pc:docMk/>
            <pc:sldMk cId="4147699706" sldId="328"/>
            <ac:picMk id="3" creationId="{BF4565DA-8197-4AD5-8D3F-0A771D885D9F}"/>
          </ac:picMkLst>
        </pc:picChg>
        <pc:picChg chg="del">
          <ac:chgData name="Vaibhav Gujral" userId="71e6667d029b40da" providerId="LiveId" clId="{BCA9372F-195F-214E-A7EF-04D1109A8FA2}" dt="2021-06-25T00:27:20.274" v="186" actId="478"/>
          <ac:picMkLst>
            <pc:docMk/>
            <pc:sldMk cId="4147699706" sldId="328"/>
            <ac:picMk id="4" creationId="{B875871E-1D85-4F0E-A605-E8ADAFD589FC}"/>
          </ac:picMkLst>
        </pc:picChg>
      </pc:sldChg>
      <pc:sldChg chg="addSp delSp modSp mod">
        <pc:chgData name="Vaibhav Gujral" userId="71e6667d029b40da" providerId="LiveId" clId="{BCA9372F-195F-214E-A7EF-04D1109A8FA2}" dt="2021-06-26T04:26:09.768" v="1798" actId="20577"/>
        <pc:sldMkLst>
          <pc:docMk/>
          <pc:sldMk cId="4083131496" sldId="334"/>
        </pc:sldMkLst>
        <pc:spChg chg="mod">
          <ac:chgData name="Vaibhav Gujral" userId="71e6667d029b40da" providerId="LiveId" clId="{BCA9372F-195F-214E-A7EF-04D1109A8FA2}" dt="2021-06-26T04:26:09.768" v="1798" actId="20577"/>
          <ac:spMkLst>
            <pc:docMk/>
            <pc:sldMk cId="4083131496" sldId="334"/>
            <ac:spMk id="3" creationId="{00000000-0000-0000-0000-000000000000}"/>
          </ac:spMkLst>
        </pc:spChg>
        <pc:spChg chg="del">
          <ac:chgData name="Vaibhav Gujral" userId="71e6667d029b40da" providerId="LiveId" clId="{BCA9372F-195F-214E-A7EF-04D1109A8FA2}" dt="2021-06-25T00:23:39.916" v="91" actId="478"/>
          <ac:spMkLst>
            <pc:docMk/>
            <pc:sldMk cId="4083131496" sldId="334"/>
            <ac:spMk id="5" creationId="{694D74CC-E41A-4601-97B4-764DE9710D85}"/>
          </ac:spMkLst>
        </pc:spChg>
        <pc:spChg chg="add mod">
          <ac:chgData name="Vaibhav Gujral" userId="71e6667d029b40da" providerId="LiveId" clId="{BCA9372F-195F-214E-A7EF-04D1109A8FA2}" dt="2021-06-25T00:27:59.140" v="193"/>
          <ac:spMkLst>
            <pc:docMk/>
            <pc:sldMk cId="4083131496" sldId="334"/>
            <ac:spMk id="6" creationId="{9AA8F6D0-77A8-0947-AB47-70A8D4BD4492}"/>
          </ac:spMkLst>
        </pc:spChg>
        <pc:spChg chg="add mod">
          <ac:chgData name="Vaibhav Gujral" userId="71e6667d029b40da" providerId="LiveId" clId="{BCA9372F-195F-214E-A7EF-04D1109A8FA2}" dt="2021-06-25T00:27:59.140" v="193"/>
          <ac:spMkLst>
            <pc:docMk/>
            <pc:sldMk cId="4083131496" sldId="334"/>
            <ac:spMk id="7" creationId="{AA104210-568F-0E43-8A7F-02B7948D3927}"/>
          </ac:spMkLst>
        </pc:spChg>
        <pc:picChg chg="del">
          <ac:chgData name="Vaibhav Gujral" userId="71e6667d029b40da" providerId="LiveId" clId="{BCA9372F-195F-214E-A7EF-04D1109A8FA2}" dt="2021-06-25T00:23:40.820" v="92" actId="478"/>
          <ac:picMkLst>
            <pc:docMk/>
            <pc:sldMk cId="4083131496" sldId="334"/>
            <ac:picMk id="4" creationId="{26AC3F67-60B6-48AA-95C8-5FC661B8285D}"/>
          </ac:picMkLst>
        </pc:picChg>
      </pc:sldChg>
      <pc:sldChg chg="addSp delSp modSp del mod">
        <pc:chgData name="Vaibhav Gujral" userId="71e6667d029b40da" providerId="LiveId" clId="{BCA9372F-195F-214E-A7EF-04D1109A8FA2}" dt="2021-06-26T03:47:20.370" v="729" actId="2696"/>
        <pc:sldMkLst>
          <pc:docMk/>
          <pc:sldMk cId="1228749325" sldId="335"/>
        </pc:sldMkLst>
        <pc:spChg chg="del">
          <ac:chgData name="Vaibhav Gujral" userId="71e6667d029b40da" providerId="LiveId" clId="{BCA9372F-195F-214E-A7EF-04D1109A8FA2}" dt="2021-06-25T00:24:59.283" v="125" actId="478"/>
          <ac:spMkLst>
            <pc:docMk/>
            <pc:sldMk cId="1228749325" sldId="335"/>
            <ac:spMk id="7" creationId="{10EE825F-0B84-4BEC-AF45-14E63A3B8656}"/>
          </ac:spMkLst>
        </pc:spChg>
        <pc:spChg chg="add mod">
          <ac:chgData name="Vaibhav Gujral" userId="71e6667d029b40da" providerId="LiveId" clId="{BCA9372F-195F-214E-A7EF-04D1109A8FA2}" dt="2021-06-25T00:28:26.560" v="209"/>
          <ac:spMkLst>
            <pc:docMk/>
            <pc:sldMk cId="1228749325" sldId="335"/>
            <ac:spMk id="8" creationId="{56E224F5-779A-0D41-A091-1A89763EF7EE}"/>
          </ac:spMkLst>
        </pc:spChg>
        <pc:spChg chg="add mod">
          <ac:chgData name="Vaibhav Gujral" userId="71e6667d029b40da" providerId="LiveId" clId="{BCA9372F-195F-214E-A7EF-04D1109A8FA2}" dt="2021-06-25T00:28:26.560" v="209"/>
          <ac:spMkLst>
            <pc:docMk/>
            <pc:sldMk cId="1228749325" sldId="335"/>
            <ac:spMk id="9" creationId="{091B46BE-C3AD-7243-A381-4C1DFAD4CB2C}"/>
          </ac:spMkLst>
        </pc:spChg>
        <pc:picChg chg="del">
          <ac:chgData name="Vaibhav Gujral" userId="71e6667d029b40da" providerId="LiveId" clId="{BCA9372F-195F-214E-A7EF-04D1109A8FA2}" dt="2021-06-25T17:25:18.980" v="549" actId="478"/>
          <ac:picMkLst>
            <pc:docMk/>
            <pc:sldMk cId="1228749325" sldId="335"/>
            <ac:picMk id="4" creationId="{A8ECBE9D-25C5-4426-966F-A3B96714F40D}"/>
          </ac:picMkLst>
        </pc:picChg>
        <pc:picChg chg="del">
          <ac:chgData name="Vaibhav Gujral" userId="71e6667d029b40da" providerId="LiveId" clId="{BCA9372F-195F-214E-A7EF-04D1109A8FA2}" dt="2021-06-25T00:25:00.443" v="126" actId="478"/>
          <ac:picMkLst>
            <pc:docMk/>
            <pc:sldMk cId="1228749325" sldId="335"/>
            <ac:picMk id="5" creationId="{D86506F2-C7BF-46AE-A5BB-BD7EB26E8356}"/>
          </ac:picMkLst>
        </pc:picChg>
      </pc:sldChg>
      <pc:sldChg chg="addSp delSp modSp del mod">
        <pc:chgData name="Vaibhav Gujral" userId="71e6667d029b40da" providerId="LiveId" clId="{BCA9372F-195F-214E-A7EF-04D1109A8FA2}" dt="2021-06-26T03:47:42.445" v="730" actId="2696"/>
        <pc:sldMkLst>
          <pc:docMk/>
          <pc:sldMk cId="211311095" sldId="336"/>
        </pc:sldMkLst>
        <pc:spChg chg="del">
          <ac:chgData name="Vaibhav Gujral" userId="71e6667d029b40da" providerId="LiveId" clId="{BCA9372F-195F-214E-A7EF-04D1109A8FA2}" dt="2021-06-25T00:25:22.750" v="135" actId="478"/>
          <ac:spMkLst>
            <pc:docMk/>
            <pc:sldMk cId="211311095" sldId="336"/>
            <ac:spMk id="6" creationId="{7A62A3E6-0C4E-4FA0-B426-717C480EC52A}"/>
          </ac:spMkLst>
        </pc:spChg>
        <pc:spChg chg="add mod">
          <ac:chgData name="Vaibhav Gujral" userId="71e6667d029b40da" providerId="LiveId" clId="{BCA9372F-195F-214E-A7EF-04D1109A8FA2}" dt="2021-06-25T00:28:33.394" v="214"/>
          <ac:spMkLst>
            <pc:docMk/>
            <pc:sldMk cId="211311095" sldId="336"/>
            <ac:spMk id="7" creationId="{74BF7221-6085-3A4E-B44E-AB3BF3740057}"/>
          </ac:spMkLst>
        </pc:spChg>
        <pc:spChg chg="add mod">
          <ac:chgData name="Vaibhav Gujral" userId="71e6667d029b40da" providerId="LiveId" clId="{BCA9372F-195F-214E-A7EF-04D1109A8FA2}" dt="2021-06-25T00:28:33.394" v="214"/>
          <ac:spMkLst>
            <pc:docMk/>
            <pc:sldMk cId="211311095" sldId="336"/>
            <ac:spMk id="8" creationId="{CBFC4A68-B336-8D42-A9F7-F4CC433EDE21}"/>
          </ac:spMkLst>
        </pc:spChg>
        <pc:picChg chg="del">
          <ac:chgData name="Vaibhav Gujral" userId="71e6667d029b40da" providerId="LiveId" clId="{BCA9372F-195F-214E-A7EF-04D1109A8FA2}" dt="2021-06-25T17:25:32.555" v="554" actId="478"/>
          <ac:picMkLst>
            <pc:docMk/>
            <pc:sldMk cId="211311095" sldId="336"/>
            <ac:picMk id="4" creationId="{4F23200F-E1C1-41BE-81B4-D076A0020CB6}"/>
          </ac:picMkLst>
        </pc:picChg>
        <pc:picChg chg="del">
          <ac:chgData name="Vaibhav Gujral" userId="71e6667d029b40da" providerId="LiveId" clId="{BCA9372F-195F-214E-A7EF-04D1109A8FA2}" dt="2021-06-25T00:25:23.609" v="136" actId="478"/>
          <ac:picMkLst>
            <pc:docMk/>
            <pc:sldMk cId="211311095" sldId="336"/>
            <ac:picMk id="5" creationId="{0D5566E7-2EFC-44D1-903C-6132D590652D}"/>
          </ac:picMkLst>
        </pc:picChg>
      </pc:sldChg>
      <pc:sldChg chg="addSp delSp modSp mod">
        <pc:chgData name="Vaibhav Gujral" userId="71e6667d029b40da" providerId="LiveId" clId="{BCA9372F-195F-214E-A7EF-04D1109A8FA2}" dt="2021-06-26T04:04:56.439" v="1077" actId="478"/>
        <pc:sldMkLst>
          <pc:docMk/>
          <pc:sldMk cId="2549042110" sldId="337"/>
        </pc:sldMkLst>
        <pc:spChg chg="mod">
          <ac:chgData name="Vaibhav Gujral" userId="71e6667d029b40da" providerId="LiveId" clId="{BCA9372F-195F-214E-A7EF-04D1109A8FA2}" dt="2021-06-26T04:04:51.485" v="1075" actId="20577"/>
          <ac:spMkLst>
            <pc:docMk/>
            <pc:sldMk cId="2549042110" sldId="337"/>
            <ac:spMk id="2" creationId="{EAC3F620-DD60-47E8-BFC5-1E55BC327AE4}"/>
          </ac:spMkLst>
        </pc:spChg>
        <pc:spChg chg="del mod">
          <ac:chgData name="Vaibhav Gujral" userId="71e6667d029b40da" providerId="LiveId" clId="{BCA9372F-195F-214E-A7EF-04D1109A8FA2}" dt="2021-06-26T04:04:56.439" v="1077" actId="478"/>
          <ac:spMkLst>
            <pc:docMk/>
            <pc:sldMk cId="2549042110" sldId="337"/>
            <ac:spMk id="3" creationId="{065DED8F-70A3-438C-8F16-156869003B66}"/>
          </ac:spMkLst>
        </pc:spChg>
        <pc:spChg chg="del">
          <ac:chgData name="Vaibhav Gujral" userId="71e6667d029b40da" providerId="LiveId" clId="{BCA9372F-195F-214E-A7EF-04D1109A8FA2}" dt="2021-06-25T00:26:52.293" v="173" actId="478"/>
          <ac:spMkLst>
            <pc:docMk/>
            <pc:sldMk cId="2549042110" sldId="337"/>
            <ac:spMk id="7" creationId="{E3D14C0A-C62F-426D-A7A1-458F2FF2F3C9}"/>
          </ac:spMkLst>
        </pc:spChg>
        <pc:spChg chg="add mod">
          <ac:chgData name="Vaibhav Gujral" userId="71e6667d029b40da" providerId="LiveId" clId="{BCA9372F-195F-214E-A7EF-04D1109A8FA2}" dt="2021-06-25T00:28:58.032" v="233"/>
          <ac:spMkLst>
            <pc:docMk/>
            <pc:sldMk cId="2549042110" sldId="337"/>
            <ac:spMk id="9" creationId="{C694B13E-5AB1-9A4B-AAD5-A1C2883DEE8D}"/>
          </ac:spMkLst>
        </pc:spChg>
        <pc:spChg chg="add mod">
          <ac:chgData name="Vaibhav Gujral" userId="71e6667d029b40da" providerId="LiveId" clId="{BCA9372F-195F-214E-A7EF-04D1109A8FA2}" dt="2021-06-25T00:28:58.032" v="233"/>
          <ac:spMkLst>
            <pc:docMk/>
            <pc:sldMk cId="2549042110" sldId="337"/>
            <ac:spMk id="10" creationId="{8506F6CA-0708-2B4B-A406-F57B763FF746}"/>
          </ac:spMkLst>
        </pc:spChg>
        <pc:picChg chg="del">
          <ac:chgData name="Vaibhav Gujral" userId="71e6667d029b40da" providerId="LiveId" clId="{BCA9372F-195F-214E-A7EF-04D1109A8FA2}" dt="2021-06-25T17:26:28.623" v="571" actId="478"/>
          <ac:picMkLst>
            <pc:docMk/>
            <pc:sldMk cId="2549042110" sldId="337"/>
            <ac:picMk id="5" creationId="{ED56DF01-76C9-40F3-B669-5DCC36E5B547}"/>
          </ac:picMkLst>
        </pc:picChg>
        <pc:picChg chg="del">
          <ac:chgData name="Vaibhav Gujral" userId="71e6667d029b40da" providerId="LiveId" clId="{BCA9372F-195F-214E-A7EF-04D1109A8FA2}" dt="2021-06-25T00:26:53.242" v="174" actId="478"/>
          <ac:picMkLst>
            <pc:docMk/>
            <pc:sldMk cId="2549042110" sldId="337"/>
            <ac:picMk id="6" creationId="{5A431053-DBA8-40B1-AB6C-8E173F5B5F34}"/>
          </ac:picMkLst>
        </pc:picChg>
      </pc:sldChg>
      <pc:sldChg chg="addSp delSp modSp mod">
        <pc:chgData name="Vaibhav Gujral" userId="71e6667d029b40da" providerId="LiveId" clId="{BCA9372F-195F-214E-A7EF-04D1109A8FA2}" dt="2021-06-26T04:05:19.019" v="1105" actId="1076"/>
        <pc:sldMkLst>
          <pc:docMk/>
          <pc:sldMk cId="4010953729" sldId="338"/>
        </pc:sldMkLst>
        <pc:spChg chg="mod">
          <ac:chgData name="Vaibhav Gujral" userId="71e6667d029b40da" providerId="LiveId" clId="{BCA9372F-195F-214E-A7EF-04D1109A8FA2}" dt="2021-06-26T04:05:07.986" v="1100" actId="20577"/>
          <ac:spMkLst>
            <pc:docMk/>
            <pc:sldMk cId="4010953729" sldId="338"/>
            <ac:spMk id="2" creationId="{EAC3F620-DD60-47E8-BFC5-1E55BC327AE4}"/>
          </ac:spMkLst>
        </pc:spChg>
        <pc:spChg chg="del mod">
          <ac:chgData name="Vaibhav Gujral" userId="71e6667d029b40da" providerId="LiveId" clId="{BCA9372F-195F-214E-A7EF-04D1109A8FA2}" dt="2021-06-26T04:05:13.037" v="1102" actId="478"/>
          <ac:spMkLst>
            <pc:docMk/>
            <pc:sldMk cId="4010953729" sldId="338"/>
            <ac:spMk id="3" creationId="{065DED8F-70A3-438C-8F16-156869003B66}"/>
          </ac:spMkLst>
        </pc:spChg>
        <pc:spChg chg="del">
          <ac:chgData name="Vaibhav Gujral" userId="71e6667d029b40da" providerId="LiveId" clId="{BCA9372F-195F-214E-A7EF-04D1109A8FA2}" dt="2021-06-25T00:26:56.900" v="175" actId="478"/>
          <ac:spMkLst>
            <pc:docMk/>
            <pc:sldMk cId="4010953729" sldId="338"/>
            <ac:spMk id="7" creationId="{E3D14C0A-C62F-426D-A7A1-458F2FF2F3C9}"/>
          </ac:spMkLst>
        </pc:spChg>
        <pc:spChg chg="add mod">
          <ac:chgData name="Vaibhav Gujral" userId="71e6667d029b40da" providerId="LiveId" clId="{BCA9372F-195F-214E-A7EF-04D1109A8FA2}" dt="2021-06-25T00:28:58.962" v="234"/>
          <ac:spMkLst>
            <pc:docMk/>
            <pc:sldMk cId="4010953729" sldId="338"/>
            <ac:spMk id="8" creationId="{9473EAA8-8D6A-284A-817B-31BE41662E0D}"/>
          </ac:spMkLst>
        </pc:spChg>
        <pc:spChg chg="add mod">
          <ac:chgData name="Vaibhav Gujral" userId="71e6667d029b40da" providerId="LiveId" clId="{BCA9372F-195F-214E-A7EF-04D1109A8FA2}" dt="2021-06-25T00:28:58.962" v="234"/>
          <ac:spMkLst>
            <pc:docMk/>
            <pc:sldMk cId="4010953729" sldId="338"/>
            <ac:spMk id="9" creationId="{5AD42658-C3B4-044F-991C-1894B2C69E11}"/>
          </ac:spMkLst>
        </pc:spChg>
        <pc:picChg chg="mod">
          <ac:chgData name="Vaibhav Gujral" userId="71e6667d029b40da" providerId="LiveId" clId="{BCA9372F-195F-214E-A7EF-04D1109A8FA2}" dt="2021-06-26T04:05:19.019" v="1105" actId="1076"/>
          <ac:picMkLst>
            <pc:docMk/>
            <pc:sldMk cId="4010953729" sldId="338"/>
            <ac:picMk id="4" creationId="{944FED6A-D505-4A2B-AA73-B74F37B4B834}"/>
          </ac:picMkLst>
        </pc:picChg>
        <pc:picChg chg="del">
          <ac:chgData name="Vaibhav Gujral" userId="71e6667d029b40da" providerId="LiveId" clId="{BCA9372F-195F-214E-A7EF-04D1109A8FA2}" dt="2021-06-25T17:26:32.841" v="572" actId="478"/>
          <ac:picMkLst>
            <pc:docMk/>
            <pc:sldMk cId="4010953729" sldId="338"/>
            <ac:picMk id="5" creationId="{ED56DF01-76C9-40F3-B669-5DCC36E5B547}"/>
          </ac:picMkLst>
        </pc:picChg>
        <pc:picChg chg="del">
          <ac:chgData name="Vaibhav Gujral" userId="71e6667d029b40da" providerId="LiveId" clId="{BCA9372F-195F-214E-A7EF-04D1109A8FA2}" dt="2021-06-25T00:26:57.888" v="176" actId="478"/>
          <ac:picMkLst>
            <pc:docMk/>
            <pc:sldMk cId="4010953729" sldId="338"/>
            <ac:picMk id="6" creationId="{5A431053-DBA8-40B1-AB6C-8E173F5B5F34}"/>
          </ac:picMkLst>
        </pc:picChg>
      </pc:sldChg>
      <pc:sldChg chg="addSp delSp modSp mod ord">
        <pc:chgData name="Vaibhav Gujral" userId="71e6667d029b40da" providerId="LiveId" clId="{BCA9372F-195F-214E-A7EF-04D1109A8FA2}" dt="2021-06-26T04:04:25.857" v="1057" actId="20578"/>
        <pc:sldMkLst>
          <pc:docMk/>
          <pc:sldMk cId="301269845" sldId="339"/>
        </pc:sldMkLst>
        <pc:spChg chg="mod">
          <ac:chgData name="Vaibhav Gujral" userId="71e6667d029b40da" providerId="LiveId" clId="{BCA9372F-195F-214E-A7EF-04D1109A8FA2}" dt="2021-06-26T04:04:15.730" v="1055" actId="20577"/>
          <ac:spMkLst>
            <pc:docMk/>
            <pc:sldMk cId="301269845" sldId="339"/>
            <ac:spMk id="2" creationId="{EAC3F620-DD60-47E8-BFC5-1E55BC327AE4}"/>
          </ac:spMkLst>
        </pc:spChg>
        <pc:spChg chg="del">
          <ac:chgData name="Vaibhav Gujral" userId="71e6667d029b40da" providerId="LiveId" clId="{BCA9372F-195F-214E-A7EF-04D1109A8FA2}" dt="2021-06-25T00:27:01.255" v="177" actId="478"/>
          <ac:spMkLst>
            <pc:docMk/>
            <pc:sldMk cId="301269845" sldId="339"/>
            <ac:spMk id="7" creationId="{E3D14C0A-C62F-426D-A7A1-458F2FF2F3C9}"/>
          </ac:spMkLst>
        </pc:spChg>
        <pc:spChg chg="add mod">
          <ac:chgData name="Vaibhav Gujral" userId="71e6667d029b40da" providerId="LiveId" clId="{BCA9372F-195F-214E-A7EF-04D1109A8FA2}" dt="2021-06-25T00:29:00.977" v="235"/>
          <ac:spMkLst>
            <pc:docMk/>
            <pc:sldMk cId="301269845" sldId="339"/>
            <ac:spMk id="9" creationId="{A35A310F-1375-FB4A-8112-7119EFD88344}"/>
          </ac:spMkLst>
        </pc:spChg>
        <pc:spChg chg="add mod">
          <ac:chgData name="Vaibhav Gujral" userId="71e6667d029b40da" providerId="LiveId" clId="{BCA9372F-195F-214E-A7EF-04D1109A8FA2}" dt="2021-06-25T00:29:00.977" v="235"/>
          <ac:spMkLst>
            <pc:docMk/>
            <pc:sldMk cId="301269845" sldId="339"/>
            <ac:spMk id="10" creationId="{DF0BC33F-8EAC-8241-B946-7F6A55524EB9}"/>
          </ac:spMkLst>
        </pc:spChg>
        <pc:picChg chg="del">
          <ac:chgData name="Vaibhav Gujral" userId="71e6667d029b40da" providerId="LiveId" clId="{BCA9372F-195F-214E-A7EF-04D1109A8FA2}" dt="2021-06-25T17:26:35.151" v="573" actId="478"/>
          <ac:picMkLst>
            <pc:docMk/>
            <pc:sldMk cId="301269845" sldId="339"/>
            <ac:picMk id="5" creationId="{ED56DF01-76C9-40F3-B669-5DCC36E5B547}"/>
          </ac:picMkLst>
        </pc:picChg>
        <pc:picChg chg="del">
          <ac:chgData name="Vaibhav Gujral" userId="71e6667d029b40da" providerId="LiveId" clId="{BCA9372F-195F-214E-A7EF-04D1109A8FA2}" dt="2021-06-25T00:27:02.126" v="178" actId="478"/>
          <ac:picMkLst>
            <pc:docMk/>
            <pc:sldMk cId="301269845" sldId="339"/>
            <ac:picMk id="6" creationId="{5A431053-DBA8-40B1-AB6C-8E173F5B5F34}"/>
          </ac:picMkLst>
        </pc:picChg>
      </pc:sldChg>
      <pc:sldChg chg="addSp delSp modSp mod ord">
        <pc:chgData name="Vaibhav Gujral" userId="71e6667d029b40da" providerId="LiveId" clId="{BCA9372F-195F-214E-A7EF-04D1109A8FA2}" dt="2021-06-26T04:04:33.491" v="1058" actId="20578"/>
        <pc:sldMkLst>
          <pc:docMk/>
          <pc:sldMk cId="1494895364" sldId="340"/>
        </pc:sldMkLst>
        <pc:spChg chg="del">
          <ac:chgData name="Vaibhav Gujral" userId="71e6667d029b40da" providerId="LiveId" clId="{BCA9372F-195F-214E-A7EF-04D1109A8FA2}" dt="2021-06-25T00:27:06.288" v="179" actId="478"/>
          <ac:spMkLst>
            <pc:docMk/>
            <pc:sldMk cId="1494895364" sldId="340"/>
            <ac:spMk id="7" creationId="{E3D14C0A-C62F-426D-A7A1-458F2FF2F3C9}"/>
          </ac:spMkLst>
        </pc:spChg>
        <pc:spChg chg="add mod">
          <ac:chgData name="Vaibhav Gujral" userId="71e6667d029b40da" providerId="LiveId" clId="{BCA9372F-195F-214E-A7EF-04D1109A8FA2}" dt="2021-06-25T00:29:04.458" v="236"/>
          <ac:spMkLst>
            <pc:docMk/>
            <pc:sldMk cId="1494895364" sldId="340"/>
            <ac:spMk id="8" creationId="{C13857EA-D220-4143-A684-39BC6160E2D7}"/>
          </ac:spMkLst>
        </pc:spChg>
        <pc:spChg chg="add mod">
          <ac:chgData name="Vaibhav Gujral" userId="71e6667d029b40da" providerId="LiveId" clId="{BCA9372F-195F-214E-A7EF-04D1109A8FA2}" dt="2021-06-25T00:29:04.458" v="236"/>
          <ac:spMkLst>
            <pc:docMk/>
            <pc:sldMk cId="1494895364" sldId="340"/>
            <ac:spMk id="9" creationId="{FF65930B-4FFD-7041-9AF2-E3E20A7BE39F}"/>
          </ac:spMkLst>
        </pc:spChg>
        <pc:picChg chg="del">
          <ac:chgData name="Vaibhav Gujral" userId="71e6667d029b40da" providerId="LiveId" clId="{BCA9372F-195F-214E-A7EF-04D1109A8FA2}" dt="2021-06-25T17:26:37.444" v="574" actId="478"/>
          <ac:picMkLst>
            <pc:docMk/>
            <pc:sldMk cId="1494895364" sldId="340"/>
            <ac:picMk id="5" creationId="{ED56DF01-76C9-40F3-B669-5DCC36E5B547}"/>
          </ac:picMkLst>
        </pc:picChg>
        <pc:picChg chg="del">
          <ac:chgData name="Vaibhav Gujral" userId="71e6667d029b40da" providerId="LiveId" clId="{BCA9372F-195F-214E-A7EF-04D1109A8FA2}" dt="2021-06-25T00:27:07.718" v="180" actId="478"/>
          <ac:picMkLst>
            <pc:docMk/>
            <pc:sldMk cId="1494895364" sldId="340"/>
            <ac:picMk id="6" creationId="{5A431053-DBA8-40B1-AB6C-8E173F5B5F34}"/>
          </ac:picMkLst>
        </pc:picChg>
      </pc:sldChg>
      <pc:sldChg chg="addSp delSp modSp mod">
        <pc:chgData name="Vaibhav Gujral" userId="71e6667d029b40da" providerId="LiveId" clId="{BCA9372F-195F-214E-A7EF-04D1109A8FA2}" dt="2021-06-25T17:26:39.924" v="575" actId="478"/>
        <pc:sldMkLst>
          <pc:docMk/>
          <pc:sldMk cId="2747609291" sldId="341"/>
        </pc:sldMkLst>
        <pc:spChg chg="del">
          <ac:chgData name="Vaibhav Gujral" userId="71e6667d029b40da" providerId="LiveId" clId="{BCA9372F-195F-214E-A7EF-04D1109A8FA2}" dt="2021-06-25T00:27:11.350" v="181" actId="478"/>
          <ac:spMkLst>
            <pc:docMk/>
            <pc:sldMk cId="2747609291" sldId="341"/>
            <ac:spMk id="7" creationId="{E3D14C0A-C62F-426D-A7A1-458F2FF2F3C9}"/>
          </ac:spMkLst>
        </pc:spChg>
        <pc:spChg chg="add mod">
          <ac:chgData name="Vaibhav Gujral" userId="71e6667d029b40da" providerId="LiveId" clId="{BCA9372F-195F-214E-A7EF-04D1109A8FA2}" dt="2021-06-25T00:29:06.163" v="237"/>
          <ac:spMkLst>
            <pc:docMk/>
            <pc:sldMk cId="2747609291" sldId="341"/>
            <ac:spMk id="9" creationId="{4C72E5A1-2DCF-7746-9591-6BDA4F6DB3C1}"/>
          </ac:spMkLst>
        </pc:spChg>
        <pc:spChg chg="add mod">
          <ac:chgData name="Vaibhav Gujral" userId="71e6667d029b40da" providerId="LiveId" clId="{BCA9372F-195F-214E-A7EF-04D1109A8FA2}" dt="2021-06-25T00:29:06.163" v="237"/>
          <ac:spMkLst>
            <pc:docMk/>
            <pc:sldMk cId="2747609291" sldId="341"/>
            <ac:spMk id="10" creationId="{85C46A86-D332-C14E-97D1-086AB2C96785}"/>
          </ac:spMkLst>
        </pc:spChg>
        <pc:picChg chg="del">
          <ac:chgData name="Vaibhav Gujral" userId="71e6667d029b40da" providerId="LiveId" clId="{BCA9372F-195F-214E-A7EF-04D1109A8FA2}" dt="2021-06-25T17:26:39.924" v="575" actId="478"/>
          <ac:picMkLst>
            <pc:docMk/>
            <pc:sldMk cId="2747609291" sldId="341"/>
            <ac:picMk id="5" creationId="{ED56DF01-76C9-40F3-B669-5DCC36E5B547}"/>
          </ac:picMkLst>
        </pc:picChg>
        <pc:picChg chg="del">
          <ac:chgData name="Vaibhav Gujral" userId="71e6667d029b40da" providerId="LiveId" clId="{BCA9372F-195F-214E-A7EF-04D1109A8FA2}" dt="2021-06-25T00:27:12.342" v="182" actId="478"/>
          <ac:picMkLst>
            <pc:docMk/>
            <pc:sldMk cId="2747609291" sldId="341"/>
            <ac:picMk id="6" creationId="{5A431053-DBA8-40B1-AB6C-8E173F5B5F34}"/>
          </ac:picMkLst>
        </pc:picChg>
      </pc:sldChg>
      <pc:sldChg chg="addSp delSp modSp mod ord">
        <pc:chgData name="Vaibhav Gujral" userId="71e6667d029b40da" providerId="LiveId" clId="{BCA9372F-195F-214E-A7EF-04D1109A8FA2}" dt="2021-06-26T04:04:40.350" v="1059" actId="20578"/>
        <pc:sldMkLst>
          <pc:docMk/>
          <pc:sldMk cId="310800257" sldId="342"/>
        </pc:sldMkLst>
        <pc:spChg chg="del">
          <ac:chgData name="Vaibhav Gujral" userId="71e6667d029b40da" providerId="LiveId" clId="{BCA9372F-195F-214E-A7EF-04D1109A8FA2}" dt="2021-06-25T00:27:15.039" v="183" actId="478"/>
          <ac:spMkLst>
            <pc:docMk/>
            <pc:sldMk cId="310800257" sldId="342"/>
            <ac:spMk id="7" creationId="{E3D14C0A-C62F-426D-A7A1-458F2FF2F3C9}"/>
          </ac:spMkLst>
        </pc:spChg>
        <pc:spChg chg="add mod">
          <ac:chgData name="Vaibhav Gujral" userId="71e6667d029b40da" providerId="LiveId" clId="{BCA9372F-195F-214E-A7EF-04D1109A8FA2}" dt="2021-06-25T00:29:07.247" v="238"/>
          <ac:spMkLst>
            <pc:docMk/>
            <pc:sldMk cId="310800257" sldId="342"/>
            <ac:spMk id="8" creationId="{B02474E4-8D24-5D44-B994-62C44ECDA9A4}"/>
          </ac:spMkLst>
        </pc:spChg>
        <pc:spChg chg="add mod">
          <ac:chgData name="Vaibhav Gujral" userId="71e6667d029b40da" providerId="LiveId" clId="{BCA9372F-195F-214E-A7EF-04D1109A8FA2}" dt="2021-06-25T00:29:07.247" v="238"/>
          <ac:spMkLst>
            <pc:docMk/>
            <pc:sldMk cId="310800257" sldId="342"/>
            <ac:spMk id="10" creationId="{E0439E0E-5AEE-D144-B3A1-168D190CB9A7}"/>
          </ac:spMkLst>
        </pc:spChg>
        <pc:picChg chg="del">
          <ac:chgData name="Vaibhav Gujral" userId="71e6667d029b40da" providerId="LiveId" clId="{BCA9372F-195F-214E-A7EF-04D1109A8FA2}" dt="2021-06-25T17:26:43.216" v="576" actId="478"/>
          <ac:picMkLst>
            <pc:docMk/>
            <pc:sldMk cId="310800257" sldId="342"/>
            <ac:picMk id="5" creationId="{ED56DF01-76C9-40F3-B669-5DCC36E5B547}"/>
          </ac:picMkLst>
        </pc:picChg>
        <pc:picChg chg="del">
          <ac:chgData name="Vaibhav Gujral" userId="71e6667d029b40da" providerId="LiveId" clId="{BCA9372F-195F-214E-A7EF-04D1109A8FA2}" dt="2021-06-25T00:27:16.129" v="184" actId="478"/>
          <ac:picMkLst>
            <pc:docMk/>
            <pc:sldMk cId="310800257" sldId="342"/>
            <ac:picMk id="6" creationId="{5A431053-DBA8-40B1-AB6C-8E173F5B5F34}"/>
          </ac:picMkLst>
        </pc:picChg>
      </pc:sldChg>
      <pc:sldChg chg="addSp delSp modSp mod modNotesTx">
        <pc:chgData name="Vaibhav Gujral" userId="71e6667d029b40da" providerId="LiveId" clId="{BCA9372F-195F-214E-A7EF-04D1109A8FA2}" dt="2021-06-26T12:32:29.213" v="2300" actId="20577"/>
        <pc:sldMkLst>
          <pc:docMk/>
          <pc:sldMk cId="2002881338" sldId="343"/>
        </pc:sldMkLst>
        <pc:spChg chg="mod">
          <ac:chgData name="Vaibhav Gujral" userId="71e6667d029b40da" providerId="LiveId" clId="{BCA9372F-195F-214E-A7EF-04D1109A8FA2}" dt="2021-06-26T04:02:57.594" v="1024"/>
          <ac:spMkLst>
            <pc:docMk/>
            <pc:sldMk cId="2002881338" sldId="343"/>
            <ac:spMk id="3" creationId="{4CB7BCA4-1243-4F62-BACC-6116B8126DCB}"/>
          </ac:spMkLst>
        </pc:spChg>
        <pc:spChg chg="del">
          <ac:chgData name="Vaibhav Gujral" userId="71e6667d029b40da" providerId="LiveId" clId="{BCA9372F-195F-214E-A7EF-04D1109A8FA2}" dt="2021-06-25T00:26:41.138" v="169" actId="478"/>
          <ac:spMkLst>
            <pc:docMk/>
            <pc:sldMk cId="2002881338" sldId="343"/>
            <ac:spMk id="6" creationId="{1D823FE2-B4BC-41F5-96EB-97604A9F781D}"/>
          </ac:spMkLst>
        </pc:spChg>
        <pc:spChg chg="add mod">
          <ac:chgData name="Vaibhav Gujral" userId="71e6667d029b40da" providerId="LiveId" clId="{BCA9372F-195F-214E-A7EF-04D1109A8FA2}" dt="2021-06-25T00:28:55.682" v="231"/>
          <ac:spMkLst>
            <pc:docMk/>
            <pc:sldMk cId="2002881338" sldId="343"/>
            <ac:spMk id="7" creationId="{B846C815-1D8E-8444-9B9A-FFE245A229BA}"/>
          </ac:spMkLst>
        </pc:spChg>
        <pc:spChg chg="add mod">
          <ac:chgData name="Vaibhav Gujral" userId="71e6667d029b40da" providerId="LiveId" clId="{BCA9372F-195F-214E-A7EF-04D1109A8FA2}" dt="2021-06-25T00:28:55.682" v="231"/>
          <ac:spMkLst>
            <pc:docMk/>
            <pc:sldMk cId="2002881338" sldId="343"/>
            <ac:spMk id="8" creationId="{8A0ED02B-C055-5B4C-8CEB-BE41A241B796}"/>
          </ac:spMkLst>
        </pc:spChg>
        <pc:picChg chg="del">
          <ac:chgData name="Vaibhav Gujral" userId="71e6667d029b40da" providerId="LiveId" clId="{BCA9372F-195F-214E-A7EF-04D1109A8FA2}" dt="2021-06-25T17:26:23.139" v="569" actId="478"/>
          <ac:picMkLst>
            <pc:docMk/>
            <pc:sldMk cId="2002881338" sldId="343"/>
            <ac:picMk id="4" creationId="{A3907FE1-2AE0-4C77-B2AD-512D7E47D1CC}"/>
          </ac:picMkLst>
        </pc:picChg>
        <pc:picChg chg="del">
          <ac:chgData name="Vaibhav Gujral" userId="71e6667d029b40da" providerId="LiveId" clId="{BCA9372F-195F-214E-A7EF-04D1109A8FA2}" dt="2021-06-25T00:26:42.723" v="170" actId="478"/>
          <ac:picMkLst>
            <pc:docMk/>
            <pc:sldMk cId="2002881338" sldId="343"/>
            <ac:picMk id="5" creationId="{A536BB29-E669-431E-8E29-010E5D7C2CCF}"/>
          </ac:picMkLst>
        </pc:picChg>
      </pc:sldChg>
      <pc:sldChg chg="delSp modSp add mod setBg delDesignElem">
        <pc:chgData name="Vaibhav Gujral" userId="71e6667d029b40da" providerId="LiveId" clId="{BCA9372F-195F-214E-A7EF-04D1109A8FA2}" dt="2021-06-26T12:04:19.242" v="1856" actId="121"/>
        <pc:sldMkLst>
          <pc:docMk/>
          <pc:sldMk cId="3788623329" sldId="344"/>
        </pc:sldMkLst>
        <pc:spChg chg="mod">
          <ac:chgData name="Vaibhav Gujral" userId="71e6667d029b40da" providerId="LiveId" clId="{BCA9372F-195F-214E-A7EF-04D1109A8FA2}" dt="2021-06-26T12:04:12.773" v="1855" actId="14100"/>
          <ac:spMkLst>
            <pc:docMk/>
            <pc:sldMk cId="3788623329" sldId="344"/>
            <ac:spMk id="2" creationId="{C079D50D-7434-47E2-AF67-D5DB10112E0E}"/>
          </ac:spMkLst>
        </pc:spChg>
        <pc:spChg chg="mod">
          <ac:chgData name="Vaibhav Gujral" userId="71e6667d029b40da" providerId="LiveId" clId="{BCA9372F-195F-214E-A7EF-04D1109A8FA2}" dt="2021-06-26T12:04:19.242" v="1856" actId="121"/>
          <ac:spMkLst>
            <pc:docMk/>
            <pc:sldMk cId="3788623329" sldId="344"/>
            <ac:spMk id="3" creationId="{69F7416D-4E3B-4586-AFC3-FAB22D0E7A6B}"/>
          </ac:spMkLst>
        </pc:spChg>
        <pc:spChg chg="del">
          <ac:chgData name="Vaibhav Gujral" userId="71e6667d029b40da" providerId="LiveId" clId="{BCA9372F-195F-214E-A7EF-04D1109A8FA2}" dt="2021-06-25T00:20:55.822" v="1"/>
          <ac:spMkLst>
            <pc:docMk/>
            <pc:sldMk cId="3788623329" sldId="344"/>
            <ac:spMk id="10" creationId="{EE362070-691D-44DB-98D4-BC61774B0E61}"/>
          </ac:spMkLst>
        </pc:spChg>
        <pc:spChg chg="del">
          <ac:chgData name="Vaibhav Gujral" userId="71e6667d029b40da" providerId="LiveId" clId="{BCA9372F-195F-214E-A7EF-04D1109A8FA2}" dt="2021-06-25T00:20:55.822" v="1"/>
          <ac:spMkLst>
            <pc:docMk/>
            <pc:sldMk cId="3788623329" sldId="344"/>
            <ac:spMk id="14" creationId="{3F0CE275-BAEC-48E9-B00C-1B635C68FF8C}"/>
          </ac:spMkLst>
        </pc:spChg>
        <pc:spChg chg="del">
          <ac:chgData name="Vaibhav Gujral" userId="71e6667d029b40da" providerId="LiveId" clId="{BCA9372F-195F-214E-A7EF-04D1109A8FA2}" dt="2021-06-25T00:20:55.822" v="1"/>
          <ac:spMkLst>
            <pc:docMk/>
            <pc:sldMk cId="3788623329" sldId="344"/>
            <ac:spMk id="16" creationId="{A22C524A-01E1-4209-AE20-DA64F7CB1824}"/>
          </ac:spMkLst>
        </pc:spChg>
        <pc:picChg chg="mod">
          <ac:chgData name="Vaibhav Gujral" userId="71e6667d029b40da" providerId="LiveId" clId="{BCA9372F-195F-214E-A7EF-04D1109A8FA2}" dt="2021-06-26T12:04:06.282" v="1854" actId="1035"/>
          <ac:picMkLst>
            <pc:docMk/>
            <pc:sldMk cId="3788623329" sldId="344"/>
            <ac:picMk id="15" creationId="{5933BF2A-AA21-4D66-8EE9-11644DC1AA88}"/>
          </ac:picMkLst>
        </pc:picChg>
        <pc:cxnChg chg="del">
          <ac:chgData name="Vaibhav Gujral" userId="71e6667d029b40da" providerId="LiveId" clId="{BCA9372F-195F-214E-A7EF-04D1109A8FA2}" dt="2021-06-25T00:20:55.822" v="1"/>
          <ac:cxnSpMkLst>
            <pc:docMk/>
            <pc:sldMk cId="3788623329" sldId="344"/>
            <ac:cxnSpMk id="12" creationId="{5A7EFE9C-DAE7-4ECA-BDB2-34E2534B8AB7}"/>
          </ac:cxnSpMkLst>
        </pc:cxnChg>
      </pc:sldChg>
      <pc:sldChg chg="addSp delSp modSp add del mod">
        <pc:chgData name="Vaibhav Gujral" userId="71e6667d029b40da" providerId="LiveId" clId="{BCA9372F-195F-214E-A7EF-04D1109A8FA2}" dt="2021-06-25T00:31:38.012" v="343" actId="2696"/>
        <pc:sldMkLst>
          <pc:docMk/>
          <pc:sldMk cId="2932691869" sldId="622"/>
        </pc:sldMkLst>
        <pc:spChg chg="add del mod">
          <ac:chgData name="Vaibhav Gujral" userId="71e6667d029b40da" providerId="LiveId" clId="{BCA9372F-195F-214E-A7EF-04D1109A8FA2}" dt="2021-06-25T00:30:39.552" v="302"/>
          <ac:spMkLst>
            <pc:docMk/>
            <pc:sldMk cId="2932691869" sldId="622"/>
            <ac:spMk id="7" creationId="{6FE85900-2EE9-8E45-A86C-5662CDF597B5}"/>
          </ac:spMkLst>
        </pc:spChg>
        <pc:spChg chg="add del mod">
          <ac:chgData name="Vaibhav Gujral" userId="71e6667d029b40da" providerId="LiveId" clId="{BCA9372F-195F-214E-A7EF-04D1109A8FA2}" dt="2021-06-25T00:30:42.759" v="305"/>
          <ac:spMkLst>
            <pc:docMk/>
            <pc:sldMk cId="2932691869" sldId="622"/>
            <ac:spMk id="15" creationId="{A815F1F3-8CB5-2549-992C-B9A3BAF2A405}"/>
          </ac:spMkLst>
        </pc:spChg>
        <pc:spChg chg="add del mod">
          <ac:chgData name="Vaibhav Gujral" userId="71e6667d029b40da" providerId="LiveId" clId="{BCA9372F-195F-214E-A7EF-04D1109A8FA2}" dt="2021-06-25T00:31:07.430" v="312"/>
          <ac:spMkLst>
            <pc:docMk/>
            <pc:sldMk cId="2932691869" sldId="622"/>
            <ac:spMk id="23" creationId="{42126673-1944-DC4C-AD73-3C1EDF85D449}"/>
          </ac:spMkLst>
        </pc:spChg>
        <pc:spChg chg="add del mod">
          <ac:chgData name="Vaibhav Gujral" userId="71e6667d029b40da" providerId="LiveId" clId="{BCA9372F-195F-214E-A7EF-04D1109A8FA2}" dt="2021-06-25T00:31:07.430" v="312"/>
          <ac:spMkLst>
            <pc:docMk/>
            <pc:sldMk cId="2932691869" sldId="622"/>
            <ac:spMk id="24" creationId="{313C955A-C5FF-3D4B-808A-A2A6D492329F}"/>
          </ac:spMkLst>
        </pc:spChg>
        <pc:spChg chg="add del mod">
          <ac:chgData name="Vaibhav Gujral" userId="71e6667d029b40da" providerId="LiveId" clId="{BCA9372F-195F-214E-A7EF-04D1109A8FA2}" dt="2021-06-25T00:31:07.430" v="312"/>
          <ac:spMkLst>
            <pc:docMk/>
            <pc:sldMk cId="2932691869" sldId="622"/>
            <ac:spMk id="25" creationId="{95FD654D-CBF7-C644-AECE-44431A9A606A}"/>
          </ac:spMkLst>
        </pc:spChg>
        <pc:spChg chg="add del mod">
          <ac:chgData name="Vaibhav Gujral" userId="71e6667d029b40da" providerId="LiveId" clId="{BCA9372F-195F-214E-A7EF-04D1109A8FA2}" dt="2021-06-25T00:31:07.430" v="312"/>
          <ac:spMkLst>
            <pc:docMk/>
            <pc:sldMk cId="2932691869" sldId="622"/>
            <ac:spMk id="26" creationId="{8644AF9E-099C-D642-9990-9FFBF8FA49CF}"/>
          </ac:spMkLst>
        </pc:spChg>
        <pc:spChg chg="add del mod">
          <ac:chgData name="Vaibhav Gujral" userId="71e6667d029b40da" providerId="LiveId" clId="{BCA9372F-195F-214E-A7EF-04D1109A8FA2}" dt="2021-06-25T00:31:07.430" v="312"/>
          <ac:spMkLst>
            <pc:docMk/>
            <pc:sldMk cId="2932691869" sldId="622"/>
            <ac:spMk id="27" creationId="{0D8F8C7E-3FF8-F541-9F39-949F944D00C6}"/>
          </ac:spMkLst>
        </pc:spChg>
        <pc:spChg chg="add del mod">
          <ac:chgData name="Vaibhav Gujral" userId="71e6667d029b40da" providerId="LiveId" clId="{BCA9372F-195F-214E-A7EF-04D1109A8FA2}" dt="2021-06-25T00:31:07.164" v="311"/>
          <ac:spMkLst>
            <pc:docMk/>
            <pc:sldMk cId="2932691869" sldId="622"/>
            <ac:spMk id="34" creationId="{07B22D91-00BA-C34F-8B42-8F3A660E6E80}"/>
          </ac:spMkLst>
        </pc:spChg>
        <pc:spChg chg="add del mod">
          <ac:chgData name="Vaibhav Gujral" userId="71e6667d029b40da" providerId="LiveId" clId="{BCA9372F-195F-214E-A7EF-04D1109A8FA2}" dt="2021-06-25T00:31:07.164" v="311"/>
          <ac:spMkLst>
            <pc:docMk/>
            <pc:sldMk cId="2932691869" sldId="622"/>
            <ac:spMk id="35" creationId="{A15E004B-7AF5-8E4B-B8AB-92174F0724FD}"/>
          </ac:spMkLst>
        </pc:spChg>
        <pc:spChg chg="add del mod">
          <ac:chgData name="Vaibhav Gujral" userId="71e6667d029b40da" providerId="LiveId" clId="{BCA9372F-195F-214E-A7EF-04D1109A8FA2}" dt="2021-06-25T00:31:07.164" v="311"/>
          <ac:spMkLst>
            <pc:docMk/>
            <pc:sldMk cId="2932691869" sldId="622"/>
            <ac:spMk id="36" creationId="{71BCB118-E6A7-EA4D-BBCA-9BB91D2E86F7}"/>
          </ac:spMkLst>
        </pc:spChg>
        <pc:spChg chg="add del mod">
          <ac:chgData name="Vaibhav Gujral" userId="71e6667d029b40da" providerId="LiveId" clId="{BCA9372F-195F-214E-A7EF-04D1109A8FA2}" dt="2021-06-25T00:31:07.164" v="311"/>
          <ac:spMkLst>
            <pc:docMk/>
            <pc:sldMk cId="2932691869" sldId="622"/>
            <ac:spMk id="37" creationId="{BBDB3D65-07A2-304B-AD2D-8C7C9CDD645B}"/>
          </ac:spMkLst>
        </pc:spChg>
        <pc:spChg chg="add del mod">
          <ac:chgData name="Vaibhav Gujral" userId="71e6667d029b40da" providerId="LiveId" clId="{BCA9372F-195F-214E-A7EF-04D1109A8FA2}" dt="2021-06-25T00:31:07.164" v="311"/>
          <ac:spMkLst>
            <pc:docMk/>
            <pc:sldMk cId="2932691869" sldId="622"/>
            <ac:spMk id="38" creationId="{4F10DDED-00CB-1F4E-B2FF-2E55D428A7AF}"/>
          </ac:spMkLst>
        </pc:spChg>
        <pc:picChg chg="add del mod">
          <ac:chgData name="Vaibhav Gujral" userId="71e6667d029b40da" providerId="LiveId" clId="{BCA9372F-195F-214E-A7EF-04D1109A8FA2}" dt="2021-06-25T00:31:07.430" v="312"/>
          <ac:picMkLst>
            <pc:docMk/>
            <pc:sldMk cId="2932691869" sldId="622"/>
            <ac:picMk id="17" creationId="{EC9AF403-C24A-9F47-B3FB-6D12A79D2477}"/>
          </ac:picMkLst>
        </pc:picChg>
        <pc:picChg chg="add del mod">
          <ac:chgData name="Vaibhav Gujral" userId="71e6667d029b40da" providerId="LiveId" clId="{BCA9372F-195F-214E-A7EF-04D1109A8FA2}" dt="2021-06-25T00:31:07.430" v="312"/>
          <ac:picMkLst>
            <pc:docMk/>
            <pc:sldMk cId="2932691869" sldId="622"/>
            <ac:picMk id="18" creationId="{41229F26-5857-804F-A186-F5AC4838C1E1}"/>
          </ac:picMkLst>
        </pc:picChg>
        <pc:picChg chg="add del mod">
          <ac:chgData name="Vaibhav Gujral" userId="71e6667d029b40da" providerId="LiveId" clId="{BCA9372F-195F-214E-A7EF-04D1109A8FA2}" dt="2021-06-25T00:31:07.430" v="312"/>
          <ac:picMkLst>
            <pc:docMk/>
            <pc:sldMk cId="2932691869" sldId="622"/>
            <ac:picMk id="19" creationId="{C43A1492-A565-BB4F-8FFC-833844DE27D8}"/>
          </ac:picMkLst>
        </pc:picChg>
        <pc:picChg chg="add del mod">
          <ac:chgData name="Vaibhav Gujral" userId="71e6667d029b40da" providerId="LiveId" clId="{BCA9372F-195F-214E-A7EF-04D1109A8FA2}" dt="2021-06-25T00:31:07.430" v="312"/>
          <ac:picMkLst>
            <pc:docMk/>
            <pc:sldMk cId="2932691869" sldId="622"/>
            <ac:picMk id="20" creationId="{305D0E55-844A-9C4C-B139-B4A745C2B2B2}"/>
          </ac:picMkLst>
        </pc:picChg>
        <pc:picChg chg="add del mod">
          <ac:chgData name="Vaibhav Gujral" userId="71e6667d029b40da" providerId="LiveId" clId="{BCA9372F-195F-214E-A7EF-04D1109A8FA2}" dt="2021-06-25T00:31:07.430" v="312"/>
          <ac:picMkLst>
            <pc:docMk/>
            <pc:sldMk cId="2932691869" sldId="622"/>
            <ac:picMk id="21" creationId="{51D6EB08-5192-1E4A-8E8A-E10971B64384}"/>
          </ac:picMkLst>
        </pc:picChg>
        <pc:picChg chg="add del mod">
          <ac:chgData name="Vaibhav Gujral" userId="71e6667d029b40da" providerId="LiveId" clId="{BCA9372F-195F-214E-A7EF-04D1109A8FA2}" dt="2021-06-25T00:31:07.430" v="312"/>
          <ac:picMkLst>
            <pc:docMk/>
            <pc:sldMk cId="2932691869" sldId="622"/>
            <ac:picMk id="22" creationId="{892F71E4-898C-C944-8E5D-918216C6D84E}"/>
          </ac:picMkLst>
        </pc:picChg>
        <pc:picChg chg="add del mod">
          <ac:chgData name="Vaibhav Gujral" userId="71e6667d029b40da" providerId="LiveId" clId="{BCA9372F-195F-214E-A7EF-04D1109A8FA2}" dt="2021-06-25T00:31:07.164" v="311"/>
          <ac:picMkLst>
            <pc:docMk/>
            <pc:sldMk cId="2932691869" sldId="622"/>
            <ac:picMk id="28" creationId="{15414FB7-FEF1-8043-B36E-393375BAF635}"/>
          </ac:picMkLst>
        </pc:picChg>
        <pc:picChg chg="add del mod">
          <ac:chgData name="Vaibhav Gujral" userId="71e6667d029b40da" providerId="LiveId" clId="{BCA9372F-195F-214E-A7EF-04D1109A8FA2}" dt="2021-06-25T00:31:07.164" v="311"/>
          <ac:picMkLst>
            <pc:docMk/>
            <pc:sldMk cId="2932691869" sldId="622"/>
            <ac:picMk id="29" creationId="{FD1C5CE3-5A7A-B242-9285-6355472A5738}"/>
          </ac:picMkLst>
        </pc:picChg>
        <pc:picChg chg="add del mod">
          <ac:chgData name="Vaibhav Gujral" userId="71e6667d029b40da" providerId="LiveId" clId="{BCA9372F-195F-214E-A7EF-04D1109A8FA2}" dt="2021-06-25T00:31:07.164" v="311"/>
          <ac:picMkLst>
            <pc:docMk/>
            <pc:sldMk cId="2932691869" sldId="622"/>
            <ac:picMk id="30" creationId="{DF584398-35DD-3C40-97F3-F6B197C16B64}"/>
          </ac:picMkLst>
        </pc:picChg>
        <pc:picChg chg="add del mod">
          <ac:chgData name="Vaibhav Gujral" userId="71e6667d029b40da" providerId="LiveId" clId="{BCA9372F-195F-214E-A7EF-04D1109A8FA2}" dt="2021-06-25T00:31:07.164" v="311"/>
          <ac:picMkLst>
            <pc:docMk/>
            <pc:sldMk cId="2932691869" sldId="622"/>
            <ac:picMk id="31" creationId="{BF2B54FA-C3CC-A942-BE74-275E588BB101}"/>
          </ac:picMkLst>
        </pc:picChg>
        <pc:picChg chg="add del mod">
          <ac:chgData name="Vaibhav Gujral" userId="71e6667d029b40da" providerId="LiveId" clId="{BCA9372F-195F-214E-A7EF-04D1109A8FA2}" dt="2021-06-25T00:31:07.164" v="311"/>
          <ac:picMkLst>
            <pc:docMk/>
            <pc:sldMk cId="2932691869" sldId="622"/>
            <ac:picMk id="32" creationId="{95FEBA82-4972-254B-94E2-CBA7F5AF7843}"/>
          </ac:picMkLst>
        </pc:picChg>
        <pc:picChg chg="add del mod">
          <ac:chgData name="Vaibhav Gujral" userId="71e6667d029b40da" providerId="LiveId" clId="{BCA9372F-195F-214E-A7EF-04D1109A8FA2}" dt="2021-06-25T00:31:07.164" v="311"/>
          <ac:picMkLst>
            <pc:docMk/>
            <pc:sldMk cId="2932691869" sldId="622"/>
            <ac:picMk id="33" creationId="{B4D58775-EE5C-C44A-A09B-9E6E90ACC059}"/>
          </ac:picMkLst>
        </pc:picChg>
      </pc:sldChg>
      <pc:sldChg chg="addSp delSp modSp new del">
        <pc:chgData name="Vaibhav Gujral" userId="71e6667d029b40da" providerId="LiveId" clId="{BCA9372F-195F-214E-A7EF-04D1109A8FA2}" dt="2021-06-25T00:31:36.649" v="342" actId="2696"/>
        <pc:sldMkLst>
          <pc:docMk/>
          <pc:sldMk cId="1575899687" sldId="623"/>
        </pc:sldMkLst>
        <pc:spChg chg="add mod">
          <ac:chgData name="Vaibhav Gujral" userId="71e6667d029b40da" providerId="LiveId" clId="{BCA9372F-195F-214E-A7EF-04D1109A8FA2}" dt="2021-06-25T00:30:56.580" v="308" actId="207"/>
          <ac:spMkLst>
            <pc:docMk/>
            <pc:sldMk cId="1575899687" sldId="623"/>
            <ac:spMk id="9" creationId="{D6EFF913-7002-7C4E-A396-BF5C56DAD6DB}"/>
          </ac:spMkLst>
        </pc:spChg>
        <pc:spChg chg="add mod">
          <ac:chgData name="Vaibhav Gujral" userId="71e6667d029b40da" providerId="LiveId" clId="{BCA9372F-195F-214E-A7EF-04D1109A8FA2}" dt="2021-06-25T00:30:56.580" v="308" actId="207"/>
          <ac:spMkLst>
            <pc:docMk/>
            <pc:sldMk cId="1575899687" sldId="623"/>
            <ac:spMk id="10" creationId="{8D4DE0F2-995B-7548-BB3A-E9997D2801D8}"/>
          </ac:spMkLst>
        </pc:spChg>
        <pc:spChg chg="add mod">
          <ac:chgData name="Vaibhav Gujral" userId="71e6667d029b40da" providerId="LiveId" clId="{BCA9372F-195F-214E-A7EF-04D1109A8FA2}" dt="2021-06-25T00:30:56.580" v="308" actId="207"/>
          <ac:spMkLst>
            <pc:docMk/>
            <pc:sldMk cId="1575899687" sldId="623"/>
            <ac:spMk id="11" creationId="{1EC97E3E-B2E1-004D-8209-A820055C7CA0}"/>
          </ac:spMkLst>
        </pc:spChg>
        <pc:spChg chg="add mod">
          <ac:chgData name="Vaibhav Gujral" userId="71e6667d029b40da" providerId="LiveId" clId="{BCA9372F-195F-214E-A7EF-04D1109A8FA2}" dt="2021-06-25T00:30:56.580" v="308" actId="207"/>
          <ac:spMkLst>
            <pc:docMk/>
            <pc:sldMk cId="1575899687" sldId="623"/>
            <ac:spMk id="12" creationId="{C1B99954-10A1-414B-818E-B739C7CD372D}"/>
          </ac:spMkLst>
        </pc:spChg>
        <pc:spChg chg="add mod">
          <ac:chgData name="Vaibhav Gujral" userId="71e6667d029b40da" providerId="LiveId" clId="{BCA9372F-195F-214E-A7EF-04D1109A8FA2}" dt="2021-06-25T00:30:56.580" v="308" actId="207"/>
          <ac:spMkLst>
            <pc:docMk/>
            <pc:sldMk cId="1575899687" sldId="623"/>
            <ac:spMk id="13" creationId="{294179B5-3D91-D542-8663-3431A67C4F9C}"/>
          </ac:spMkLst>
        </pc:spChg>
        <pc:spChg chg="add del mod">
          <ac:chgData name="Vaibhav Gujral" userId="71e6667d029b40da" providerId="LiveId" clId="{BCA9372F-195F-214E-A7EF-04D1109A8FA2}" dt="2021-06-25T00:31:11.756" v="314" actId="21"/>
          <ac:spMkLst>
            <pc:docMk/>
            <pc:sldMk cId="1575899687" sldId="623"/>
            <ac:spMk id="17" creationId="{B334D91E-1AE7-D748-B081-82714BA17657}"/>
          </ac:spMkLst>
        </pc:spChg>
        <pc:spChg chg="add del mod">
          <ac:chgData name="Vaibhav Gujral" userId="71e6667d029b40da" providerId="LiveId" clId="{BCA9372F-195F-214E-A7EF-04D1109A8FA2}" dt="2021-06-25T00:31:11.756" v="314" actId="21"/>
          <ac:spMkLst>
            <pc:docMk/>
            <pc:sldMk cId="1575899687" sldId="623"/>
            <ac:spMk id="21" creationId="{6395037B-2FEA-EB49-8F35-1679752BD943}"/>
          </ac:spMkLst>
        </pc:spChg>
        <pc:spChg chg="add del mod">
          <ac:chgData name="Vaibhav Gujral" userId="71e6667d029b40da" providerId="LiveId" clId="{BCA9372F-195F-214E-A7EF-04D1109A8FA2}" dt="2021-06-25T00:31:11.756" v="314" actId="21"/>
          <ac:spMkLst>
            <pc:docMk/>
            <pc:sldMk cId="1575899687" sldId="623"/>
            <ac:spMk id="22" creationId="{58280EF2-A747-F540-8147-1B2BF045E78C}"/>
          </ac:spMkLst>
        </pc:spChg>
        <pc:spChg chg="add del mod">
          <ac:chgData name="Vaibhav Gujral" userId="71e6667d029b40da" providerId="LiveId" clId="{BCA9372F-195F-214E-A7EF-04D1109A8FA2}" dt="2021-06-25T00:31:11.756" v="314" actId="21"/>
          <ac:spMkLst>
            <pc:docMk/>
            <pc:sldMk cId="1575899687" sldId="623"/>
            <ac:spMk id="23" creationId="{F29C8B8A-EB02-2546-8EC9-D58EB9923114}"/>
          </ac:spMkLst>
        </pc:spChg>
        <pc:spChg chg="add del mod">
          <ac:chgData name="Vaibhav Gujral" userId="71e6667d029b40da" providerId="LiveId" clId="{BCA9372F-195F-214E-A7EF-04D1109A8FA2}" dt="2021-06-25T00:31:11.756" v="314" actId="21"/>
          <ac:spMkLst>
            <pc:docMk/>
            <pc:sldMk cId="1575899687" sldId="623"/>
            <ac:spMk id="24" creationId="{614DB648-D13A-264B-93DE-B03BC2533ABD}"/>
          </ac:spMkLst>
        </pc:spChg>
        <pc:spChg chg="add del mod">
          <ac:chgData name="Vaibhav Gujral" userId="71e6667d029b40da" providerId="LiveId" clId="{BCA9372F-195F-214E-A7EF-04D1109A8FA2}" dt="2021-06-25T00:31:11.756" v="314" actId="21"/>
          <ac:spMkLst>
            <pc:docMk/>
            <pc:sldMk cId="1575899687" sldId="623"/>
            <ac:spMk id="25" creationId="{19E0356B-30D4-2A4D-8D99-123D140A6DFA}"/>
          </ac:spMkLst>
        </pc:spChg>
        <pc:picChg chg="add mod">
          <ac:chgData name="Vaibhav Gujral" userId="71e6667d029b40da" providerId="LiveId" clId="{BCA9372F-195F-214E-A7EF-04D1109A8FA2}" dt="2021-06-25T00:30:56.580" v="308" actId="207"/>
          <ac:picMkLst>
            <pc:docMk/>
            <pc:sldMk cId="1575899687" sldId="623"/>
            <ac:picMk id="3" creationId="{9FEE63E1-FB84-9F43-99E9-D4F0BB7343F6}"/>
          </ac:picMkLst>
        </pc:picChg>
        <pc:picChg chg="add mod">
          <ac:chgData name="Vaibhav Gujral" userId="71e6667d029b40da" providerId="LiveId" clId="{BCA9372F-195F-214E-A7EF-04D1109A8FA2}" dt="2021-06-25T00:30:56.580" v="308" actId="207"/>
          <ac:picMkLst>
            <pc:docMk/>
            <pc:sldMk cId="1575899687" sldId="623"/>
            <ac:picMk id="4" creationId="{8280147E-A9B7-114E-B275-4CD5182C3C8F}"/>
          </ac:picMkLst>
        </pc:picChg>
        <pc:picChg chg="add mod">
          <ac:chgData name="Vaibhav Gujral" userId="71e6667d029b40da" providerId="LiveId" clId="{BCA9372F-195F-214E-A7EF-04D1109A8FA2}" dt="2021-06-25T00:30:56.580" v="308" actId="207"/>
          <ac:picMkLst>
            <pc:docMk/>
            <pc:sldMk cId="1575899687" sldId="623"/>
            <ac:picMk id="5" creationId="{405172A5-3677-334D-BF81-E8BABBDE7E83}"/>
          </ac:picMkLst>
        </pc:picChg>
        <pc:picChg chg="add mod">
          <ac:chgData name="Vaibhav Gujral" userId="71e6667d029b40da" providerId="LiveId" clId="{BCA9372F-195F-214E-A7EF-04D1109A8FA2}" dt="2021-06-25T00:30:56.580" v="308" actId="207"/>
          <ac:picMkLst>
            <pc:docMk/>
            <pc:sldMk cId="1575899687" sldId="623"/>
            <ac:picMk id="6" creationId="{091CF44A-D32C-404F-8E19-9F7664B074C2}"/>
          </ac:picMkLst>
        </pc:picChg>
        <pc:picChg chg="add mod">
          <ac:chgData name="Vaibhav Gujral" userId="71e6667d029b40da" providerId="LiveId" clId="{BCA9372F-195F-214E-A7EF-04D1109A8FA2}" dt="2021-06-25T00:30:56.580" v="308" actId="207"/>
          <ac:picMkLst>
            <pc:docMk/>
            <pc:sldMk cId="1575899687" sldId="623"/>
            <ac:picMk id="7" creationId="{7E443931-6C60-0449-AB40-780A485AB703}"/>
          </ac:picMkLst>
        </pc:picChg>
        <pc:picChg chg="add mod">
          <ac:chgData name="Vaibhav Gujral" userId="71e6667d029b40da" providerId="LiveId" clId="{BCA9372F-195F-214E-A7EF-04D1109A8FA2}" dt="2021-06-25T00:30:56.580" v="308" actId="207"/>
          <ac:picMkLst>
            <pc:docMk/>
            <pc:sldMk cId="1575899687" sldId="623"/>
            <ac:picMk id="8" creationId="{5C27D8DD-A40D-EC48-83AC-2BB175BE9925}"/>
          </ac:picMkLst>
        </pc:picChg>
        <pc:picChg chg="add del mod">
          <ac:chgData name="Vaibhav Gujral" userId="71e6667d029b40da" providerId="LiveId" clId="{BCA9372F-195F-214E-A7EF-04D1109A8FA2}" dt="2021-06-25T00:31:11.756" v="314" actId="21"/>
          <ac:picMkLst>
            <pc:docMk/>
            <pc:sldMk cId="1575899687" sldId="623"/>
            <ac:picMk id="14" creationId="{FE5A57E6-D560-A14C-B1FF-08B54672424D}"/>
          </ac:picMkLst>
        </pc:picChg>
        <pc:picChg chg="add del mod">
          <ac:chgData name="Vaibhav Gujral" userId="71e6667d029b40da" providerId="LiveId" clId="{BCA9372F-195F-214E-A7EF-04D1109A8FA2}" dt="2021-06-25T00:31:11.756" v="314" actId="21"/>
          <ac:picMkLst>
            <pc:docMk/>
            <pc:sldMk cId="1575899687" sldId="623"/>
            <ac:picMk id="15" creationId="{E79BB159-E5C6-3943-BAED-0B132A0DDF89}"/>
          </ac:picMkLst>
        </pc:picChg>
        <pc:picChg chg="add del mod">
          <ac:chgData name="Vaibhav Gujral" userId="71e6667d029b40da" providerId="LiveId" clId="{BCA9372F-195F-214E-A7EF-04D1109A8FA2}" dt="2021-06-25T00:31:11.756" v="314" actId="21"/>
          <ac:picMkLst>
            <pc:docMk/>
            <pc:sldMk cId="1575899687" sldId="623"/>
            <ac:picMk id="16" creationId="{CF007A4F-7177-5B4E-AECF-7BFC24CF549D}"/>
          </ac:picMkLst>
        </pc:picChg>
        <pc:picChg chg="add del mod">
          <ac:chgData name="Vaibhav Gujral" userId="71e6667d029b40da" providerId="LiveId" clId="{BCA9372F-195F-214E-A7EF-04D1109A8FA2}" dt="2021-06-25T00:31:11.756" v="314" actId="21"/>
          <ac:picMkLst>
            <pc:docMk/>
            <pc:sldMk cId="1575899687" sldId="623"/>
            <ac:picMk id="18" creationId="{4500C938-0AFD-0A41-BA0E-4662DA487AFC}"/>
          </ac:picMkLst>
        </pc:picChg>
        <pc:picChg chg="add del mod">
          <ac:chgData name="Vaibhav Gujral" userId="71e6667d029b40da" providerId="LiveId" clId="{BCA9372F-195F-214E-A7EF-04D1109A8FA2}" dt="2021-06-25T00:31:11.756" v="314" actId="21"/>
          <ac:picMkLst>
            <pc:docMk/>
            <pc:sldMk cId="1575899687" sldId="623"/>
            <ac:picMk id="19" creationId="{6F819C76-5630-4E45-A033-85BB25090B78}"/>
          </ac:picMkLst>
        </pc:picChg>
        <pc:picChg chg="add del mod">
          <ac:chgData name="Vaibhav Gujral" userId="71e6667d029b40da" providerId="LiveId" clId="{BCA9372F-195F-214E-A7EF-04D1109A8FA2}" dt="2021-06-25T00:31:11.756" v="314" actId="21"/>
          <ac:picMkLst>
            <pc:docMk/>
            <pc:sldMk cId="1575899687" sldId="623"/>
            <ac:picMk id="20" creationId="{27B04BCB-951E-234D-9FC7-41FC672FE948}"/>
          </ac:picMkLst>
        </pc:picChg>
      </pc:sldChg>
      <pc:sldChg chg="addSp modSp new mod ord">
        <pc:chgData name="Vaibhav Gujral" userId="71e6667d029b40da" providerId="LiveId" clId="{BCA9372F-195F-214E-A7EF-04D1109A8FA2}" dt="2021-06-26T12:33:40.523" v="2301" actId="20578"/>
        <pc:sldMkLst>
          <pc:docMk/>
          <pc:sldMk cId="3156441780" sldId="624"/>
        </pc:sldMkLst>
        <pc:spChg chg="mod">
          <ac:chgData name="Vaibhav Gujral" userId="71e6667d029b40da" providerId="LiveId" clId="{BCA9372F-195F-214E-A7EF-04D1109A8FA2}" dt="2021-06-25T00:31:33.873" v="341" actId="20577"/>
          <ac:spMkLst>
            <pc:docMk/>
            <pc:sldMk cId="3156441780" sldId="624"/>
            <ac:spMk id="2" creationId="{88718094-44B9-E14A-991A-39C61DE30D3C}"/>
          </ac:spMkLst>
        </pc:spChg>
        <pc:spChg chg="add mod">
          <ac:chgData name="Vaibhav Gujral" userId="71e6667d029b40da" providerId="LiveId" clId="{BCA9372F-195F-214E-A7EF-04D1109A8FA2}" dt="2021-06-25T00:31:17.064" v="316"/>
          <ac:spMkLst>
            <pc:docMk/>
            <pc:sldMk cId="3156441780" sldId="624"/>
            <ac:spMk id="6" creationId="{A40E1161-EFC1-0C4C-9A32-E8F1CC0AA470}"/>
          </ac:spMkLst>
        </pc:spChg>
        <pc:spChg chg="add mod">
          <ac:chgData name="Vaibhav Gujral" userId="71e6667d029b40da" providerId="LiveId" clId="{BCA9372F-195F-214E-A7EF-04D1109A8FA2}" dt="2021-06-25T00:31:17.064" v="316"/>
          <ac:spMkLst>
            <pc:docMk/>
            <pc:sldMk cId="3156441780" sldId="624"/>
            <ac:spMk id="10" creationId="{9F011FEA-4B45-434D-9079-CD0C8355B6E0}"/>
          </ac:spMkLst>
        </pc:spChg>
        <pc:spChg chg="add mod">
          <ac:chgData name="Vaibhav Gujral" userId="71e6667d029b40da" providerId="LiveId" clId="{BCA9372F-195F-214E-A7EF-04D1109A8FA2}" dt="2021-06-25T00:31:17.064" v="316"/>
          <ac:spMkLst>
            <pc:docMk/>
            <pc:sldMk cId="3156441780" sldId="624"/>
            <ac:spMk id="11" creationId="{B4ACEF37-9D1C-7A4F-8622-4F426BE8ACC5}"/>
          </ac:spMkLst>
        </pc:spChg>
        <pc:spChg chg="add mod">
          <ac:chgData name="Vaibhav Gujral" userId="71e6667d029b40da" providerId="LiveId" clId="{BCA9372F-195F-214E-A7EF-04D1109A8FA2}" dt="2021-06-25T00:31:17.064" v="316"/>
          <ac:spMkLst>
            <pc:docMk/>
            <pc:sldMk cId="3156441780" sldId="624"/>
            <ac:spMk id="12" creationId="{613B3782-1FD2-1F46-9A14-18C6896896D4}"/>
          </ac:spMkLst>
        </pc:spChg>
        <pc:spChg chg="add mod">
          <ac:chgData name="Vaibhav Gujral" userId="71e6667d029b40da" providerId="LiveId" clId="{BCA9372F-195F-214E-A7EF-04D1109A8FA2}" dt="2021-06-25T00:31:17.064" v="316"/>
          <ac:spMkLst>
            <pc:docMk/>
            <pc:sldMk cId="3156441780" sldId="624"/>
            <ac:spMk id="13" creationId="{70C07F58-EE14-D446-ABFF-4487670EED2D}"/>
          </ac:spMkLst>
        </pc:spChg>
        <pc:spChg chg="add mod">
          <ac:chgData name="Vaibhav Gujral" userId="71e6667d029b40da" providerId="LiveId" clId="{BCA9372F-195F-214E-A7EF-04D1109A8FA2}" dt="2021-06-25T00:31:17.064" v="316"/>
          <ac:spMkLst>
            <pc:docMk/>
            <pc:sldMk cId="3156441780" sldId="624"/>
            <ac:spMk id="14" creationId="{F34BA42F-D707-534C-AC07-233959E60EC9}"/>
          </ac:spMkLst>
        </pc:spChg>
        <pc:spChg chg="add mod">
          <ac:chgData name="Vaibhav Gujral" userId="71e6667d029b40da" providerId="LiveId" clId="{BCA9372F-195F-214E-A7EF-04D1109A8FA2}" dt="2021-06-25T00:31:44.675" v="344"/>
          <ac:spMkLst>
            <pc:docMk/>
            <pc:sldMk cId="3156441780" sldId="624"/>
            <ac:spMk id="15" creationId="{7B6F26D6-704D-C549-A7A0-6C84BAF589DA}"/>
          </ac:spMkLst>
        </pc:spChg>
        <pc:spChg chg="add mod">
          <ac:chgData name="Vaibhav Gujral" userId="71e6667d029b40da" providerId="LiveId" clId="{BCA9372F-195F-214E-A7EF-04D1109A8FA2}" dt="2021-06-25T00:31:44.675" v="344"/>
          <ac:spMkLst>
            <pc:docMk/>
            <pc:sldMk cId="3156441780" sldId="624"/>
            <ac:spMk id="16" creationId="{6623963D-764F-2842-955D-A0083816CD7D}"/>
          </ac:spMkLst>
        </pc:spChg>
        <pc:picChg chg="add mod">
          <ac:chgData name="Vaibhav Gujral" userId="71e6667d029b40da" providerId="LiveId" clId="{BCA9372F-195F-214E-A7EF-04D1109A8FA2}" dt="2021-06-25T00:31:17.064" v="316"/>
          <ac:picMkLst>
            <pc:docMk/>
            <pc:sldMk cId="3156441780" sldId="624"/>
            <ac:picMk id="3" creationId="{5F5AC6BC-2F92-BC4E-BCBF-D943B789B084}"/>
          </ac:picMkLst>
        </pc:picChg>
        <pc:picChg chg="add mod">
          <ac:chgData name="Vaibhav Gujral" userId="71e6667d029b40da" providerId="LiveId" clId="{BCA9372F-195F-214E-A7EF-04D1109A8FA2}" dt="2021-06-25T00:31:17.064" v="316"/>
          <ac:picMkLst>
            <pc:docMk/>
            <pc:sldMk cId="3156441780" sldId="624"/>
            <ac:picMk id="4" creationId="{2A044154-DD58-A44A-BA1E-430DF05663DB}"/>
          </ac:picMkLst>
        </pc:picChg>
        <pc:picChg chg="add mod">
          <ac:chgData name="Vaibhav Gujral" userId="71e6667d029b40da" providerId="LiveId" clId="{BCA9372F-195F-214E-A7EF-04D1109A8FA2}" dt="2021-06-25T00:31:17.064" v="316"/>
          <ac:picMkLst>
            <pc:docMk/>
            <pc:sldMk cId="3156441780" sldId="624"/>
            <ac:picMk id="5" creationId="{9735EEDF-9FBA-1E4A-8088-4AC1F4A44B28}"/>
          </ac:picMkLst>
        </pc:picChg>
        <pc:picChg chg="add mod">
          <ac:chgData name="Vaibhav Gujral" userId="71e6667d029b40da" providerId="LiveId" clId="{BCA9372F-195F-214E-A7EF-04D1109A8FA2}" dt="2021-06-25T00:31:17.064" v="316"/>
          <ac:picMkLst>
            <pc:docMk/>
            <pc:sldMk cId="3156441780" sldId="624"/>
            <ac:picMk id="7" creationId="{37BBDD22-9A4D-344A-81C6-4DC2BCD86BCA}"/>
          </ac:picMkLst>
        </pc:picChg>
        <pc:picChg chg="add mod">
          <ac:chgData name="Vaibhav Gujral" userId="71e6667d029b40da" providerId="LiveId" clId="{BCA9372F-195F-214E-A7EF-04D1109A8FA2}" dt="2021-06-25T00:31:17.064" v="316"/>
          <ac:picMkLst>
            <pc:docMk/>
            <pc:sldMk cId="3156441780" sldId="624"/>
            <ac:picMk id="8" creationId="{00757E77-A8B7-5E46-8BAE-9B0F6E4FD1A4}"/>
          </ac:picMkLst>
        </pc:picChg>
        <pc:picChg chg="add mod">
          <ac:chgData name="Vaibhav Gujral" userId="71e6667d029b40da" providerId="LiveId" clId="{BCA9372F-195F-214E-A7EF-04D1109A8FA2}" dt="2021-06-25T00:31:17.064" v="316"/>
          <ac:picMkLst>
            <pc:docMk/>
            <pc:sldMk cId="3156441780" sldId="624"/>
            <ac:picMk id="9" creationId="{0CF36A09-6F7A-2B43-B9CE-C44224611AB9}"/>
          </ac:picMkLst>
        </pc:picChg>
      </pc:sldChg>
      <pc:sldChg chg="addSp delSp modSp new mod setBg">
        <pc:chgData name="Vaibhav Gujral" userId="71e6667d029b40da" providerId="LiveId" clId="{BCA9372F-195F-214E-A7EF-04D1109A8FA2}" dt="2021-06-26T04:17:36.413" v="1480"/>
        <pc:sldMkLst>
          <pc:docMk/>
          <pc:sldMk cId="1214135644" sldId="625"/>
        </pc:sldMkLst>
        <pc:spChg chg="add mod">
          <ac:chgData name="Vaibhav Gujral" userId="71e6667d029b40da" providerId="LiveId" clId="{BCA9372F-195F-214E-A7EF-04D1109A8FA2}" dt="2021-06-26T04:17:36.413" v="1480"/>
          <ac:spMkLst>
            <pc:docMk/>
            <pc:sldMk cId="1214135644" sldId="625"/>
            <ac:spMk id="3" creationId="{9A250A2C-BFCF-C24D-9063-BF67669292C7}"/>
          </ac:spMkLst>
        </pc:spChg>
        <pc:spChg chg="add del">
          <ac:chgData name="Vaibhav Gujral" userId="71e6667d029b40da" providerId="LiveId" clId="{BCA9372F-195F-214E-A7EF-04D1109A8FA2}" dt="2021-06-25T00:32:37.293" v="353" actId="26606"/>
          <ac:spMkLst>
            <pc:docMk/>
            <pc:sldMk cId="1214135644" sldId="625"/>
            <ac:spMk id="4" creationId="{2C7211D9-E545-4D00-9874-641EC7C7BD85}"/>
          </ac:spMkLst>
        </pc:spChg>
        <pc:spChg chg="add mod">
          <ac:chgData name="Vaibhav Gujral" userId="71e6667d029b40da" providerId="LiveId" clId="{BCA9372F-195F-214E-A7EF-04D1109A8FA2}" dt="2021-06-26T04:17:36.413" v="1480"/>
          <ac:spMkLst>
            <pc:docMk/>
            <pc:sldMk cId="1214135644" sldId="625"/>
            <ac:spMk id="4" creationId="{F605E047-CA4C-9C4C-BED0-0C005BC169CA}"/>
          </ac:spMkLst>
        </pc:spChg>
        <pc:spChg chg="add del">
          <ac:chgData name="Vaibhav Gujral" userId="71e6667d029b40da" providerId="LiveId" clId="{BCA9372F-195F-214E-A7EF-04D1109A8FA2}" dt="2021-06-25T00:32:37.293" v="353" actId="26606"/>
          <ac:spMkLst>
            <pc:docMk/>
            <pc:sldMk cId="1214135644" sldId="625"/>
            <ac:spMk id="5" creationId="{5DBBC34A-8C43-4368-951E-A04EB7C00E32}"/>
          </ac:spMkLst>
        </pc:spChg>
        <pc:spChg chg="add del">
          <ac:chgData name="Vaibhav Gujral" userId="71e6667d029b40da" providerId="LiveId" clId="{BCA9372F-195F-214E-A7EF-04D1109A8FA2}" dt="2021-06-25T00:32:51.385" v="365" actId="26606"/>
          <ac:spMkLst>
            <pc:docMk/>
            <pc:sldMk cId="1214135644" sldId="625"/>
            <ac:spMk id="6" creationId="{2C7211D9-E545-4D00-9874-641EC7C7BD85}"/>
          </ac:spMkLst>
        </pc:spChg>
        <pc:spChg chg="add del">
          <ac:chgData name="Vaibhav Gujral" userId="71e6667d029b40da" providerId="LiveId" clId="{BCA9372F-195F-214E-A7EF-04D1109A8FA2}" dt="2021-06-25T00:32:34.027" v="349" actId="26606"/>
          <ac:spMkLst>
            <pc:docMk/>
            <pc:sldMk cId="1214135644" sldId="625"/>
            <ac:spMk id="7" creationId="{41497DE5-0939-4D1D-9350-0C5E1B209C68}"/>
          </ac:spMkLst>
        </pc:spChg>
        <pc:spChg chg="add del">
          <ac:chgData name="Vaibhav Gujral" userId="71e6667d029b40da" providerId="LiveId" clId="{BCA9372F-195F-214E-A7EF-04D1109A8FA2}" dt="2021-06-25T00:32:39.627" v="355" actId="26606"/>
          <ac:spMkLst>
            <pc:docMk/>
            <pc:sldMk cId="1214135644" sldId="625"/>
            <ac:spMk id="8" creationId="{BCD2D517-BC35-4439-AC31-06DF764F25FC}"/>
          </ac:spMkLst>
        </pc:spChg>
        <pc:spChg chg="add del">
          <ac:chgData name="Vaibhav Gujral" userId="71e6667d029b40da" providerId="LiveId" clId="{BCA9372F-195F-214E-A7EF-04D1109A8FA2}" dt="2021-06-25T00:32:34.027" v="349" actId="26606"/>
          <ac:spMkLst>
            <pc:docMk/>
            <pc:sldMk cId="1214135644" sldId="625"/>
            <ac:spMk id="9" creationId="{5CCC70ED-6C63-4537-B7EB-51990D6C0A6F}"/>
          </ac:spMkLst>
        </pc:spChg>
        <pc:spChg chg="add del">
          <ac:chgData name="Vaibhav Gujral" userId="71e6667d029b40da" providerId="LiveId" clId="{BCA9372F-195F-214E-A7EF-04D1109A8FA2}" dt="2021-06-25T00:32:39.627" v="355" actId="26606"/>
          <ac:spMkLst>
            <pc:docMk/>
            <pc:sldMk cId="1214135644" sldId="625"/>
            <ac:spMk id="10" creationId="{2DD3F846-0483-40F5-A881-0C1AD2A0CAD7}"/>
          </ac:spMkLst>
        </pc:spChg>
        <pc:spChg chg="add del">
          <ac:chgData name="Vaibhav Gujral" userId="71e6667d029b40da" providerId="LiveId" clId="{BCA9372F-195F-214E-A7EF-04D1109A8FA2}" dt="2021-06-25T00:32:34.027" v="349" actId="26606"/>
          <ac:spMkLst>
            <pc:docMk/>
            <pc:sldMk cId="1214135644" sldId="625"/>
            <ac:spMk id="11" creationId="{B76E24C1-2968-40DC-A36E-F6B85F0F0752}"/>
          </ac:spMkLst>
        </pc:spChg>
        <pc:spChg chg="add del">
          <ac:chgData name="Vaibhav Gujral" userId="71e6667d029b40da" providerId="LiveId" clId="{BCA9372F-195F-214E-A7EF-04D1109A8FA2}" dt="2021-06-25T00:32:40.137" v="357" actId="26606"/>
          <ac:spMkLst>
            <pc:docMk/>
            <pc:sldMk cId="1214135644" sldId="625"/>
            <ac:spMk id="12" creationId="{CDD85225-4221-4672-B1DE-C34BFFF5FDFA}"/>
          </ac:spMkLst>
        </pc:spChg>
        <pc:spChg chg="add del">
          <ac:chgData name="Vaibhav Gujral" userId="71e6667d029b40da" providerId="LiveId" clId="{BCA9372F-195F-214E-A7EF-04D1109A8FA2}" dt="2021-06-25T00:32:40.137" v="357" actId="26606"/>
          <ac:spMkLst>
            <pc:docMk/>
            <pc:sldMk cId="1214135644" sldId="625"/>
            <ac:spMk id="13" creationId="{6FB55C46-EDB8-4EC2-AD52-94B111D3A956}"/>
          </ac:spMkLst>
        </pc:spChg>
        <pc:spChg chg="add del">
          <ac:chgData name="Vaibhav Gujral" userId="71e6667d029b40da" providerId="LiveId" clId="{BCA9372F-195F-214E-A7EF-04D1109A8FA2}" dt="2021-06-25T00:32:51.385" v="365" actId="26606"/>
          <ac:spMkLst>
            <pc:docMk/>
            <pc:sldMk cId="1214135644" sldId="625"/>
            <ac:spMk id="14" creationId="{5DBBC34A-8C43-4368-951E-A04EB7C00E32}"/>
          </ac:spMkLst>
        </pc:spChg>
        <pc:spChg chg="add del">
          <ac:chgData name="Vaibhav Gujral" userId="71e6667d029b40da" providerId="LiveId" clId="{BCA9372F-195F-214E-A7EF-04D1109A8FA2}" dt="2021-06-25T00:32:41.578" v="359" actId="26606"/>
          <ac:spMkLst>
            <pc:docMk/>
            <pc:sldMk cId="1214135644" sldId="625"/>
            <ac:spMk id="15" creationId="{AFF43A89-FF65-44A9-BE4C-DC7389FF9CE1}"/>
          </ac:spMkLst>
        </pc:spChg>
        <pc:spChg chg="add del">
          <ac:chgData name="Vaibhav Gujral" userId="71e6667d029b40da" providerId="LiveId" clId="{BCA9372F-195F-214E-A7EF-04D1109A8FA2}" dt="2021-06-25T00:32:41.578" v="359" actId="26606"/>
          <ac:spMkLst>
            <pc:docMk/>
            <pc:sldMk cId="1214135644" sldId="625"/>
            <ac:spMk id="16" creationId="{3CBC4341-33FB-4D46-A7B4-62039B616233}"/>
          </ac:spMkLst>
        </pc:spChg>
        <pc:spChg chg="add del">
          <ac:chgData name="Vaibhav Gujral" userId="71e6667d029b40da" providerId="LiveId" clId="{BCA9372F-195F-214E-A7EF-04D1109A8FA2}" dt="2021-06-25T00:32:41.578" v="359" actId="26606"/>
          <ac:spMkLst>
            <pc:docMk/>
            <pc:sldMk cId="1214135644" sldId="625"/>
            <ac:spMk id="17" creationId="{89394C5B-B8DE-4221-8CA4-A30237DB3241}"/>
          </ac:spMkLst>
        </pc:spChg>
        <pc:spChg chg="add del">
          <ac:chgData name="Vaibhav Gujral" userId="71e6667d029b40da" providerId="LiveId" clId="{BCA9372F-195F-214E-A7EF-04D1109A8FA2}" dt="2021-06-25T00:32:42.619" v="361" actId="26606"/>
          <ac:spMkLst>
            <pc:docMk/>
            <pc:sldMk cId="1214135644" sldId="625"/>
            <ac:spMk id="19" creationId="{25ED69BC-66D4-439D-9739-69DA08317B18}"/>
          </ac:spMkLst>
        </pc:spChg>
        <pc:spChg chg="add del">
          <ac:chgData name="Vaibhav Gujral" userId="71e6667d029b40da" providerId="LiveId" clId="{BCA9372F-195F-214E-A7EF-04D1109A8FA2}" dt="2021-06-25T00:32:42.619" v="361" actId="26606"/>
          <ac:spMkLst>
            <pc:docMk/>
            <pc:sldMk cId="1214135644" sldId="625"/>
            <ac:spMk id="20" creationId="{9D7312F7-2B85-4A98-BE37-BB99514D3508}"/>
          </ac:spMkLst>
        </pc:spChg>
        <pc:picChg chg="add mod">
          <ac:chgData name="Vaibhav Gujral" userId="71e6667d029b40da" providerId="LiveId" clId="{BCA9372F-195F-214E-A7EF-04D1109A8FA2}" dt="2021-06-25T00:32:51.385" v="365" actId="26606"/>
          <ac:picMkLst>
            <pc:docMk/>
            <pc:sldMk cId="1214135644" sldId="625"/>
            <ac:picMk id="2" creationId="{2292BDDD-AC95-D943-B20E-C66711C15137}"/>
          </ac:picMkLst>
        </pc:picChg>
      </pc:sldChg>
      <pc:sldChg chg="addSp modSp new">
        <pc:chgData name="Vaibhav Gujral" userId="71e6667d029b40da" providerId="LiveId" clId="{BCA9372F-195F-214E-A7EF-04D1109A8FA2}" dt="2021-06-26T04:17:39.463" v="1481"/>
        <pc:sldMkLst>
          <pc:docMk/>
          <pc:sldMk cId="1754138083" sldId="626"/>
        </pc:sldMkLst>
        <pc:spChg chg="add mod">
          <ac:chgData name="Vaibhav Gujral" userId="71e6667d029b40da" providerId="LiveId" clId="{BCA9372F-195F-214E-A7EF-04D1109A8FA2}" dt="2021-06-26T04:17:39.463" v="1481"/>
          <ac:spMkLst>
            <pc:docMk/>
            <pc:sldMk cId="1754138083" sldId="626"/>
            <ac:spMk id="3" creationId="{714B928F-5D19-2F4A-8B64-1A419C1DCD27}"/>
          </ac:spMkLst>
        </pc:spChg>
        <pc:spChg chg="add mod">
          <ac:chgData name="Vaibhav Gujral" userId="71e6667d029b40da" providerId="LiveId" clId="{BCA9372F-195F-214E-A7EF-04D1109A8FA2}" dt="2021-06-26T04:17:39.463" v="1481"/>
          <ac:spMkLst>
            <pc:docMk/>
            <pc:sldMk cId="1754138083" sldId="626"/>
            <ac:spMk id="4" creationId="{927B5AAA-EBE6-2742-85D1-A4BAD5AB27F1}"/>
          </ac:spMkLst>
        </pc:spChg>
        <pc:picChg chg="add mod">
          <ac:chgData name="Vaibhav Gujral" userId="71e6667d029b40da" providerId="LiveId" clId="{BCA9372F-195F-214E-A7EF-04D1109A8FA2}" dt="2021-06-25T00:33:08.378" v="367"/>
          <ac:picMkLst>
            <pc:docMk/>
            <pc:sldMk cId="1754138083" sldId="626"/>
            <ac:picMk id="2" creationId="{AD192625-F707-DA4D-B357-D09CF52AEEC4}"/>
          </ac:picMkLst>
        </pc:picChg>
      </pc:sldChg>
      <pc:sldChg chg="addSp delSp modSp add del mod modShow">
        <pc:chgData name="Vaibhav Gujral" userId="71e6667d029b40da" providerId="LiveId" clId="{BCA9372F-195F-214E-A7EF-04D1109A8FA2}" dt="2021-06-26T12:29:55.546" v="2294" actId="2696"/>
        <pc:sldMkLst>
          <pc:docMk/>
          <pc:sldMk cId="2175004729" sldId="2076137572"/>
        </pc:sldMkLst>
        <pc:spChg chg="del">
          <ac:chgData name="Vaibhav Gujral" userId="71e6667d029b40da" providerId="LiveId" clId="{BCA9372F-195F-214E-A7EF-04D1109A8FA2}" dt="2021-06-25T17:23:42.385" v="530" actId="478"/>
          <ac:spMkLst>
            <pc:docMk/>
            <pc:sldMk cId="2175004729" sldId="2076137572"/>
            <ac:spMk id="2" creationId="{7FA8A99B-DE86-FD43-B9FF-85CB2E50619A}"/>
          </ac:spMkLst>
        </pc:spChg>
        <pc:spChg chg="mod">
          <ac:chgData name="Vaibhav Gujral" userId="71e6667d029b40da" providerId="LiveId" clId="{BCA9372F-195F-214E-A7EF-04D1109A8FA2}" dt="2021-06-25T17:24:09.425" v="534" actId="14100"/>
          <ac:spMkLst>
            <pc:docMk/>
            <pc:sldMk cId="2175004729" sldId="2076137572"/>
            <ac:spMk id="4" creationId="{0A44552D-FBCC-0B41-A323-5AA96E1C0670}"/>
          </ac:spMkLst>
        </pc:spChg>
        <pc:spChg chg="add mod">
          <ac:chgData name="Vaibhav Gujral" userId="71e6667d029b40da" providerId="LiveId" clId="{BCA9372F-195F-214E-A7EF-04D1109A8FA2}" dt="2021-06-25T17:23:50.999" v="532"/>
          <ac:spMkLst>
            <pc:docMk/>
            <pc:sldMk cId="2175004729" sldId="2076137572"/>
            <ac:spMk id="77" creationId="{3AE7B839-99D2-1A45-B04C-F2D0C73F40ED}"/>
          </ac:spMkLst>
        </pc:spChg>
      </pc:sldChg>
      <pc:sldChg chg="addSp delSp modSp add del mod modShow">
        <pc:chgData name="Vaibhav Gujral" userId="71e6667d029b40da" providerId="LiveId" clId="{BCA9372F-195F-214E-A7EF-04D1109A8FA2}" dt="2021-06-26T12:29:55.546" v="2294" actId="2696"/>
        <pc:sldMkLst>
          <pc:docMk/>
          <pc:sldMk cId="3046854471" sldId="2076137573"/>
        </pc:sldMkLst>
        <pc:spChg chg="del">
          <ac:chgData name="Vaibhav Gujral" userId="71e6667d029b40da" providerId="LiveId" clId="{BCA9372F-195F-214E-A7EF-04D1109A8FA2}" dt="2021-06-25T17:23:45.703" v="531" actId="478"/>
          <ac:spMkLst>
            <pc:docMk/>
            <pc:sldMk cId="3046854471" sldId="2076137573"/>
            <ac:spMk id="2" creationId="{E21C3D33-7DB2-9943-90A7-74D35C1E822C}"/>
          </ac:spMkLst>
        </pc:spChg>
        <pc:spChg chg="add mod">
          <ac:chgData name="Vaibhav Gujral" userId="71e6667d029b40da" providerId="LiveId" clId="{BCA9372F-195F-214E-A7EF-04D1109A8FA2}" dt="2021-06-25T17:23:52.301" v="533"/>
          <ac:spMkLst>
            <pc:docMk/>
            <pc:sldMk cId="3046854471" sldId="2076137573"/>
            <ac:spMk id="67" creationId="{2776AE64-5404-8D43-9058-AD5F12D9ED4E}"/>
          </ac:spMkLst>
        </pc:spChg>
      </pc:sldChg>
      <pc:sldChg chg="delSp add mod">
        <pc:chgData name="Vaibhav Gujral" userId="71e6667d029b40da" providerId="LiveId" clId="{BCA9372F-195F-214E-A7EF-04D1109A8FA2}" dt="2021-06-25T17:29:10.143" v="628" actId="478"/>
        <pc:sldMkLst>
          <pc:docMk/>
          <pc:sldMk cId="1303846487" sldId="2076137574"/>
        </pc:sldMkLst>
        <pc:picChg chg="del">
          <ac:chgData name="Vaibhav Gujral" userId="71e6667d029b40da" providerId="LiveId" clId="{BCA9372F-195F-214E-A7EF-04D1109A8FA2}" dt="2021-06-25T17:29:10.143" v="628" actId="478"/>
          <ac:picMkLst>
            <pc:docMk/>
            <pc:sldMk cId="1303846487" sldId="2076137574"/>
            <ac:picMk id="4" creationId="{5FB36683-ED5D-40CC-AA1C-50B86FE808E8}"/>
          </ac:picMkLst>
        </pc:picChg>
      </pc:sldChg>
      <pc:sldChg chg="addSp delSp modSp add mod">
        <pc:chgData name="Vaibhav Gujral" userId="71e6667d029b40da" providerId="LiveId" clId="{BCA9372F-195F-214E-A7EF-04D1109A8FA2}" dt="2021-06-25T00:34:29.483" v="377"/>
        <pc:sldMkLst>
          <pc:docMk/>
          <pc:sldMk cId="1203803733" sldId="2076137597"/>
        </pc:sldMkLst>
        <pc:spChg chg="mod">
          <ac:chgData name="Vaibhav Gujral" userId="71e6667d029b40da" providerId="LiveId" clId="{BCA9372F-195F-214E-A7EF-04D1109A8FA2}" dt="2021-06-25T00:33:57.472" v="374" actId="20577"/>
          <ac:spMkLst>
            <pc:docMk/>
            <pc:sldMk cId="1203803733" sldId="2076137597"/>
            <ac:spMk id="3" creationId="{86E1E5E4-BB5E-F040-8E26-D527DB435D3B}"/>
          </ac:spMkLst>
        </pc:spChg>
        <pc:spChg chg="del">
          <ac:chgData name="Vaibhav Gujral" userId="71e6667d029b40da" providerId="LiveId" clId="{BCA9372F-195F-214E-A7EF-04D1109A8FA2}" dt="2021-06-25T00:33:53.537" v="372" actId="478"/>
          <ac:spMkLst>
            <pc:docMk/>
            <pc:sldMk cId="1203803733" sldId="2076137597"/>
            <ac:spMk id="4" creationId="{8015ECDC-03F4-654D-A179-7056D9F23C53}"/>
          </ac:spMkLst>
        </pc:spChg>
        <pc:spChg chg="add mod">
          <ac:chgData name="Vaibhav Gujral" userId="71e6667d029b40da" providerId="LiveId" clId="{BCA9372F-195F-214E-A7EF-04D1109A8FA2}" dt="2021-06-25T00:33:53.863" v="373"/>
          <ac:spMkLst>
            <pc:docMk/>
            <pc:sldMk cId="1203803733" sldId="2076137597"/>
            <ac:spMk id="7" creationId="{D28F6766-2400-5245-8EBE-3FFDB826466B}"/>
          </ac:spMkLst>
        </pc:spChg>
        <pc:picChg chg="mod">
          <ac:chgData name="Vaibhav Gujral" userId="71e6667d029b40da" providerId="LiveId" clId="{BCA9372F-195F-214E-A7EF-04D1109A8FA2}" dt="2021-06-25T00:34:29.483" v="377"/>
          <ac:picMkLst>
            <pc:docMk/>
            <pc:sldMk cId="1203803733" sldId="2076137597"/>
            <ac:picMk id="16" creationId="{BFDC9530-2215-8047-B2C3-4BBD6B3FF5CE}"/>
          </ac:picMkLst>
        </pc:picChg>
      </pc:sldChg>
      <pc:sldChg chg="add">
        <pc:chgData name="Vaibhav Gujral" userId="71e6667d029b40da" providerId="LiveId" clId="{BCA9372F-195F-214E-A7EF-04D1109A8FA2}" dt="2021-06-25T00:34:41.421" v="378"/>
        <pc:sldMkLst>
          <pc:docMk/>
          <pc:sldMk cId="36427916" sldId="2076137598"/>
        </pc:sldMkLst>
      </pc:sldChg>
      <pc:sldChg chg="addSp modSp new mod">
        <pc:chgData name="Vaibhav Gujral" userId="71e6667d029b40da" providerId="LiveId" clId="{BCA9372F-195F-214E-A7EF-04D1109A8FA2}" dt="2021-06-26T04:16:49.725" v="1466"/>
        <pc:sldMkLst>
          <pc:docMk/>
          <pc:sldMk cId="2489006322" sldId="2076137599"/>
        </pc:sldMkLst>
        <pc:spChg chg="mod">
          <ac:chgData name="Vaibhav Gujral" userId="71e6667d029b40da" providerId="LiveId" clId="{BCA9372F-195F-214E-A7EF-04D1109A8FA2}" dt="2021-06-25T00:43:45.198" v="499" actId="20577"/>
          <ac:spMkLst>
            <pc:docMk/>
            <pc:sldMk cId="2489006322" sldId="2076137599"/>
            <ac:spMk id="2" creationId="{3C5B660A-F62D-174A-8714-087C4BD20254}"/>
          </ac:spMkLst>
        </pc:spChg>
        <pc:spChg chg="add mod">
          <ac:chgData name="Vaibhav Gujral" userId="71e6667d029b40da" providerId="LiveId" clId="{BCA9372F-195F-214E-A7EF-04D1109A8FA2}" dt="2021-06-26T04:16:49.725" v="1466"/>
          <ac:spMkLst>
            <pc:docMk/>
            <pc:sldMk cId="2489006322" sldId="2076137599"/>
            <ac:spMk id="4" creationId="{9FA37C88-2199-7C43-807A-5CBD2DBDC697}"/>
          </ac:spMkLst>
        </pc:spChg>
        <pc:spChg chg="add mod">
          <ac:chgData name="Vaibhav Gujral" userId="71e6667d029b40da" providerId="LiveId" clId="{BCA9372F-195F-214E-A7EF-04D1109A8FA2}" dt="2021-06-26T04:16:49.725" v="1466"/>
          <ac:spMkLst>
            <pc:docMk/>
            <pc:sldMk cId="2489006322" sldId="2076137599"/>
            <ac:spMk id="5" creationId="{E3CAC4E3-01CE-784C-B2F0-DA70DBD90D89}"/>
          </ac:spMkLst>
        </pc:spChg>
        <pc:graphicFrameChg chg="add mod">
          <ac:chgData name="Vaibhav Gujral" userId="71e6667d029b40da" providerId="LiveId" clId="{BCA9372F-195F-214E-A7EF-04D1109A8FA2}" dt="2021-06-25T00:43:34.925" v="451" actId="1076"/>
          <ac:graphicFrameMkLst>
            <pc:docMk/>
            <pc:sldMk cId="2489006322" sldId="2076137599"/>
            <ac:graphicFrameMk id="3" creationId="{BAE8804E-ED87-D448-AF73-A8F6C7F5B12D}"/>
          </ac:graphicFrameMkLst>
        </pc:graphicFrameChg>
      </pc:sldChg>
      <pc:sldChg chg="new del">
        <pc:chgData name="Vaibhav Gujral" userId="71e6667d029b40da" providerId="LiveId" clId="{BCA9372F-195F-214E-A7EF-04D1109A8FA2}" dt="2021-06-25T00:43:10.117" v="446" actId="680"/>
        <pc:sldMkLst>
          <pc:docMk/>
          <pc:sldMk cId="3146030117" sldId="2076137599"/>
        </pc:sldMkLst>
      </pc:sldChg>
      <pc:sldChg chg="addSp delSp modSp new mod">
        <pc:chgData name="Vaibhav Gujral" userId="71e6667d029b40da" providerId="LiveId" clId="{BCA9372F-195F-214E-A7EF-04D1109A8FA2}" dt="2021-06-26T04:16:51.528" v="1467"/>
        <pc:sldMkLst>
          <pc:docMk/>
          <pc:sldMk cId="4018362222" sldId="2076137600"/>
        </pc:sldMkLst>
        <pc:spChg chg="mod">
          <ac:chgData name="Vaibhav Gujral" userId="71e6667d029b40da" providerId="LiveId" clId="{BCA9372F-195F-214E-A7EF-04D1109A8FA2}" dt="2021-06-25T00:44:55.571" v="528" actId="20577"/>
          <ac:spMkLst>
            <pc:docMk/>
            <pc:sldMk cId="4018362222" sldId="2076137600"/>
            <ac:spMk id="2" creationId="{BD330A81-3F62-1F4C-A87F-2625FE41684E}"/>
          </ac:spMkLst>
        </pc:spChg>
        <pc:spChg chg="del">
          <ac:chgData name="Vaibhav Gujral" userId="71e6667d029b40da" providerId="LiveId" clId="{BCA9372F-195F-214E-A7EF-04D1109A8FA2}" dt="2021-06-25T00:43:59.847" v="501" actId="478"/>
          <ac:spMkLst>
            <pc:docMk/>
            <pc:sldMk cId="4018362222" sldId="2076137600"/>
            <ac:spMk id="3" creationId="{948F43EE-BCD4-3F4F-B14A-535DD7B55E27}"/>
          </ac:spMkLst>
        </pc:spChg>
        <pc:spChg chg="mod">
          <ac:chgData name="Vaibhav Gujral" userId="71e6667d029b40da" providerId="LiveId" clId="{BCA9372F-195F-214E-A7EF-04D1109A8FA2}" dt="2021-06-25T00:44:49.758" v="518" actId="27636"/>
          <ac:spMkLst>
            <pc:docMk/>
            <pc:sldMk cId="4018362222" sldId="2076137600"/>
            <ac:spMk id="4" creationId="{DCE8FE83-489E-0E44-A0FE-16B55AB56CA9}"/>
          </ac:spMkLst>
        </pc:spChg>
        <pc:spChg chg="add mod">
          <ac:chgData name="Vaibhav Gujral" userId="71e6667d029b40da" providerId="LiveId" clId="{BCA9372F-195F-214E-A7EF-04D1109A8FA2}" dt="2021-06-26T04:16:51.528" v="1467"/>
          <ac:spMkLst>
            <pc:docMk/>
            <pc:sldMk cId="4018362222" sldId="2076137600"/>
            <ac:spMk id="6" creationId="{5636A22A-AC88-1B4A-9164-0DB7BF78F52A}"/>
          </ac:spMkLst>
        </pc:spChg>
        <pc:spChg chg="add mod">
          <ac:chgData name="Vaibhav Gujral" userId="71e6667d029b40da" providerId="LiveId" clId="{BCA9372F-195F-214E-A7EF-04D1109A8FA2}" dt="2021-06-26T04:16:51.528" v="1467"/>
          <ac:spMkLst>
            <pc:docMk/>
            <pc:sldMk cId="4018362222" sldId="2076137600"/>
            <ac:spMk id="7" creationId="{33A3182A-AD8E-6246-9E54-A7AF264FE749}"/>
          </ac:spMkLst>
        </pc:spChg>
        <pc:graphicFrameChg chg="add mod">
          <ac:chgData name="Vaibhav Gujral" userId="71e6667d029b40da" providerId="LiveId" clId="{BCA9372F-195F-214E-A7EF-04D1109A8FA2}" dt="2021-06-25T00:44:45.200" v="516" actId="1076"/>
          <ac:graphicFrameMkLst>
            <pc:docMk/>
            <pc:sldMk cId="4018362222" sldId="2076137600"/>
            <ac:graphicFrameMk id="5" creationId="{4C56E4B3-05D7-8C4F-8F1B-0431CEF6A2A5}"/>
          </ac:graphicFrameMkLst>
        </pc:graphicFrameChg>
      </pc:sldChg>
      <pc:sldChg chg="addSp modSp new mod">
        <pc:chgData name="Vaibhav Gujral" userId="71e6667d029b40da" providerId="LiveId" clId="{BCA9372F-195F-214E-A7EF-04D1109A8FA2}" dt="2021-06-26T04:16:01.128" v="1454"/>
        <pc:sldMkLst>
          <pc:docMk/>
          <pc:sldMk cId="2410897483" sldId="2076137601"/>
        </pc:sldMkLst>
        <pc:spChg chg="mod">
          <ac:chgData name="Vaibhav Gujral" userId="71e6667d029b40da" providerId="LiveId" clId="{BCA9372F-195F-214E-A7EF-04D1109A8FA2}" dt="2021-06-25T17:28:43.277" v="626" actId="20577"/>
          <ac:spMkLst>
            <pc:docMk/>
            <pc:sldMk cId="2410897483" sldId="2076137601"/>
            <ac:spMk id="2" creationId="{528151A8-44D3-9245-9430-D0F6BF2C6547}"/>
          </ac:spMkLst>
        </pc:spChg>
        <pc:spChg chg="mod">
          <ac:chgData name="Vaibhav Gujral" userId="71e6667d029b40da" providerId="LiveId" clId="{BCA9372F-195F-214E-A7EF-04D1109A8FA2}" dt="2021-06-25T17:28:01.512" v="582"/>
          <ac:spMkLst>
            <pc:docMk/>
            <pc:sldMk cId="2410897483" sldId="2076137601"/>
            <ac:spMk id="3" creationId="{57F739BB-4DFE-A945-9629-12C8EC39B4FE}"/>
          </ac:spMkLst>
        </pc:spChg>
        <pc:spChg chg="add mod">
          <ac:chgData name="Vaibhav Gujral" userId="71e6667d029b40da" providerId="LiveId" clId="{BCA9372F-195F-214E-A7EF-04D1109A8FA2}" dt="2021-06-25T17:28:26.576" v="585" actId="1076"/>
          <ac:spMkLst>
            <pc:docMk/>
            <pc:sldMk cId="2410897483" sldId="2076137601"/>
            <ac:spMk id="11" creationId="{3FC605CF-3008-D44E-ACD5-42A26063585C}"/>
          </ac:spMkLst>
        </pc:spChg>
        <pc:spChg chg="add mod">
          <ac:chgData name="Vaibhav Gujral" userId="71e6667d029b40da" providerId="LiveId" clId="{BCA9372F-195F-214E-A7EF-04D1109A8FA2}" dt="2021-06-25T17:28:26.576" v="585" actId="1076"/>
          <ac:spMkLst>
            <pc:docMk/>
            <pc:sldMk cId="2410897483" sldId="2076137601"/>
            <ac:spMk id="12" creationId="{001FFDD4-CE00-4B44-A301-E4D9E17B2210}"/>
          </ac:spMkLst>
        </pc:spChg>
        <pc:spChg chg="add mod">
          <ac:chgData name="Vaibhav Gujral" userId="71e6667d029b40da" providerId="LiveId" clId="{BCA9372F-195F-214E-A7EF-04D1109A8FA2}" dt="2021-06-25T17:28:26.576" v="585" actId="1076"/>
          <ac:spMkLst>
            <pc:docMk/>
            <pc:sldMk cId="2410897483" sldId="2076137601"/>
            <ac:spMk id="13" creationId="{749C73A7-AC98-9E45-B070-8AE958259BFE}"/>
          </ac:spMkLst>
        </pc:spChg>
        <pc:spChg chg="add mod">
          <ac:chgData name="Vaibhav Gujral" userId="71e6667d029b40da" providerId="LiveId" clId="{BCA9372F-195F-214E-A7EF-04D1109A8FA2}" dt="2021-06-25T17:28:26.576" v="585" actId="1076"/>
          <ac:spMkLst>
            <pc:docMk/>
            <pc:sldMk cId="2410897483" sldId="2076137601"/>
            <ac:spMk id="14" creationId="{88E06897-A285-184C-80DF-21E942B9D789}"/>
          </ac:spMkLst>
        </pc:spChg>
        <pc:spChg chg="add mod">
          <ac:chgData name="Vaibhav Gujral" userId="71e6667d029b40da" providerId="LiveId" clId="{BCA9372F-195F-214E-A7EF-04D1109A8FA2}" dt="2021-06-25T17:28:26.576" v="585" actId="1076"/>
          <ac:spMkLst>
            <pc:docMk/>
            <pc:sldMk cId="2410897483" sldId="2076137601"/>
            <ac:spMk id="15" creationId="{B7F8D036-3ADF-404A-B150-7577A818621A}"/>
          </ac:spMkLst>
        </pc:spChg>
        <pc:spChg chg="add mod">
          <ac:chgData name="Vaibhav Gujral" userId="71e6667d029b40da" providerId="LiveId" clId="{BCA9372F-195F-214E-A7EF-04D1109A8FA2}" dt="2021-06-25T17:28:26.576" v="585" actId="1076"/>
          <ac:spMkLst>
            <pc:docMk/>
            <pc:sldMk cId="2410897483" sldId="2076137601"/>
            <ac:spMk id="16" creationId="{0DA31998-9A2B-7847-AAF1-F8E7F3728F69}"/>
          </ac:spMkLst>
        </pc:spChg>
        <pc:spChg chg="add mod">
          <ac:chgData name="Vaibhav Gujral" userId="71e6667d029b40da" providerId="LiveId" clId="{BCA9372F-195F-214E-A7EF-04D1109A8FA2}" dt="2021-06-25T17:28:26.576" v="585" actId="1076"/>
          <ac:spMkLst>
            <pc:docMk/>
            <pc:sldMk cId="2410897483" sldId="2076137601"/>
            <ac:spMk id="17" creationId="{1938123E-87F2-DB46-8CFC-56724F3B3E95}"/>
          </ac:spMkLst>
        </pc:spChg>
        <pc:spChg chg="add mod">
          <ac:chgData name="Vaibhav Gujral" userId="71e6667d029b40da" providerId="LiveId" clId="{BCA9372F-195F-214E-A7EF-04D1109A8FA2}" dt="2021-06-25T17:28:26.576" v="585" actId="1076"/>
          <ac:spMkLst>
            <pc:docMk/>
            <pc:sldMk cId="2410897483" sldId="2076137601"/>
            <ac:spMk id="19" creationId="{4CF7A1DD-3E4C-C940-A4F7-26ED1E293B6C}"/>
          </ac:spMkLst>
        </pc:spChg>
        <pc:spChg chg="add mod">
          <ac:chgData name="Vaibhav Gujral" userId="71e6667d029b40da" providerId="LiveId" clId="{BCA9372F-195F-214E-A7EF-04D1109A8FA2}" dt="2021-06-25T17:28:26.576" v="585" actId="1076"/>
          <ac:spMkLst>
            <pc:docMk/>
            <pc:sldMk cId="2410897483" sldId="2076137601"/>
            <ac:spMk id="23" creationId="{13AD750D-1428-734F-9EDB-0D7234AC7898}"/>
          </ac:spMkLst>
        </pc:spChg>
        <pc:spChg chg="add mod">
          <ac:chgData name="Vaibhav Gujral" userId="71e6667d029b40da" providerId="LiveId" clId="{BCA9372F-195F-214E-A7EF-04D1109A8FA2}" dt="2021-06-25T17:28:26.576" v="585" actId="1076"/>
          <ac:spMkLst>
            <pc:docMk/>
            <pc:sldMk cId="2410897483" sldId="2076137601"/>
            <ac:spMk id="24" creationId="{9E9CCCB5-8CCE-B04B-AC05-7EBEC43676A3}"/>
          </ac:spMkLst>
        </pc:spChg>
        <pc:spChg chg="add mod">
          <ac:chgData name="Vaibhav Gujral" userId="71e6667d029b40da" providerId="LiveId" clId="{BCA9372F-195F-214E-A7EF-04D1109A8FA2}" dt="2021-06-25T17:28:26.576" v="585" actId="1076"/>
          <ac:spMkLst>
            <pc:docMk/>
            <pc:sldMk cId="2410897483" sldId="2076137601"/>
            <ac:spMk id="25" creationId="{79087FB9-1403-B449-BB56-0E0F2B7E2F5D}"/>
          </ac:spMkLst>
        </pc:spChg>
        <pc:spChg chg="add mod">
          <ac:chgData name="Vaibhav Gujral" userId="71e6667d029b40da" providerId="LiveId" clId="{BCA9372F-195F-214E-A7EF-04D1109A8FA2}" dt="2021-06-25T17:28:26.576" v="585" actId="1076"/>
          <ac:spMkLst>
            <pc:docMk/>
            <pc:sldMk cId="2410897483" sldId="2076137601"/>
            <ac:spMk id="26" creationId="{0F96878F-8F61-0747-818F-F6BF02A4C397}"/>
          </ac:spMkLst>
        </pc:spChg>
        <pc:spChg chg="add mod">
          <ac:chgData name="Vaibhav Gujral" userId="71e6667d029b40da" providerId="LiveId" clId="{BCA9372F-195F-214E-A7EF-04D1109A8FA2}" dt="2021-06-25T17:28:26.576" v="585" actId="1076"/>
          <ac:spMkLst>
            <pc:docMk/>
            <pc:sldMk cId="2410897483" sldId="2076137601"/>
            <ac:spMk id="27" creationId="{E9D83704-AC5B-2342-AC7A-EC00A1F54998}"/>
          </ac:spMkLst>
        </pc:spChg>
        <pc:spChg chg="add mod">
          <ac:chgData name="Vaibhav Gujral" userId="71e6667d029b40da" providerId="LiveId" clId="{BCA9372F-195F-214E-A7EF-04D1109A8FA2}" dt="2021-06-26T04:16:01.128" v="1454"/>
          <ac:spMkLst>
            <pc:docMk/>
            <pc:sldMk cId="2410897483" sldId="2076137601"/>
            <ac:spMk id="30" creationId="{D402F563-1AE9-274D-AB0A-85E8DC909341}"/>
          </ac:spMkLst>
        </pc:spChg>
        <pc:spChg chg="add mod">
          <ac:chgData name="Vaibhav Gujral" userId="71e6667d029b40da" providerId="LiveId" clId="{BCA9372F-195F-214E-A7EF-04D1109A8FA2}" dt="2021-06-26T04:16:01.128" v="1454"/>
          <ac:spMkLst>
            <pc:docMk/>
            <pc:sldMk cId="2410897483" sldId="2076137601"/>
            <ac:spMk id="31" creationId="{6825DF0E-60ED-2F4E-8094-B310122481A1}"/>
          </ac:spMkLst>
        </pc:spChg>
        <pc:grpChg chg="add mod">
          <ac:chgData name="Vaibhav Gujral" userId="71e6667d029b40da" providerId="LiveId" clId="{BCA9372F-195F-214E-A7EF-04D1109A8FA2}" dt="2021-06-25T17:28:26.576" v="585" actId="1076"/>
          <ac:grpSpMkLst>
            <pc:docMk/>
            <pc:sldMk cId="2410897483" sldId="2076137601"/>
            <ac:grpSpMk id="29" creationId="{4EEDACBD-C67C-4741-91B7-BABBD7F0D325}"/>
          </ac:grpSpMkLst>
        </pc:grpChg>
        <pc:picChg chg="add mod">
          <ac:chgData name="Vaibhav Gujral" userId="71e6667d029b40da" providerId="LiveId" clId="{BCA9372F-195F-214E-A7EF-04D1109A8FA2}" dt="2021-06-25T17:28:26.576" v="585" actId="1076"/>
          <ac:picMkLst>
            <pc:docMk/>
            <pc:sldMk cId="2410897483" sldId="2076137601"/>
            <ac:picMk id="4" creationId="{5F67BDEE-8B4F-D244-BDF2-81561DD4BCDD}"/>
          </ac:picMkLst>
        </pc:picChg>
        <pc:picChg chg="add mod">
          <ac:chgData name="Vaibhav Gujral" userId="71e6667d029b40da" providerId="LiveId" clId="{BCA9372F-195F-214E-A7EF-04D1109A8FA2}" dt="2021-06-25T17:28:26.576" v="585" actId="1076"/>
          <ac:picMkLst>
            <pc:docMk/>
            <pc:sldMk cId="2410897483" sldId="2076137601"/>
            <ac:picMk id="5" creationId="{81D92987-5719-7A41-ADD7-7C9D17586B9E}"/>
          </ac:picMkLst>
        </pc:picChg>
        <pc:picChg chg="add mod">
          <ac:chgData name="Vaibhav Gujral" userId="71e6667d029b40da" providerId="LiveId" clId="{BCA9372F-195F-214E-A7EF-04D1109A8FA2}" dt="2021-06-25T17:28:26.576" v="585" actId="1076"/>
          <ac:picMkLst>
            <pc:docMk/>
            <pc:sldMk cId="2410897483" sldId="2076137601"/>
            <ac:picMk id="6" creationId="{D8921599-1843-0C46-8230-1660992C4FC7}"/>
          </ac:picMkLst>
        </pc:picChg>
        <pc:picChg chg="add mod">
          <ac:chgData name="Vaibhav Gujral" userId="71e6667d029b40da" providerId="LiveId" clId="{BCA9372F-195F-214E-A7EF-04D1109A8FA2}" dt="2021-06-25T17:28:26.576" v="585" actId="1076"/>
          <ac:picMkLst>
            <pc:docMk/>
            <pc:sldMk cId="2410897483" sldId="2076137601"/>
            <ac:picMk id="7" creationId="{E092FE76-F4DB-1D4C-B19B-DF24552F641C}"/>
          </ac:picMkLst>
        </pc:picChg>
        <pc:picChg chg="add mod">
          <ac:chgData name="Vaibhav Gujral" userId="71e6667d029b40da" providerId="LiveId" clId="{BCA9372F-195F-214E-A7EF-04D1109A8FA2}" dt="2021-06-25T17:28:26.576" v="585" actId="1076"/>
          <ac:picMkLst>
            <pc:docMk/>
            <pc:sldMk cId="2410897483" sldId="2076137601"/>
            <ac:picMk id="8" creationId="{4D69120D-C728-6242-B9B4-EF9C5CBDF36B}"/>
          </ac:picMkLst>
        </pc:picChg>
        <pc:picChg chg="add mod">
          <ac:chgData name="Vaibhav Gujral" userId="71e6667d029b40da" providerId="LiveId" clId="{BCA9372F-195F-214E-A7EF-04D1109A8FA2}" dt="2021-06-25T17:28:26.576" v="585" actId="1076"/>
          <ac:picMkLst>
            <pc:docMk/>
            <pc:sldMk cId="2410897483" sldId="2076137601"/>
            <ac:picMk id="9" creationId="{DC87C25C-8BCA-E841-B86C-3800780681D3}"/>
          </ac:picMkLst>
        </pc:picChg>
        <pc:picChg chg="add mod">
          <ac:chgData name="Vaibhav Gujral" userId="71e6667d029b40da" providerId="LiveId" clId="{BCA9372F-195F-214E-A7EF-04D1109A8FA2}" dt="2021-06-25T17:28:26.576" v="585" actId="1076"/>
          <ac:picMkLst>
            <pc:docMk/>
            <pc:sldMk cId="2410897483" sldId="2076137601"/>
            <ac:picMk id="10" creationId="{BE8CDE3C-760F-6F4F-95C2-E10E9FADE6FC}"/>
          </ac:picMkLst>
        </pc:picChg>
        <pc:picChg chg="add mod">
          <ac:chgData name="Vaibhav Gujral" userId="71e6667d029b40da" providerId="LiveId" clId="{BCA9372F-195F-214E-A7EF-04D1109A8FA2}" dt="2021-06-25T17:28:26.576" v="585" actId="1076"/>
          <ac:picMkLst>
            <pc:docMk/>
            <pc:sldMk cId="2410897483" sldId="2076137601"/>
            <ac:picMk id="18" creationId="{8B1975BB-7579-354F-954A-B817D2D4B064}"/>
          </ac:picMkLst>
        </pc:picChg>
        <pc:picChg chg="add mod">
          <ac:chgData name="Vaibhav Gujral" userId="71e6667d029b40da" providerId="LiveId" clId="{BCA9372F-195F-214E-A7EF-04D1109A8FA2}" dt="2021-06-25T17:28:26.576" v="585" actId="1076"/>
          <ac:picMkLst>
            <pc:docMk/>
            <pc:sldMk cId="2410897483" sldId="2076137601"/>
            <ac:picMk id="20" creationId="{0DDF37F3-4E64-0C40-B6F2-F7C25954F2E2}"/>
          </ac:picMkLst>
        </pc:picChg>
        <pc:picChg chg="add mod">
          <ac:chgData name="Vaibhav Gujral" userId="71e6667d029b40da" providerId="LiveId" clId="{BCA9372F-195F-214E-A7EF-04D1109A8FA2}" dt="2021-06-25T17:28:26.576" v="585" actId="1076"/>
          <ac:picMkLst>
            <pc:docMk/>
            <pc:sldMk cId="2410897483" sldId="2076137601"/>
            <ac:picMk id="21" creationId="{7D4F96ED-CE55-6247-86DD-3D3F91B66303}"/>
          </ac:picMkLst>
        </pc:picChg>
        <pc:picChg chg="add mod">
          <ac:chgData name="Vaibhav Gujral" userId="71e6667d029b40da" providerId="LiveId" clId="{BCA9372F-195F-214E-A7EF-04D1109A8FA2}" dt="2021-06-25T17:28:26.576" v="585" actId="1076"/>
          <ac:picMkLst>
            <pc:docMk/>
            <pc:sldMk cId="2410897483" sldId="2076137601"/>
            <ac:picMk id="22" creationId="{1AB6B223-3F9D-A144-AE89-AAAC4876CD25}"/>
          </ac:picMkLst>
        </pc:picChg>
        <pc:picChg chg="add mod">
          <ac:chgData name="Vaibhav Gujral" userId="71e6667d029b40da" providerId="LiveId" clId="{BCA9372F-195F-214E-A7EF-04D1109A8FA2}" dt="2021-06-25T17:28:26.576" v="585" actId="1076"/>
          <ac:picMkLst>
            <pc:docMk/>
            <pc:sldMk cId="2410897483" sldId="2076137601"/>
            <ac:picMk id="28" creationId="{A4C5FBED-0302-5144-86FC-24545C74B568}"/>
          </ac:picMkLst>
        </pc:picChg>
      </pc:sldChg>
      <pc:sldChg chg="addSp modSp new mod ord">
        <pc:chgData name="Vaibhav Gujral" userId="71e6667d029b40da" providerId="LiveId" clId="{BCA9372F-195F-214E-A7EF-04D1109A8FA2}" dt="2021-06-26T04:28:41.127" v="1802" actId="20578"/>
        <pc:sldMkLst>
          <pc:docMk/>
          <pc:sldMk cId="1774950915" sldId="2076137602"/>
        </pc:sldMkLst>
        <pc:spChg chg="mod">
          <ac:chgData name="Vaibhav Gujral" userId="71e6667d029b40da" providerId="LiveId" clId="{BCA9372F-195F-214E-A7EF-04D1109A8FA2}" dt="2021-06-25T17:30:18.359" v="655" actId="20577"/>
          <ac:spMkLst>
            <pc:docMk/>
            <pc:sldMk cId="1774950915" sldId="2076137602"/>
            <ac:spMk id="2" creationId="{7926107B-70CC-DB43-8A07-1970360D9657}"/>
          </ac:spMkLst>
        </pc:spChg>
        <pc:spChg chg="mod">
          <ac:chgData name="Vaibhav Gujral" userId="71e6667d029b40da" providerId="LiveId" clId="{BCA9372F-195F-214E-A7EF-04D1109A8FA2}" dt="2021-06-25T17:30:24.305" v="656"/>
          <ac:spMkLst>
            <pc:docMk/>
            <pc:sldMk cId="1774950915" sldId="2076137602"/>
            <ac:spMk id="3" creationId="{088EBD4C-5488-6D4D-9B14-492577D3530F}"/>
          </ac:spMkLst>
        </pc:spChg>
        <pc:spChg chg="add mod">
          <ac:chgData name="Vaibhav Gujral" userId="71e6667d029b40da" providerId="LiveId" clId="{BCA9372F-195F-214E-A7EF-04D1109A8FA2}" dt="2021-06-26T04:16:04.974" v="1455"/>
          <ac:spMkLst>
            <pc:docMk/>
            <pc:sldMk cId="1774950915" sldId="2076137602"/>
            <ac:spMk id="5" creationId="{EDF19947-A9CC-EF44-8FB4-CF76975E57AC}"/>
          </ac:spMkLst>
        </pc:spChg>
        <pc:spChg chg="add mod">
          <ac:chgData name="Vaibhav Gujral" userId="71e6667d029b40da" providerId="LiveId" clId="{BCA9372F-195F-214E-A7EF-04D1109A8FA2}" dt="2021-06-26T04:16:04.974" v="1455"/>
          <ac:spMkLst>
            <pc:docMk/>
            <pc:sldMk cId="1774950915" sldId="2076137602"/>
            <ac:spMk id="6" creationId="{89A4963E-EC3B-4444-AB1D-811E2F3A6144}"/>
          </ac:spMkLst>
        </pc:spChg>
        <pc:picChg chg="add mod">
          <ac:chgData name="Vaibhav Gujral" userId="71e6667d029b40da" providerId="LiveId" clId="{BCA9372F-195F-214E-A7EF-04D1109A8FA2}" dt="2021-06-26T03:43:58.371" v="663" actId="14100"/>
          <ac:picMkLst>
            <pc:docMk/>
            <pc:sldMk cId="1774950915" sldId="2076137602"/>
            <ac:picMk id="4" creationId="{A66FDE31-F341-024B-80B1-9C158AF4000B}"/>
          </ac:picMkLst>
        </pc:picChg>
      </pc:sldChg>
      <pc:sldChg chg="addSp modSp new del mod">
        <pc:chgData name="Vaibhav Gujral" userId="71e6667d029b40da" providerId="LiveId" clId="{BCA9372F-195F-214E-A7EF-04D1109A8FA2}" dt="2021-06-26T12:29:46.541" v="2293" actId="2696"/>
        <pc:sldMkLst>
          <pc:docMk/>
          <pc:sldMk cId="1220060448" sldId="2076137603"/>
        </pc:sldMkLst>
        <pc:spChg chg="mod">
          <ac:chgData name="Vaibhav Gujral" userId="71e6667d029b40da" providerId="LiveId" clId="{BCA9372F-195F-214E-A7EF-04D1109A8FA2}" dt="2021-06-26T03:44:17.148" v="685" actId="20577"/>
          <ac:spMkLst>
            <pc:docMk/>
            <pc:sldMk cId="1220060448" sldId="2076137603"/>
            <ac:spMk id="2" creationId="{66EC5128-77AD-4C4F-A514-2856B6463443}"/>
          </ac:spMkLst>
        </pc:spChg>
        <pc:spChg chg="mod">
          <ac:chgData name="Vaibhav Gujral" userId="71e6667d029b40da" providerId="LiveId" clId="{BCA9372F-195F-214E-A7EF-04D1109A8FA2}" dt="2021-06-26T03:44:39.156" v="693" actId="403"/>
          <ac:spMkLst>
            <pc:docMk/>
            <pc:sldMk cId="1220060448" sldId="2076137603"/>
            <ac:spMk id="3" creationId="{191CBB0A-005C-CB46-B319-FD5D4E93F648}"/>
          </ac:spMkLst>
        </pc:spChg>
        <pc:spChg chg="mod">
          <ac:chgData name="Vaibhav Gujral" userId="71e6667d029b40da" providerId="LiveId" clId="{BCA9372F-195F-214E-A7EF-04D1109A8FA2}" dt="2021-06-26T12:29:33.948" v="2291"/>
          <ac:spMkLst>
            <pc:docMk/>
            <pc:sldMk cId="1220060448" sldId="2076137603"/>
            <ac:spMk id="4" creationId="{F39FF7FF-830B-274F-A6D3-725B828A79CD}"/>
          </ac:spMkLst>
        </pc:spChg>
        <pc:spChg chg="add mod">
          <ac:chgData name="Vaibhav Gujral" userId="71e6667d029b40da" providerId="LiveId" clId="{BCA9372F-195F-214E-A7EF-04D1109A8FA2}" dt="2021-06-26T04:16:09.785" v="1457"/>
          <ac:spMkLst>
            <pc:docMk/>
            <pc:sldMk cId="1220060448" sldId="2076137603"/>
            <ac:spMk id="5" creationId="{CD20452A-6426-B84C-A459-78708D6A0E98}"/>
          </ac:spMkLst>
        </pc:spChg>
        <pc:spChg chg="add mod">
          <ac:chgData name="Vaibhav Gujral" userId="71e6667d029b40da" providerId="LiveId" clId="{BCA9372F-195F-214E-A7EF-04D1109A8FA2}" dt="2021-06-26T04:16:09.785" v="1457"/>
          <ac:spMkLst>
            <pc:docMk/>
            <pc:sldMk cId="1220060448" sldId="2076137603"/>
            <ac:spMk id="6" creationId="{CA8BACE4-B7A5-C642-A4F7-65228177FC27}"/>
          </ac:spMkLst>
        </pc:spChg>
      </pc:sldChg>
      <pc:sldChg chg="addSp modSp new mod ord">
        <pc:chgData name="Vaibhav Gujral" userId="71e6667d029b40da" providerId="LiveId" clId="{BCA9372F-195F-214E-A7EF-04D1109A8FA2}" dt="2021-06-26T04:28:41.127" v="1802" actId="20578"/>
        <pc:sldMkLst>
          <pc:docMk/>
          <pc:sldMk cId="1781147843" sldId="2076137604"/>
        </pc:sldMkLst>
        <pc:spChg chg="mod">
          <ac:chgData name="Vaibhav Gujral" userId="71e6667d029b40da" providerId="LiveId" clId="{BCA9372F-195F-214E-A7EF-04D1109A8FA2}" dt="2021-06-26T03:45:18.084" v="717" actId="20577"/>
          <ac:spMkLst>
            <pc:docMk/>
            <pc:sldMk cId="1781147843" sldId="2076137604"/>
            <ac:spMk id="2" creationId="{6E610486-0DFE-3445-89D4-26ADEED17102}"/>
          </ac:spMkLst>
        </pc:spChg>
        <pc:spChg chg="add mod">
          <ac:chgData name="Vaibhav Gujral" userId="71e6667d029b40da" providerId="LiveId" clId="{BCA9372F-195F-214E-A7EF-04D1109A8FA2}" dt="2021-06-26T03:45:13.987" v="700" actId="1076"/>
          <ac:spMkLst>
            <pc:docMk/>
            <pc:sldMk cId="1781147843" sldId="2076137604"/>
            <ac:spMk id="3" creationId="{2CCC74E5-BCB0-2140-A84A-6C236810F2F7}"/>
          </ac:spMkLst>
        </pc:spChg>
        <pc:spChg chg="add mod">
          <ac:chgData name="Vaibhav Gujral" userId="71e6667d029b40da" providerId="LiveId" clId="{BCA9372F-195F-214E-A7EF-04D1109A8FA2}" dt="2021-06-26T04:16:07.517" v="1456"/>
          <ac:spMkLst>
            <pc:docMk/>
            <pc:sldMk cId="1781147843" sldId="2076137604"/>
            <ac:spMk id="4" creationId="{65C35CE8-CC54-F741-A4FA-CD49ED4DDA31}"/>
          </ac:spMkLst>
        </pc:spChg>
        <pc:spChg chg="add mod">
          <ac:chgData name="Vaibhav Gujral" userId="71e6667d029b40da" providerId="LiveId" clId="{BCA9372F-195F-214E-A7EF-04D1109A8FA2}" dt="2021-06-26T04:16:07.517" v="1456"/>
          <ac:spMkLst>
            <pc:docMk/>
            <pc:sldMk cId="1781147843" sldId="2076137604"/>
            <ac:spMk id="5" creationId="{8A982FE9-FBA5-8A45-A7B7-0AAC27B89640}"/>
          </ac:spMkLst>
        </pc:spChg>
      </pc:sldChg>
      <pc:sldChg chg="addSp modSp new mod modAnim">
        <pc:chgData name="Vaibhav Gujral" userId="71e6667d029b40da" providerId="LiveId" clId="{BCA9372F-195F-214E-A7EF-04D1109A8FA2}" dt="2021-06-26T04:16:12.172" v="1458"/>
        <pc:sldMkLst>
          <pc:docMk/>
          <pc:sldMk cId="2002277253" sldId="2076137605"/>
        </pc:sldMkLst>
        <pc:spChg chg="mod">
          <ac:chgData name="Vaibhav Gujral" userId="71e6667d029b40da" providerId="LiveId" clId="{BCA9372F-195F-214E-A7EF-04D1109A8FA2}" dt="2021-06-26T04:00:54.080" v="1004" actId="20577"/>
          <ac:spMkLst>
            <pc:docMk/>
            <pc:sldMk cId="2002277253" sldId="2076137605"/>
            <ac:spMk id="2" creationId="{D8D665A9-68E6-0941-9077-E0C4E20A9FB6}"/>
          </ac:spMkLst>
        </pc:spChg>
        <pc:spChg chg="add mod">
          <ac:chgData name="Vaibhav Gujral" userId="71e6667d029b40da" providerId="LiveId" clId="{BCA9372F-195F-214E-A7EF-04D1109A8FA2}" dt="2021-06-26T03:46:37.125" v="724" actId="1076"/>
          <ac:spMkLst>
            <pc:docMk/>
            <pc:sldMk cId="2002277253" sldId="2076137605"/>
            <ac:spMk id="4" creationId="{58A94CD8-A027-A348-8E46-A8D12852FE7F}"/>
          </ac:spMkLst>
        </pc:spChg>
        <pc:spChg chg="add mod">
          <ac:chgData name="Vaibhav Gujral" userId="71e6667d029b40da" providerId="LiveId" clId="{BCA9372F-195F-214E-A7EF-04D1109A8FA2}" dt="2021-06-26T03:46:46.334" v="725" actId="1076"/>
          <ac:spMkLst>
            <pc:docMk/>
            <pc:sldMk cId="2002277253" sldId="2076137605"/>
            <ac:spMk id="6" creationId="{C2A83287-FB8B-BB4C-8F64-56838ED77BD8}"/>
          </ac:spMkLst>
        </pc:spChg>
        <pc:spChg chg="add mod">
          <ac:chgData name="Vaibhav Gujral" userId="71e6667d029b40da" providerId="LiveId" clId="{BCA9372F-195F-214E-A7EF-04D1109A8FA2}" dt="2021-06-26T03:46:46.334" v="725" actId="1076"/>
          <ac:spMkLst>
            <pc:docMk/>
            <pc:sldMk cId="2002277253" sldId="2076137605"/>
            <ac:spMk id="7" creationId="{3A63CFEC-44EF-7C45-A74B-62CEBCC7EDFE}"/>
          </ac:spMkLst>
        </pc:spChg>
        <pc:spChg chg="add mod">
          <ac:chgData name="Vaibhav Gujral" userId="71e6667d029b40da" providerId="LiveId" clId="{BCA9372F-195F-214E-A7EF-04D1109A8FA2}" dt="2021-06-26T03:46:46.334" v="725" actId="1076"/>
          <ac:spMkLst>
            <pc:docMk/>
            <pc:sldMk cId="2002277253" sldId="2076137605"/>
            <ac:spMk id="8" creationId="{7E0918C9-9B72-C84F-B3B8-C3698F4FE4DF}"/>
          </ac:spMkLst>
        </pc:spChg>
        <pc:spChg chg="add mod">
          <ac:chgData name="Vaibhav Gujral" userId="71e6667d029b40da" providerId="LiveId" clId="{BCA9372F-195F-214E-A7EF-04D1109A8FA2}" dt="2021-06-26T03:46:46.334" v="725" actId="1076"/>
          <ac:spMkLst>
            <pc:docMk/>
            <pc:sldMk cId="2002277253" sldId="2076137605"/>
            <ac:spMk id="9" creationId="{DBC93C16-DBF6-104C-9D45-85418D632F3C}"/>
          </ac:spMkLst>
        </pc:spChg>
        <pc:spChg chg="add mod">
          <ac:chgData name="Vaibhav Gujral" userId="71e6667d029b40da" providerId="LiveId" clId="{BCA9372F-195F-214E-A7EF-04D1109A8FA2}" dt="2021-06-26T03:46:46.334" v="725" actId="1076"/>
          <ac:spMkLst>
            <pc:docMk/>
            <pc:sldMk cId="2002277253" sldId="2076137605"/>
            <ac:spMk id="10" creationId="{8031A701-02ED-B84D-B40F-94881604197C}"/>
          </ac:spMkLst>
        </pc:spChg>
        <pc:spChg chg="add mod">
          <ac:chgData name="Vaibhav Gujral" userId="71e6667d029b40da" providerId="LiveId" clId="{BCA9372F-195F-214E-A7EF-04D1109A8FA2}" dt="2021-06-26T03:46:46.334" v="725" actId="1076"/>
          <ac:spMkLst>
            <pc:docMk/>
            <pc:sldMk cId="2002277253" sldId="2076137605"/>
            <ac:spMk id="11" creationId="{0FB10CF4-93DA-A649-9EED-FEBD0B7B8E1E}"/>
          </ac:spMkLst>
        </pc:spChg>
        <pc:spChg chg="add mod">
          <ac:chgData name="Vaibhav Gujral" userId="71e6667d029b40da" providerId="LiveId" clId="{BCA9372F-195F-214E-A7EF-04D1109A8FA2}" dt="2021-06-26T03:46:46.334" v="725" actId="1076"/>
          <ac:spMkLst>
            <pc:docMk/>
            <pc:sldMk cId="2002277253" sldId="2076137605"/>
            <ac:spMk id="12" creationId="{3063B1A8-4ACE-AE43-82B8-46BDF9B2CB24}"/>
          </ac:spMkLst>
        </pc:spChg>
        <pc:spChg chg="add mod">
          <ac:chgData name="Vaibhav Gujral" userId="71e6667d029b40da" providerId="LiveId" clId="{BCA9372F-195F-214E-A7EF-04D1109A8FA2}" dt="2021-06-26T03:46:46.334" v="725" actId="1076"/>
          <ac:spMkLst>
            <pc:docMk/>
            <pc:sldMk cId="2002277253" sldId="2076137605"/>
            <ac:spMk id="13" creationId="{CE7E9C65-61C5-8E48-9648-D8CA2678DFC5}"/>
          </ac:spMkLst>
        </pc:spChg>
        <pc:spChg chg="add mod">
          <ac:chgData name="Vaibhav Gujral" userId="71e6667d029b40da" providerId="LiveId" clId="{BCA9372F-195F-214E-A7EF-04D1109A8FA2}" dt="2021-06-26T04:16:12.172" v="1458"/>
          <ac:spMkLst>
            <pc:docMk/>
            <pc:sldMk cId="2002277253" sldId="2076137605"/>
            <ac:spMk id="14" creationId="{F76C01E8-E5E6-EB48-9426-074E4AD5BBF2}"/>
          </ac:spMkLst>
        </pc:spChg>
        <pc:spChg chg="add mod">
          <ac:chgData name="Vaibhav Gujral" userId="71e6667d029b40da" providerId="LiveId" clId="{BCA9372F-195F-214E-A7EF-04D1109A8FA2}" dt="2021-06-26T04:16:12.172" v="1458"/>
          <ac:spMkLst>
            <pc:docMk/>
            <pc:sldMk cId="2002277253" sldId="2076137605"/>
            <ac:spMk id="15" creationId="{2D60D71D-602D-F143-8E75-6260FAA64CEF}"/>
          </ac:spMkLst>
        </pc:spChg>
        <pc:picChg chg="add mod">
          <ac:chgData name="Vaibhav Gujral" userId="71e6667d029b40da" providerId="LiveId" clId="{BCA9372F-195F-214E-A7EF-04D1109A8FA2}" dt="2021-06-26T03:46:46.334" v="725" actId="1076"/>
          <ac:picMkLst>
            <pc:docMk/>
            <pc:sldMk cId="2002277253" sldId="2076137605"/>
            <ac:picMk id="3" creationId="{BD5E8404-9CE8-F447-BC1F-A26E867F7C3F}"/>
          </ac:picMkLst>
        </pc:picChg>
        <pc:picChg chg="add mod">
          <ac:chgData name="Vaibhav Gujral" userId="71e6667d029b40da" providerId="LiveId" clId="{BCA9372F-195F-214E-A7EF-04D1109A8FA2}" dt="2021-06-26T03:46:46.334" v="725" actId="1076"/>
          <ac:picMkLst>
            <pc:docMk/>
            <pc:sldMk cId="2002277253" sldId="2076137605"/>
            <ac:picMk id="5" creationId="{69BC4E8F-C2E3-CF4A-8099-0F842693B2DE}"/>
          </ac:picMkLst>
        </pc:picChg>
      </pc:sldChg>
      <pc:sldChg chg="modSp new del mod">
        <pc:chgData name="Vaibhav Gujral" userId="71e6667d029b40da" providerId="LiveId" clId="{BCA9372F-195F-214E-A7EF-04D1109A8FA2}" dt="2021-06-26T03:46:25.750" v="721" actId="2696"/>
        <pc:sldMkLst>
          <pc:docMk/>
          <pc:sldMk cId="4052160078" sldId="2076137605"/>
        </pc:sldMkLst>
        <pc:spChg chg="mod">
          <ac:chgData name="Vaibhav Gujral" userId="71e6667d029b40da" providerId="LiveId" clId="{BCA9372F-195F-214E-A7EF-04D1109A8FA2}" dt="2021-06-26T03:46:07.879" v="720" actId="255"/>
          <ac:spMkLst>
            <pc:docMk/>
            <pc:sldMk cId="4052160078" sldId="2076137605"/>
            <ac:spMk id="3" creationId="{028459FD-4161-7741-856E-97CB7433559D}"/>
          </ac:spMkLst>
        </pc:spChg>
      </pc:sldChg>
      <pc:sldChg chg="addSp modSp new mod modAnim modShow">
        <pc:chgData name="Vaibhav Gujral" userId="71e6667d029b40da" providerId="LiveId" clId="{BCA9372F-195F-214E-A7EF-04D1109A8FA2}" dt="2021-06-26T12:53:05.832" v="2303"/>
        <pc:sldMkLst>
          <pc:docMk/>
          <pc:sldMk cId="3588855154" sldId="2076137606"/>
        </pc:sldMkLst>
        <pc:spChg chg="mod">
          <ac:chgData name="Vaibhav Gujral" userId="71e6667d029b40da" providerId="LiveId" clId="{BCA9372F-195F-214E-A7EF-04D1109A8FA2}" dt="2021-06-26T03:49:44.741" v="793" actId="20577"/>
          <ac:spMkLst>
            <pc:docMk/>
            <pc:sldMk cId="3588855154" sldId="2076137606"/>
            <ac:spMk id="2" creationId="{C2CD6EE0-C9E2-974A-934D-5EE1E4A20B40}"/>
          </ac:spMkLst>
        </pc:spChg>
        <pc:spChg chg="add mod">
          <ac:chgData name="Vaibhav Gujral" userId="71e6667d029b40da" providerId="LiveId" clId="{BCA9372F-195F-214E-A7EF-04D1109A8FA2}" dt="2021-06-26T03:50:00.134" v="795" actId="1076"/>
          <ac:spMkLst>
            <pc:docMk/>
            <pc:sldMk cId="3588855154" sldId="2076137606"/>
            <ac:spMk id="7" creationId="{6E3F7583-F297-6547-8809-F07AEB592273}"/>
          </ac:spMkLst>
        </pc:spChg>
        <pc:spChg chg="add mod">
          <ac:chgData name="Vaibhav Gujral" userId="71e6667d029b40da" providerId="LiveId" clId="{BCA9372F-195F-214E-A7EF-04D1109A8FA2}" dt="2021-06-26T03:50:00.134" v="795" actId="1076"/>
          <ac:spMkLst>
            <pc:docMk/>
            <pc:sldMk cId="3588855154" sldId="2076137606"/>
            <ac:spMk id="8" creationId="{146F7A9C-5C21-2243-8817-1FD8F2E0B4D3}"/>
          </ac:spMkLst>
        </pc:spChg>
        <pc:spChg chg="add mod">
          <ac:chgData name="Vaibhav Gujral" userId="71e6667d029b40da" providerId="LiveId" clId="{BCA9372F-195F-214E-A7EF-04D1109A8FA2}" dt="2021-06-26T03:50:00.134" v="795" actId="1076"/>
          <ac:spMkLst>
            <pc:docMk/>
            <pc:sldMk cId="3588855154" sldId="2076137606"/>
            <ac:spMk id="9" creationId="{E42E1DC6-CF4C-8C43-9DCD-758A4A7CBD33}"/>
          </ac:spMkLst>
        </pc:spChg>
        <pc:spChg chg="add mod">
          <ac:chgData name="Vaibhav Gujral" userId="71e6667d029b40da" providerId="LiveId" clId="{BCA9372F-195F-214E-A7EF-04D1109A8FA2}" dt="2021-06-26T03:50:00.134" v="795" actId="1076"/>
          <ac:spMkLst>
            <pc:docMk/>
            <pc:sldMk cId="3588855154" sldId="2076137606"/>
            <ac:spMk id="10" creationId="{1B5B7807-13BA-304A-A7E7-9D5C381F5CE4}"/>
          </ac:spMkLst>
        </pc:spChg>
        <pc:spChg chg="add mod">
          <ac:chgData name="Vaibhav Gujral" userId="71e6667d029b40da" providerId="LiveId" clId="{BCA9372F-195F-214E-A7EF-04D1109A8FA2}" dt="2021-06-26T03:50:00.134" v="795" actId="1076"/>
          <ac:spMkLst>
            <pc:docMk/>
            <pc:sldMk cId="3588855154" sldId="2076137606"/>
            <ac:spMk id="11" creationId="{279FDF25-238E-0A47-A217-C6073FB9B132}"/>
          </ac:spMkLst>
        </pc:spChg>
        <pc:spChg chg="add mod">
          <ac:chgData name="Vaibhav Gujral" userId="71e6667d029b40da" providerId="LiveId" clId="{BCA9372F-195F-214E-A7EF-04D1109A8FA2}" dt="2021-06-26T03:50:00.134" v="795" actId="1076"/>
          <ac:spMkLst>
            <pc:docMk/>
            <pc:sldMk cId="3588855154" sldId="2076137606"/>
            <ac:spMk id="15" creationId="{C27A7B4A-B2F4-0849-BF76-F4EDAA0AE128}"/>
          </ac:spMkLst>
        </pc:spChg>
        <pc:spChg chg="add mod">
          <ac:chgData name="Vaibhav Gujral" userId="71e6667d029b40da" providerId="LiveId" clId="{BCA9372F-195F-214E-A7EF-04D1109A8FA2}" dt="2021-06-26T03:50:00.134" v="795" actId="1076"/>
          <ac:spMkLst>
            <pc:docMk/>
            <pc:sldMk cId="3588855154" sldId="2076137606"/>
            <ac:spMk id="16" creationId="{CF62AA90-A183-0A40-BD84-0EE84E18B0A5}"/>
          </ac:spMkLst>
        </pc:spChg>
        <pc:spChg chg="add mod">
          <ac:chgData name="Vaibhav Gujral" userId="71e6667d029b40da" providerId="LiveId" clId="{BCA9372F-195F-214E-A7EF-04D1109A8FA2}" dt="2021-06-26T03:50:00.134" v="795" actId="1076"/>
          <ac:spMkLst>
            <pc:docMk/>
            <pc:sldMk cId="3588855154" sldId="2076137606"/>
            <ac:spMk id="17" creationId="{427701AB-5C9F-464E-A3A3-EC227FC24B00}"/>
          </ac:spMkLst>
        </pc:spChg>
        <pc:spChg chg="add mod">
          <ac:chgData name="Vaibhav Gujral" userId="71e6667d029b40da" providerId="LiveId" clId="{BCA9372F-195F-214E-A7EF-04D1109A8FA2}" dt="2021-06-26T03:50:00.134" v="795" actId="1076"/>
          <ac:spMkLst>
            <pc:docMk/>
            <pc:sldMk cId="3588855154" sldId="2076137606"/>
            <ac:spMk id="18" creationId="{2613AC53-F85E-7F40-80B0-7AA74B9DC32F}"/>
          </ac:spMkLst>
        </pc:spChg>
        <pc:spChg chg="add mod">
          <ac:chgData name="Vaibhav Gujral" userId="71e6667d029b40da" providerId="LiveId" clId="{BCA9372F-195F-214E-A7EF-04D1109A8FA2}" dt="2021-06-26T03:50:00.134" v="795" actId="1076"/>
          <ac:spMkLst>
            <pc:docMk/>
            <pc:sldMk cId="3588855154" sldId="2076137606"/>
            <ac:spMk id="19" creationId="{BB4C4149-48B3-0C45-9CE1-725B8268D210}"/>
          </ac:spMkLst>
        </pc:spChg>
        <pc:spChg chg="add mod">
          <ac:chgData name="Vaibhav Gujral" userId="71e6667d029b40da" providerId="LiveId" clId="{BCA9372F-195F-214E-A7EF-04D1109A8FA2}" dt="2021-06-26T03:50:00.134" v="795" actId="1076"/>
          <ac:spMkLst>
            <pc:docMk/>
            <pc:sldMk cId="3588855154" sldId="2076137606"/>
            <ac:spMk id="20" creationId="{6EBC870F-DCD3-A04C-A849-1F77AC3005F8}"/>
          </ac:spMkLst>
        </pc:spChg>
        <pc:spChg chg="mod">
          <ac:chgData name="Vaibhav Gujral" userId="71e6667d029b40da" providerId="LiveId" clId="{BCA9372F-195F-214E-A7EF-04D1109A8FA2}" dt="2021-06-26T03:49:53.914" v="794"/>
          <ac:spMkLst>
            <pc:docMk/>
            <pc:sldMk cId="3588855154" sldId="2076137606"/>
            <ac:spMk id="23" creationId="{0ED87244-61EE-F14A-ABA1-18A8D975B40C}"/>
          </ac:spMkLst>
        </pc:spChg>
        <pc:spChg chg="add mod">
          <ac:chgData name="Vaibhav Gujral" userId="71e6667d029b40da" providerId="LiveId" clId="{BCA9372F-195F-214E-A7EF-04D1109A8FA2}" dt="2021-06-26T03:50:00.134" v="795" actId="1076"/>
          <ac:spMkLst>
            <pc:docMk/>
            <pc:sldMk cId="3588855154" sldId="2076137606"/>
            <ac:spMk id="24" creationId="{4EFD15A4-687B-CF4D-9577-C16314EEDCA4}"/>
          </ac:spMkLst>
        </pc:spChg>
        <pc:spChg chg="add mod">
          <ac:chgData name="Vaibhav Gujral" userId="71e6667d029b40da" providerId="LiveId" clId="{BCA9372F-195F-214E-A7EF-04D1109A8FA2}" dt="2021-06-26T03:50:00.134" v="795" actId="1076"/>
          <ac:spMkLst>
            <pc:docMk/>
            <pc:sldMk cId="3588855154" sldId="2076137606"/>
            <ac:spMk id="26" creationId="{0D6B9560-EA70-8047-B5F7-7AD64D59979B}"/>
          </ac:spMkLst>
        </pc:spChg>
        <pc:spChg chg="add mod">
          <ac:chgData name="Vaibhav Gujral" userId="71e6667d029b40da" providerId="LiveId" clId="{BCA9372F-195F-214E-A7EF-04D1109A8FA2}" dt="2021-06-26T03:50:00.134" v="795" actId="1076"/>
          <ac:spMkLst>
            <pc:docMk/>
            <pc:sldMk cId="3588855154" sldId="2076137606"/>
            <ac:spMk id="27" creationId="{18EAE8D0-2716-7E44-8CD9-5EE1A882D0BD}"/>
          </ac:spMkLst>
        </pc:spChg>
        <pc:spChg chg="add mod">
          <ac:chgData name="Vaibhav Gujral" userId="71e6667d029b40da" providerId="LiveId" clId="{BCA9372F-195F-214E-A7EF-04D1109A8FA2}" dt="2021-06-26T03:50:00.134" v="795" actId="1076"/>
          <ac:spMkLst>
            <pc:docMk/>
            <pc:sldMk cId="3588855154" sldId="2076137606"/>
            <ac:spMk id="28" creationId="{5F5BB11C-1A95-1244-922A-68621A65CE61}"/>
          </ac:spMkLst>
        </pc:spChg>
        <pc:spChg chg="add mod">
          <ac:chgData name="Vaibhav Gujral" userId="71e6667d029b40da" providerId="LiveId" clId="{BCA9372F-195F-214E-A7EF-04D1109A8FA2}" dt="2021-06-26T03:50:00.134" v="795" actId="1076"/>
          <ac:spMkLst>
            <pc:docMk/>
            <pc:sldMk cId="3588855154" sldId="2076137606"/>
            <ac:spMk id="29" creationId="{9AF6AEDB-B41D-2B41-B2CF-120C6EE78871}"/>
          </ac:spMkLst>
        </pc:spChg>
        <pc:spChg chg="add mod">
          <ac:chgData name="Vaibhav Gujral" userId="71e6667d029b40da" providerId="LiveId" clId="{BCA9372F-195F-214E-A7EF-04D1109A8FA2}" dt="2021-06-26T03:50:00.134" v="795" actId="1076"/>
          <ac:spMkLst>
            <pc:docMk/>
            <pc:sldMk cId="3588855154" sldId="2076137606"/>
            <ac:spMk id="30" creationId="{153E6669-6FA6-AA47-81D9-AB04C2D25CAD}"/>
          </ac:spMkLst>
        </pc:spChg>
        <pc:spChg chg="add mod">
          <ac:chgData name="Vaibhav Gujral" userId="71e6667d029b40da" providerId="LiveId" clId="{BCA9372F-195F-214E-A7EF-04D1109A8FA2}" dt="2021-06-26T03:50:00.134" v="795" actId="1076"/>
          <ac:spMkLst>
            <pc:docMk/>
            <pc:sldMk cId="3588855154" sldId="2076137606"/>
            <ac:spMk id="31" creationId="{D281A5AD-F4D9-DF4D-9940-21720CC05D23}"/>
          </ac:spMkLst>
        </pc:spChg>
        <pc:spChg chg="add mod">
          <ac:chgData name="Vaibhav Gujral" userId="71e6667d029b40da" providerId="LiveId" clId="{BCA9372F-195F-214E-A7EF-04D1109A8FA2}" dt="2021-06-26T04:16:28.613" v="1461"/>
          <ac:spMkLst>
            <pc:docMk/>
            <pc:sldMk cId="3588855154" sldId="2076137606"/>
            <ac:spMk id="32" creationId="{9061EADC-9CE9-6B4E-90A0-7EC328012959}"/>
          </ac:spMkLst>
        </pc:spChg>
        <pc:spChg chg="add mod">
          <ac:chgData name="Vaibhav Gujral" userId="71e6667d029b40da" providerId="LiveId" clId="{BCA9372F-195F-214E-A7EF-04D1109A8FA2}" dt="2021-06-26T04:16:28.613" v="1461"/>
          <ac:spMkLst>
            <pc:docMk/>
            <pc:sldMk cId="3588855154" sldId="2076137606"/>
            <ac:spMk id="33" creationId="{605F106A-EAEF-314B-91E4-472815C9CAFF}"/>
          </ac:spMkLst>
        </pc:spChg>
        <pc:grpChg chg="add mod">
          <ac:chgData name="Vaibhav Gujral" userId="71e6667d029b40da" providerId="LiveId" clId="{BCA9372F-195F-214E-A7EF-04D1109A8FA2}" dt="2021-06-26T03:50:00.134" v="795" actId="1076"/>
          <ac:grpSpMkLst>
            <pc:docMk/>
            <pc:sldMk cId="3588855154" sldId="2076137606"/>
            <ac:grpSpMk id="21" creationId="{4A89A9BC-A988-7E46-983D-AC6B7DF8A9E3}"/>
          </ac:grpSpMkLst>
        </pc:grpChg>
        <pc:picChg chg="add mod">
          <ac:chgData name="Vaibhav Gujral" userId="71e6667d029b40da" providerId="LiveId" clId="{BCA9372F-195F-214E-A7EF-04D1109A8FA2}" dt="2021-06-26T03:50:00.134" v="795" actId="1076"/>
          <ac:picMkLst>
            <pc:docMk/>
            <pc:sldMk cId="3588855154" sldId="2076137606"/>
            <ac:picMk id="3" creationId="{B6DF9532-B218-3245-A5C3-72A82B3FDB7A}"/>
          </ac:picMkLst>
        </pc:picChg>
        <pc:picChg chg="add mod">
          <ac:chgData name="Vaibhav Gujral" userId="71e6667d029b40da" providerId="LiveId" clId="{BCA9372F-195F-214E-A7EF-04D1109A8FA2}" dt="2021-06-26T03:50:00.134" v="795" actId="1076"/>
          <ac:picMkLst>
            <pc:docMk/>
            <pc:sldMk cId="3588855154" sldId="2076137606"/>
            <ac:picMk id="4" creationId="{14A12636-9FA0-6346-B892-9FA215F70568}"/>
          </ac:picMkLst>
        </pc:picChg>
        <pc:picChg chg="add mod">
          <ac:chgData name="Vaibhav Gujral" userId="71e6667d029b40da" providerId="LiveId" clId="{BCA9372F-195F-214E-A7EF-04D1109A8FA2}" dt="2021-06-26T03:50:00.134" v="795" actId="1076"/>
          <ac:picMkLst>
            <pc:docMk/>
            <pc:sldMk cId="3588855154" sldId="2076137606"/>
            <ac:picMk id="5" creationId="{8C9D2760-7A9B-0148-A50A-0937090A7B31}"/>
          </ac:picMkLst>
        </pc:picChg>
        <pc:picChg chg="add mod">
          <ac:chgData name="Vaibhav Gujral" userId="71e6667d029b40da" providerId="LiveId" clId="{BCA9372F-195F-214E-A7EF-04D1109A8FA2}" dt="2021-06-26T03:50:00.134" v="795" actId="1076"/>
          <ac:picMkLst>
            <pc:docMk/>
            <pc:sldMk cId="3588855154" sldId="2076137606"/>
            <ac:picMk id="6" creationId="{7EC1EF15-D857-E446-BBE4-FF15C11C93E5}"/>
          </ac:picMkLst>
        </pc:picChg>
        <pc:picChg chg="add mod">
          <ac:chgData name="Vaibhav Gujral" userId="71e6667d029b40da" providerId="LiveId" clId="{BCA9372F-195F-214E-A7EF-04D1109A8FA2}" dt="2021-06-26T03:50:00.134" v="795" actId="1076"/>
          <ac:picMkLst>
            <pc:docMk/>
            <pc:sldMk cId="3588855154" sldId="2076137606"/>
            <ac:picMk id="12" creationId="{0565E938-C0CC-AA47-B11F-C757ED595244}"/>
          </ac:picMkLst>
        </pc:picChg>
        <pc:picChg chg="add mod">
          <ac:chgData name="Vaibhav Gujral" userId="71e6667d029b40da" providerId="LiveId" clId="{BCA9372F-195F-214E-A7EF-04D1109A8FA2}" dt="2021-06-26T03:50:00.134" v="795" actId="1076"/>
          <ac:picMkLst>
            <pc:docMk/>
            <pc:sldMk cId="3588855154" sldId="2076137606"/>
            <ac:picMk id="13" creationId="{66F738A8-7B2E-654D-AD98-34D1EECB0B37}"/>
          </ac:picMkLst>
        </pc:picChg>
        <pc:picChg chg="add mod">
          <ac:chgData name="Vaibhav Gujral" userId="71e6667d029b40da" providerId="LiveId" clId="{BCA9372F-195F-214E-A7EF-04D1109A8FA2}" dt="2021-06-26T03:50:00.134" v="795" actId="1076"/>
          <ac:picMkLst>
            <pc:docMk/>
            <pc:sldMk cId="3588855154" sldId="2076137606"/>
            <ac:picMk id="14" creationId="{40A61766-A88E-D64A-B467-948EDB09ECC6}"/>
          </ac:picMkLst>
        </pc:picChg>
        <pc:picChg chg="mod">
          <ac:chgData name="Vaibhav Gujral" userId="71e6667d029b40da" providerId="LiveId" clId="{BCA9372F-195F-214E-A7EF-04D1109A8FA2}" dt="2021-06-26T03:49:53.914" v="794"/>
          <ac:picMkLst>
            <pc:docMk/>
            <pc:sldMk cId="3588855154" sldId="2076137606"/>
            <ac:picMk id="22" creationId="{D19BE76A-63FC-1D4F-B350-2B55CE654993}"/>
          </ac:picMkLst>
        </pc:picChg>
        <pc:picChg chg="add mod">
          <ac:chgData name="Vaibhav Gujral" userId="71e6667d029b40da" providerId="LiveId" clId="{BCA9372F-195F-214E-A7EF-04D1109A8FA2}" dt="2021-06-26T03:50:00.134" v="795" actId="1076"/>
          <ac:picMkLst>
            <pc:docMk/>
            <pc:sldMk cId="3588855154" sldId="2076137606"/>
            <ac:picMk id="25" creationId="{3BA4D990-F0F3-AD4E-A780-746254BF8D3B}"/>
          </ac:picMkLst>
        </pc:picChg>
      </pc:sldChg>
      <pc:sldChg chg="addSp delSp modSp new mod modAnim">
        <pc:chgData name="Vaibhav Gujral" userId="71e6667d029b40da" providerId="LiveId" clId="{BCA9372F-195F-214E-A7EF-04D1109A8FA2}" dt="2021-06-26T04:16:32.119" v="1462"/>
        <pc:sldMkLst>
          <pc:docMk/>
          <pc:sldMk cId="1384875005" sldId="2076137607"/>
        </pc:sldMkLst>
        <pc:spChg chg="mod">
          <ac:chgData name="Vaibhav Gujral" userId="71e6667d029b40da" providerId="LiveId" clId="{BCA9372F-195F-214E-A7EF-04D1109A8FA2}" dt="2021-06-26T03:54:10.089" v="889" actId="20577"/>
          <ac:spMkLst>
            <pc:docMk/>
            <pc:sldMk cId="1384875005" sldId="2076137607"/>
            <ac:spMk id="2" creationId="{C7173637-6A1A-0C46-B3CB-5000CD9ECAFC}"/>
          </ac:spMkLst>
        </pc:spChg>
        <pc:spChg chg="mod">
          <ac:chgData name="Vaibhav Gujral" userId="71e6667d029b40da" providerId="LiveId" clId="{BCA9372F-195F-214E-A7EF-04D1109A8FA2}" dt="2021-06-26T03:51:09.220" v="802" actId="113"/>
          <ac:spMkLst>
            <pc:docMk/>
            <pc:sldMk cId="1384875005" sldId="2076137607"/>
            <ac:spMk id="3" creationId="{FE0702C8-7F97-7B4E-B0C6-AADE4D8B3AD1}"/>
          </ac:spMkLst>
        </pc:spChg>
        <pc:spChg chg="add mod">
          <ac:chgData name="Vaibhav Gujral" userId="71e6667d029b40da" providerId="LiveId" clId="{BCA9372F-195F-214E-A7EF-04D1109A8FA2}" dt="2021-06-26T03:51:20.313" v="803" actId="767"/>
          <ac:spMkLst>
            <pc:docMk/>
            <pc:sldMk cId="1384875005" sldId="2076137607"/>
            <ac:spMk id="4" creationId="{9F0437A8-46AA-2A47-AB83-CC96A2CDA3AA}"/>
          </ac:spMkLst>
        </pc:spChg>
        <pc:spChg chg="add mod">
          <ac:chgData name="Vaibhav Gujral" userId="71e6667d029b40da" providerId="LiveId" clId="{BCA9372F-195F-214E-A7EF-04D1109A8FA2}" dt="2021-06-26T03:51:52.835" v="809" actId="1076"/>
          <ac:spMkLst>
            <pc:docMk/>
            <pc:sldMk cId="1384875005" sldId="2076137607"/>
            <ac:spMk id="6" creationId="{8692C4BA-2D63-124C-B485-987861992B98}"/>
          </ac:spMkLst>
        </pc:spChg>
        <pc:spChg chg="add mod">
          <ac:chgData name="Vaibhav Gujral" userId="71e6667d029b40da" providerId="LiveId" clId="{BCA9372F-195F-214E-A7EF-04D1109A8FA2}" dt="2021-06-26T03:53:40.569" v="836" actId="1076"/>
          <ac:spMkLst>
            <pc:docMk/>
            <pc:sldMk cId="1384875005" sldId="2076137607"/>
            <ac:spMk id="8" creationId="{E94259C7-E086-3741-BDD3-D358B8D5FCB1}"/>
          </ac:spMkLst>
        </pc:spChg>
        <pc:spChg chg="add mod">
          <ac:chgData name="Vaibhav Gujral" userId="71e6667d029b40da" providerId="LiveId" clId="{BCA9372F-195F-214E-A7EF-04D1109A8FA2}" dt="2021-06-26T03:53:47.593" v="838" actId="1076"/>
          <ac:spMkLst>
            <pc:docMk/>
            <pc:sldMk cId="1384875005" sldId="2076137607"/>
            <ac:spMk id="10" creationId="{7C8091B3-E227-764F-AC05-A840BB5790F4}"/>
          </ac:spMkLst>
        </pc:spChg>
        <pc:spChg chg="add del mod">
          <ac:chgData name="Vaibhav Gujral" userId="71e6667d029b40da" providerId="LiveId" clId="{BCA9372F-195F-214E-A7EF-04D1109A8FA2}" dt="2021-06-26T03:51:48.178" v="807" actId="767"/>
          <ac:spMkLst>
            <pc:docMk/>
            <pc:sldMk cId="1384875005" sldId="2076137607"/>
            <ac:spMk id="11" creationId="{7C8ED3FD-9ADB-EB4F-B4A2-1A1AC8F1ADEB}"/>
          </ac:spMkLst>
        </pc:spChg>
        <pc:spChg chg="add mod">
          <ac:chgData name="Vaibhav Gujral" userId="71e6667d029b40da" providerId="LiveId" clId="{BCA9372F-195F-214E-A7EF-04D1109A8FA2}" dt="2021-06-26T04:16:32.119" v="1462"/>
          <ac:spMkLst>
            <pc:docMk/>
            <pc:sldMk cId="1384875005" sldId="2076137607"/>
            <ac:spMk id="12" creationId="{272EFD9C-90A6-984E-9208-C2097252DE84}"/>
          </ac:spMkLst>
        </pc:spChg>
        <pc:spChg chg="add mod">
          <ac:chgData name="Vaibhav Gujral" userId="71e6667d029b40da" providerId="LiveId" clId="{BCA9372F-195F-214E-A7EF-04D1109A8FA2}" dt="2021-06-26T04:16:32.119" v="1462"/>
          <ac:spMkLst>
            <pc:docMk/>
            <pc:sldMk cId="1384875005" sldId="2076137607"/>
            <ac:spMk id="13" creationId="{C1982A3E-3A63-2044-9B5F-B004F3007EF6}"/>
          </ac:spMkLst>
        </pc:spChg>
        <pc:picChg chg="add mod">
          <ac:chgData name="Vaibhav Gujral" userId="71e6667d029b40da" providerId="LiveId" clId="{BCA9372F-195F-214E-A7EF-04D1109A8FA2}" dt="2021-06-26T03:51:52.835" v="809" actId="1076"/>
          <ac:picMkLst>
            <pc:docMk/>
            <pc:sldMk cId="1384875005" sldId="2076137607"/>
            <ac:picMk id="5" creationId="{1C6FB478-D63F-494F-B96F-936087136411}"/>
          </ac:picMkLst>
        </pc:picChg>
        <pc:picChg chg="add mod">
          <ac:chgData name="Vaibhav Gujral" userId="71e6667d029b40da" providerId="LiveId" clId="{BCA9372F-195F-214E-A7EF-04D1109A8FA2}" dt="2021-06-26T03:53:34.924" v="835" actId="1076"/>
          <ac:picMkLst>
            <pc:docMk/>
            <pc:sldMk cId="1384875005" sldId="2076137607"/>
            <ac:picMk id="7" creationId="{8E8ED99F-C131-2646-89FD-200E30E3C4EE}"/>
          </ac:picMkLst>
        </pc:picChg>
        <pc:picChg chg="add mod">
          <ac:chgData name="Vaibhav Gujral" userId="71e6667d029b40da" providerId="LiveId" clId="{BCA9372F-195F-214E-A7EF-04D1109A8FA2}" dt="2021-06-26T03:53:44.224" v="837" actId="1076"/>
          <ac:picMkLst>
            <pc:docMk/>
            <pc:sldMk cId="1384875005" sldId="2076137607"/>
            <ac:picMk id="9" creationId="{01F8D851-A856-0245-BC77-A1A6156C532A}"/>
          </ac:picMkLst>
        </pc:picChg>
      </pc:sldChg>
      <pc:sldChg chg="addSp modSp new mod modShow">
        <pc:chgData name="Vaibhav Gujral" userId="71e6667d029b40da" providerId="LiveId" clId="{BCA9372F-195F-214E-A7EF-04D1109A8FA2}" dt="2021-06-26T12:30:40.760" v="2295" actId="729"/>
        <pc:sldMkLst>
          <pc:docMk/>
          <pc:sldMk cId="2006880124" sldId="2076137608"/>
        </pc:sldMkLst>
        <pc:spChg chg="mod">
          <ac:chgData name="Vaibhav Gujral" userId="71e6667d029b40da" providerId="LiveId" clId="{BCA9372F-195F-214E-A7EF-04D1109A8FA2}" dt="2021-06-26T03:54:35.645" v="899" actId="20577"/>
          <ac:spMkLst>
            <pc:docMk/>
            <pc:sldMk cId="2006880124" sldId="2076137608"/>
            <ac:spMk id="2" creationId="{73CC0443-28F9-0546-9943-DFA7FE634E7B}"/>
          </ac:spMkLst>
        </pc:spChg>
        <pc:spChg chg="mod">
          <ac:chgData name="Vaibhav Gujral" userId="71e6667d029b40da" providerId="LiveId" clId="{BCA9372F-195F-214E-A7EF-04D1109A8FA2}" dt="2021-06-26T03:54:41.022" v="900"/>
          <ac:spMkLst>
            <pc:docMk/>
            <pc:sldMk cId="2006880124" sldId="2076137608"/>
            <ac:spMk id="3" creationId="{0C516F05-3B45-FB4A-B03A-9DEC447D802B}"/>
          </ac:spMkLst>
        </pc:spChg>
        <pc:spChg chg="add mod">
          <ac:chgData name="Vaibhav Gujral" userId="71e6667d029b40da" providerId="LiveId" clId="{BCA9372F-195F-214E-A7EF-04D1109A8FA2}" dt="2021-06-26T04:16:34.999" v="1463"/>
          <ac:spMkLst>
            <pc:docMk/>
            <pc:sldMk cId="2006880124" sldId="2076137608"/>
            <ac:spMk id="5" creationId="{D45984D3-D7E9-8F4F-B28A-36DDADDDA625}"/>
          </ac:spMkLst>
        </pc:spChg>
        <pc:spChg chg="add mod">
          <ac:chgData name="Vaibhav Gujral" userId="71e6667d029b40da" providerId="LiveId" clId="{BCA9372F-195F-214E-A7EF-04D1109A8FA2}" dt="2021-06-26T04:16:34.999" v="1463"/>
          <ac:spMkLst>
            <pc:docMk/>
            <pc:sldMk cId="2006880124" sldId="2076137608"/>
            <ac:spMk id="6" creationId="{7C392F37-9D9D-9540-BC7D-298EEAAF8F5C}"/>
          </ac:spMkLst>
        </pc:spChg>
        <pc:picChg chg="add mod">
          <ac:chgData name="Vaibhav Gujral" userId="71e6667d029b40da" providerId="LiveId" clId="{BCA9372F-195F-214E-A7EF-04D1109A8FA2}" dt="2021-06-26T03:54:57.077" v="904" actId="1076"/>
          <ac:picMkLst>
            <pc:docMk/>
            <pc:sldMk cId="2006880124" sldId="2076137608"/>
            <ac:picMk id="4" creationId="{610F6BB1-FB5B-C64D-92E3-48F8357D5143}"/>
          </ac:picMkLst>
        </pc:picChg>
      </pc:sldChg>
      <pc:sldChg chg="addSp delSp modSp add mod ord modNotesTx">
        <pc:chgData name="Vaibhav Gujral" userId="71e6667d029b40da" providerId="LiveId" clId="{BCA9372F-195F-214E-A7EF-04D1109A8FA2}" dt="2021-06-26T12:54:12.221" v="2306" actId="20578"/>
        <pc:sldMkLst>
          <pc:docMk/>
          <pc:sldMk cId="3463194981" sldId="2076137609"/>
        </pc:sldMkLst>
        <pc:spChg chg="mod">
          <ac:chgData name="Vaibhav Gujral" userId="71e6667d029b40da" providerId="LiveId" clId="{BCA9372F-195F-214E-A7EF-04D1109A8FA2}" dt="2021-06-26T03:56:10.093" v="918" actId="20577"/>
          <ac:spMkLst>
            <pc:docMk/>
            <pc:sldMk cId="3463194981" sldId="2076137609"/>
            <ac:spMk id="3" creationId="{00000000-0000-0000-0000-000000000000}"/>
          </ac:spMkLst>
        </pc:spChg>
        <pc:picChg chg="del">
          <ac:chgData name="Vaibhav Gujral" userId="71e6667d029b40da" providerId="LiveId" clId="{BCA9372F-195F-214E-A7EF-04D1109A8FA2}" dt="2021-06-26T03:55:36.830" v="906" actId="478"/>
          <ac:picMkLst>
            <pc:docMk/>
            <pc:sldMk cId="3463194981" sldId="2076137609"/>
            <ac:picMk id="6" creationId="{A299C02C-8AE8-4511-9BFF-0D12859A22DD}"/>
          </ac:picMkLst>
        </pc:picChg>
        <pc:picChg chg="del">
          <ac:chgData name="Vaibhav Gujral" userId="71e6667d029b40da" providerId="LiveId" clId="{BCA9372F-195F-214E-A7EF-04D1109A8FA2}" dt="2021-06-26T03:56:07.028" v="917" actId="478"/>
          <ac:picMkLst>
            <pc:docMk/>
            <pc:sldMk cId="3463194981" sldId="2076137609"/>
            <ac:picMk id="7" creationId="{B39AA274-046A-4D2A-80DC-99E74FA34511}"/>
          </ac:picMkLst>
        </pc:picChg>
        <pc:picChg chg="add mod">
          <ac:chgData name="Vaibhav Gujral" userId="71e6667d029b40da" providerId="LiveId" clId="{BCA9372F-195F-214E-A7EF-04D1109A8FA2}" dt="2021-06-26T03:56:13.627" v="919" actId="14100"/>
          <ac:picMkLst>
            <pc:docMk/>
            <pc:sldMk cId="3463194981" sldId="2076137609"/>
            <ac:picMk id="8" creationId="{A73796D5-53B1-B740-AF2E-1C97BA043D82}"/>
          </ac:picMkLst>
        </pc:picChg>
      </pc:sldChg>
      <pc:sldChg chg="addSp modSp new mod ord">
        <pc:chgData name="Vaibhav Gujral" userId="71e6667d029b40da" providerId="LiveId" clId="{BCA9372F-195F-214E-A7EF-04D1109A8FA2}" dt="2021-06-26T12:54:10.572" v="2305" actId="20578"/>
        <pc:sldMkLst>
          <pc:docMk/>
          <pc:sldMk cId="801797934" sldId="2076137610"/>
        </pc:sldMkLst>
        <pc:spChg chg="mod">
          <ac:chgData name="Vaibhav Gujral" userId="71e6667d029b40da" providerId="LiveId" clId="{BCA9372F-195F-214E-A7EF-04D1109A8FA2}" dt="2021-06-26T03:56:26.541" v="936" actId="20577"/>
          <ac:spMkLst>
            <pc:docMk/>
            <pc:sldMk cId="801797934" sldId="2076137610"/>
            <ac:spMk id="2" creationId="{35F615AC-FF9A-364C-8B6F-D00669F50A86}"/>
          </ac:spMkLst>
        </pc:spChg>
        <pc:spChg chg="mod">
          <ac:chgData name="Vaibhav Gujral" userId="71e6667d029b40da" providerId="LiveId" clId="{BCA9372F-195F-214E-A7EF-04D1109A8FA2}" dt="2021-06-26T03:56:35.152" v="939" actId="20577"/>
          <ac:spMkLst>
            <pc:docMk/>
            <pc:sldMk cId="801797934" sldId="2076137610"/>
            <ac:spMk id="3" creationId="{88D68919-CF54-3543-94D3-239155F8502C}"/>
          </ac:spMkLst>
        </pc:spChg>
        <pc:spChg chg="add mod">
          <ac:chgData name="Vaibhav Gujral" userId="71e6667d029b40da" providerId="LiveId" clId="{BCA9372F-195F-214E-A7EF-04D1109A8FA2}" dt="2021-06-26T04:16:42.799" v="1464"/>
          <ac:spMkLst>
            <pc:docMk/>
            <pc:sldMk cId="801797934" sldId="2076137610"/>
            <ac:spMk id="5" creationId="{E663B5F1-3332-A74B-ACFD-A3C3D564BFE9}"/>
          </ac:spMkLst>
        </pc:spChg>
        <pc:spChg chg="add mod">
          <ac:chgData name="Vaibhav Gujral" userId="71e6667d029b40da" providerId="LiveId" clId="{BCA9372F-195F-214E-A7EF-04D1109A8FA2}" dt="2021-06-26T04:16:42.799" v="1464"/>
          <ac:spMkLst>
            <pc:docMk/>
            <pc:sldMk cId="801797934" sldId="2076137610"/>
            <ac:spMk id="6" creationId="{5EDDC4D9-B1FF-5E46-871A-8B9F911137D5}"/>
          </ac:spMkLst>
        </pc:spChg>
        <pc:picChg chg="add mod">
          <ac:chgData name="Vaibhav Gujral" userId="71e6667d029b40da" providerId="LiveId" clId="{BCA9372F-195F-214E-A7EF-04D1109A8FA2}" dt="2021-06-26T03:56:54.734" v="945" actId="1076"/>
          <ac:picMkLst>
            <pc:docMk/>
            <pc:sldMk cId="801797934" sldId="2076137610"/>
            <ac:picMk id="4" creationId="{34FAD301-35F8-834C-89C3-3540A86E1550}"/>
          </ac:picMkLst>
        </pc:picChg>
      </pc:sldChg>
      <pc:sldChg chg="addSp modSp new mod">
        <pc:chgData name="Vaibhav Gujral" userId="71e6667d029b40da" providerId="LiveId" clId="{BCA9372F-195F-214E-A7EF-04D1109A8FA2}" dt="2021-06-26T12:19:06.689" v="1925" actId="1076"/>
        <pc:sldMkLst>
          <pc:docMk/>
          <pc:sldMk cId="1427919104" sldId="2076137611"/>
        </pc:sldMkLst>
        <pc:spChg chg="mod">
          <ac:chgData name="Vaibhav Gujral" userId="71e6667d029b40da" providerId="LiveId" clId="{BCA9372F-195F-214E-A7EF-04D1109A8FA2}" dt="2021-06-26T03:59:49.089" v="971" actId="20577"/>
          <ac:spMkLst>
            <pc:docMk/>
            <pc:sldMk cId="1427919104" sldId="2076137611"/>
            <ac:spMk id="2" creationId="{D5E78E2D-B020-3749-A7B4-D571569AA3D6}"/>
          </ac:spMkLst>
        </pc:spChg>
        <pc:spChg chg="add mod">
          <ac:chgData name="Vaibhav Gujral" userId="71e6667d029b40da" providerId="LiveId" clId="{BCA9372F-195F-214E-A7EF-04D1109A8FA2}" dt="2021-06-26T04:15:53.325" v="1453"/>
          <ac:spMkLst>
            <pc:docMk/>
            <pc:sldMk cId="1427919104" sldId="2076137611"/>
            <ac:spMk id="4" creationId="{31870A70-672F-6F4D-9D39-9495B953241C}"/>
          </ac:spMkLst>
        </pc:spChg>
        <pc:spChg chg="add mod">
          <ac:chgData name="Vaibhav Gujral" userId="71e6667d029b40da" providerId="LiveId" clId="{BCA9372F-195F-214E-A7EF-04D1109A8FA2}" dt="2021-06-26T04:15:53.325" v="1453"/>
          <ac:spMkLst>
            <pc:docMk/>
            <pc:sldMk cId="1427919104" sldId="2076137611"/>
            <ac:spMk id="5" creationId="{90086543-6BE0-0840-A612-C5D1F0E8AB74}"/>
          </ac:spMkLst>
        </pc:spChg>
        <pc:picChg chg="add mod">
          <ac:chgData name="Vaibhav Gujral" userId="71e6667d029b40da" providerId="LiveId" clId="{BCA9372F-195F-214E-A7EF-04D1109A8FA2}" dt="2021-06-26T12:19:06.689" v="1925" actId="1076"/>
          <ac:picMkLst>
            <pc:docMk/>
            <pc:sldMk cId="1427919104" sldId="2076137611"/>
            <ac:picMk id="2050" creationId="{C6C16DBF-026A-3D4E-8A04-E8525141F00A}"/>
          </ac:picMkLst>
        </pc:picChg>
      </pc:sldChg>
      <pc:sldChg chg="addSp modSp new mod">
        <pc:chgData name="Vaibhav Gujral" userId="71e6667d029b40da" providerId="LiveId" clId="{BCA9372F-195F-214E-A7EF-04D1109A8FA2}" dt="2021-06-26T12:09:58.931" v="1865" actId="14100"/>
        <pc:sldMkLst>
          <pc:docMk/>
          <pc:sldMk cId="1838377969" sldId="2076137612"/>
        </pc:sldMkLst>
        <pc:spChg chg="mod">
          <ac:chgData name="Vaibhav Gujral" userId="71e6667d029b40da" providerId="LiveId" clId="{BCA9372F-195F-214E-A7EF-04D1109A8FA2}" dt="2021-06-26T04:02:25.091" v="1022" actId="20577"/>
          <ac:spMkLst>
            <pc:docMk/>
            <pc:sldMk cId="1838377969" sldId="2076137612"/>
            <ac:spMk id="2" creationId="{EBC21DE8-F068-584F-967D-F320076F0E66}"/>
          </ac:spMkLst>
        </pc:spChg>
        <pc:spChg chg="add mod">
          <ac:chgData name="Vaibhav Gujral" userId="71e6667d029b40da" providerId="LiveId" clId="{BCA9372F-195F-214E-A7EF-04D1109A8FA2}" dt="2021-06-26T04:16:44.649" v="1465"/>
          <ac:spMkLst>
            <pc:docMk/>
            <pc:sldMk cId="1838377969" sldId="2076137612"/>
            <ac:spMk id="4" creationId="{576370F5-5AD9-4445-A887-7345C6DF7709}"/>
          </ac:spMkLst>
        </pc:spChg>
        <pc:spChg chg="add mod">
          <ac:chgData name="Vaibhav Gujral" userId="71e6667d029b40da" providerId="LiveId" clId="{BCA9372F-195F-214E-A7EF-04D1109A8FA2}" dt="2021-06-26T04:16:44.649" v="1465"/>
          <ac:spMkLst>
            <pc:docMk/>
            <pc:sldMk cId="1838377969" sldId="2076137612"/>
            <ac:spMk id="5" creationId="{46ABE933-CDD9-554B-A292-33BEF2F703A0}"/>
          </ac:spMkLst>
        </pc:spChg>
        <pc:picChg chg="add mod">
          <ac:chgData name="Vaibhav Gujral" userId="71e6667d029b40da" providerId="LiveId" clId="{BCA9372F-195F-214E-A7EF-04D1109A8FA2}" dt="2021-06-26T12:09:58.931" v="1865" actId="14100"/>
          <ac:picMkLst>
            <pc:docMk/>
            <pc:sldMk cId="1838377969" sldId="2076137612"/>
            <ac:picMk id="6" creationId="{E4D4CA7A-9CD0-094D-BB53-9FAAB0CBCE46}"/>
          </ac:picMkLst>
        </pc:picChg>
      </pc:sldChg>
      <pc:sldChg chg="addSp modSp new mod">
        <pc:chgData name="Vaibhav Gujral" userId="71e6667d029b40da" providerId="LiveId" clId="{BCA9372F-195F-214E-A7EF-04D1109A8FA2}" dt="2021-06-26T04:16:58.062" v="1470"/>
        <pc:sldMkLst>
          <pc:docMk/>
          <pc:sldMk cId="2629777018" sldId="2076137613"/>
        </pc:sldMkLst>
        <pc:spChg chg="mod">
          <ac:chgData name="Vaibhav Gujral" userId="71e6667d029b40da" providerId="LiveId" clId="{BCA9372F-195F-214E-A7EF-04D1109A8FA2}" dt="2021-06-26T04:03:23.576" v="1044" actId="20577"/>
          <ac:spMkLst>
            <pc:docMk/>
            <pc:sldMk cId="2629777018" sldId="2076137613"/>
            <ac:spMk id="2" creationId="{63A2B019-223B-0248-BF2F-59764E7998D0}"/>
          </ac:spMkLst>
        </pc:spChg>
        <pc:spChg chg="mod">
          <ac:chgData name="Vaibhav Gujral" userId="71e6667d029b40da" providerId="LiveId" clId="{BCA9372F-195F-214E-A7EF-04D1109A8FA2}" dt="2021-06-26T04:03:25.264" v="1046" actId="27636"/>
          <ac:spMkLst>
            <pc:docMk/>
            <pc:sldMk cId="2629777018" sldId="2076137613"/>
            <ac:spMk id="3" creationId="{7B65AC5D-75E9-4545-A24D-F9F35252FED3}"/>
          </ac:spMkLst>
        </pc:spChg>
        <pc:spChg chg="add mod">
          <ac:chgData name="Vaibhav Gujral" userId="71e6667d029b40da" providerId="LiveId" clId="{BCA9372F-195F-214E-A7EF-04D1109A8FA2}" dt="2021-06-26T04:16:58.062" v="1470"/>
          <ac:spMkLst>
            <pc:docMk/>
            <pc:sldMk cId="2629777018" sldId="2076137613"/>
            <ac:spMk id="4" creationId="{D95CD93F-5C13-AF49-B50A-2D61A0159D36}"/>
          </ac:spMkLst>
        </pc:spChg>
        <pc:spChg chg="add mod">
          <ac:chgData name="Vaibhav Gujral" userId="71e6667d029b40da" providerId="LiveId" clId="{BCA9372F-195F-214E-A7EF-04D1109A8FA2}" dt="2021-06-26T04:16:58.062" v="1470"/>
          <ac:spMkLst>
            <pc:docMk/>
            <pc:sldMk cId="2629777018" sldId="2076137613"/>
            <ac:spMk id="5" creationId="{6C3D4ABE-557B-7244-941E-C5C06A2261AF}"/>
          </ac:spMkLst>
        </pc:spChg>
      </pc:sldChg>
      <pc:sldChg chg="addSp delSp modSp new mod">
        <pc:chgData name="Vaibhav Gujral" userId="71e6667d029b40da" providerId="LiveId" clId="{BCA9372F-195F-214E-A7EF-04D1109A8FA2}" dt="2021-06-26T04:17:08.947" v="1471"/>
        <pc:sldMkLst>
          <pc:docMk/>
          <pc:sldMk cId="1239615150" sldId="2076137614"/>
        </pc:sldMkLst>
        <pc:spChg chg="add mod topLvl">
          <ac:chgData name="Vaibhav Gujral" userId="71e6667d029b40da" providerId="LiveId" clId="{BCA9372F-195F-214E-A7EF-04D1109A8FA2}" dt="2021-06-26T04:06:13.436" v="1114" actId="403"/>
          <ac:spMkLst>
            <pc:docMk/>
            <pc:sldMk cId="1239615150" sldId="2076137614"/>
            <ac:spMk id="2" creationId="{C2D4DEAB-67DF-C54F-A719-C910CE733662}"/>
          </ac:spMkLst>
        </pc:spChg>
        <pc:spChg chg="add mod topLvl">
          <ac:chgData name="Vaibhav Gujral" userId="71e6667d029b40da" providerId="LiveId" clId="{BCA9372F-195F-214E-A7EF-04D1109A8FA2}" dt="2021-06-26T04:06:18.275" v="1118" actId="403"/>
          <ac:spMkLst>
            <pc:docMk/>
            <pc:sldMk cId="1239615150" sldId="2076137614"/>
            <ac:spMk id="3" creationId="{D5C5ACE9-FA7E-F143-A1AA-406F4A8AEEDC}"/>
          </ac:spMkLst>
        </pc:spChg>
        <pc:spChg chg="add mod topLvl">
          <ac:chgData name="Vaibhav Gujral" userId="71e6667d029b40da" providerId="LiveId" clId="{BCA9372F-195F-214E-A7EF-04D1109A8FA2}" dt="2021-06-26T04:06:27.507" v="1124" actId="1076"/>
          <ac:spMkLst>
            <pc:docMk/>
            <pc:sldMk cId="1239615150" sldId="2076137614"/>
            <ac:spMk id="4" creationId="{54698D11-C723-B14E-ABE4-CDDA4080373C}"/>
          </ac:spMkLst>
        </pc:spChg>
        <pc:spChg chg="add mod">
          <ac:chgData name="Vaibhav Gujral" userId="71e6667d029b40da" providerId="LiveId" clId="{BCA9372F-195F-214E-A7EF-04D1109A8FA2}" dt="2021-06-26T04:17:08.947" v="1471"/>
          <ac:spMkLst>
            <pc:docMk/>
            <pc:sldMk cId="1239615150" sldId="2076137614"/>
            <ac:spMk id="6" creationId="{F659C97F-8D5C-E949-9D43-85B02B17A5DA}"/>
          </ac:spMkLst>
        </pc:spChg>
        <pc:spChg chg="add mod">
          <ac:chgData name="Vaibhav Gujral" userId="71e6667d029b40da" providerId="LiveId" clId="{BCA9372F-195F-214E-A7EF-04D1109A8FA2}" dt="2021-06-26T04:17:08.947" v="1471"/>
          <ac:spMkLst>
            <pc:docMk/>
            <pc:sldMk cId="1239615150" sldId="2076137614"/>
            <ac:spMk id="7" creationId="{903E762E-1B1F-B64D-8063-7DA85CF3C8E4}"/>
          </ac:spMkLst>
        </pc:spChg>
        <pc:grpChg chg="add del mod">
          <ac:chgData name="Vaibhav Gujral" userId="71e6667d029b40da" providerId="LiveId" clId="{BCA9372F-195F-214E-A7EF-04D1109A8FA2}" dt="2021-06-26T04:06:05.144" v="1111" actId="165"/>
          <ac:grpSpMkLst>
            <pc:docMk/>
            <pc:sldMk cId="1239615150" sldId="2076137614"/>
            <ac:grpSpMk id="5" creationId="{43C52E75-A00D-9249-BC7F-3072204860EB}"/>
          </ac:grpSpMkLst>
        </pc:grpChg>
      </pc:sldChg>
      <pc:sldChg chg="addSp modSp new mod modNotesTx">
        <pc:chgData name="Vaibhav Gujral" userId="71e6667d029b40da" providerId="LiveId" clId="{BCA9372F-195F-214E-A7EF-04D1109A8FA2}" dt="2021-06-26T04:17:11.352" v="1472"/>
        <pc:sldMkLst>
          <pc:docMk/>
          <pc:sldMk cId="2646627239" sldId="2076137615"/>
        </pc:sldMkLst>
        <pc:spChg chg="mod">
          <ac:chgData name="Vaibhav Gujral" userId="71e6667d029b40da" providerId="LiveId" clId="{BCA9372F-195F-214E-A7EF-04D1109A8FA2}" dt="2021-06-26T04:07:10.873" v="1147" actId="20577"/>
          <ac:spMkLst>
            <pc:docMk/>
            <pc:sldMk cId="2646627239" sldId="2076137615"/>
            <ac:spMk id="2" creationId="{5ADD9A36-0947-AC45-A0CA-052F8E0DC0F1}"/>
          </ac:spMkLst>
        </pc:spChg>
        <pc:spChg chg="add mod">
          <ac:chgData name="Vaibhav Gujral" userId="71e6667d029b40da" providerId="LiveId" clId="{BCA9372F-195F-214E-A7EF-04D1109A8FA2}" dt="2021-06-26T04:17:11.352" v="1472"/>
          <ac:spMkLst>
            <pc:docMk/>
            <pc:sldMk cId="2646627239" sldId="2076137615"/>
            <ac:spMk id="4" creationId="{4BACC9AF-6EF7-8844-9ED9-6F62985EA5B8}"/>
          </ac:spMkLst>
        </pc:spChg>
        <pc:spChg chg="add mod">
          <ac:chgData name="Vaibhav Gujral" userId="71e6667d029b40da" providerId="LiveId" clId="{BCA9372F-195F-214E-A7EF-04D1109A8FA2}" dt="2021-06-26T04:17:11.352" v="1472"/>
          <ac:spMkLst>
            <pc:docMk/>
            <pc:sldMk cId="2646627239" sldId="2076137615"/>
            <ac:spMk id="5" creationId="{1CB989E3-FF0D-1046-A4B9-5D3418EED73A}"/>
          </ac:spMkLst>
        </pc:spChg>
        <pc:graphicFrameChg chg="add mod modGraphic">
          <ac:chgData name="Vaibhav Gujral" userId="71e6667d029b40da" providerId="LiveId" clId="{BCA9372F-195F-214E-A7EF-04D1109A8FA2}" dt="2021-06-26T04:07:04.708" v="1132" actId="404"/>
          <ac:graphicFrameMkLst>
            <pc:docMk/>
            <pc:sldMk cId="2646627239" sldId="2076137615"/>
            <ac:graphicFrameMk id="3" creationId="{F41C7874-EFA2-424B-90C6-0286540BF8F4}"/>
          </ac:graphicFrameMkLst>
        </pc:graphicFrameChg>
      </pc:sldChg>
      <pc:sldChg chg="delSp modSp new del mod">
        <pc:chgData name="Vaibhav Gujral" userId="71e6667d029b40da" providerId="LiveId" clId="{BCA9372F-195F-214E-A7EF-04D1109A8FA2}" dt="2021-06-26T04:08:34.735" v="1209" actId="2696"/>
        <pc:sldMkLst>
          <pc:docMk/>
          <pc:sldMk cId="4140985080" sldId="2076137616"/>
        </pc:sldMkLst>
        <pc:spChg chg="mod">
          <ac:chgData name="Vaibhav Gujral" userId="71e6667d029b40da" providerId="LiveId" clId="{BCA9372F-195F-214E-A7EF-04D1109A8FA2}" dt="2021-06-26T04:07:46.858" v="1152" actId="20577"/>
          <ac:spMkLst>
            <pc:docMk/>
            <pc:sldMk cId="4140985080" sldId="2076137616"/>
            <ac:spMk id="3" creationId="{94885F5B-E1DE-8048-8BF1-A4E42C38DDCD}"/>
          </ac:spMkLst>
        </pc:spChg>
        <pc:spChg chg="del">
          <ac:chgData name="Vaibhav Gujral" userId="71e6667d029b40da" providerId="LiveId" clId="{BCA9372F-195F-214E-A7EF-04D1109A8FA2}" dt="2021-06-26T04:07:40.666" v="1149" actId="478"/>
          <ac:spMkLst>
            <pc:docMk/>
            <pc:sldMk cId="4140985080" sldId="2076137616"/>
            <ac:spMk id="4" creationId="{30977078-2D81-7940-A3CD-404B311FE46A}"/>
          </ac:spMkLst>
        </pc:spChg>
      </pc:sldChg>
      <pc:sldChg chg="addSp modSp new mod">
        <pc:chgData name="Vaibhav Gujral" userId="71e6667d029b40da" providerId="LiveId" clId="{BCA9372F-195F-214E-A7EF-04D1109A8FA2}" dt="2021-06-26T04:17:13.416" v="1473"/>
        <pc:sldMkLst>
          <pc:docMk/>
          <pc:sldMk cId="2386364861" sldId="2076137617"/>
        </pc:sldMkLst>
        <pc:spChg chg="mod">
          <ac:chgData name="Vaibhav Gujral" userId="71e6667d029b40da" providerId="LiveId" clId="{BCA9372F-195F-214E-A7EF-04D1109A8FA2}" dt="2021-06-26T04:08:25.187" v="1208" actId="20577"/>
          <ac:spMkLst>
            <pc:docMk/>
            <pc:sldMk cId="2386364861" sldId="2076137617"/>
            <ac:spMk id="2" creationId="{7D3DE200-AE6F-0C4D-8AD2-A4C705AF541C}"/>
          </ac:spMkLst>
        </pc:spChg>
        <pc:spChg chg="add mod">
          <ac:chgData name="Vaibhav Gujral" userId="71e6667d029b40da" providerId="LiveId" clId="{BCA9372F-195F-214E-A7EF-04D1109A8FA2}" dt="2021-06-26T04:17:13.416" v="1473"/>
          <ac:spMkLst>
            <pc:docMk/>
            <pc:sldMk cId="2386364861" sldId="2076137617"/>
            <ac:spMk id="4" creationId="{ABF46B71-0187-EB4E-BF45-23D8654F0B80}"/>
          </ac:spMkLst>
        </pc:spChg>
        <pc:spChg chg="add mod">
          <ac:chgData name="Vaibhav Gujral" userId="71e6667d029b40da" providerId="LiveId" clId="{BCA9372F-195F-214E-A7EF-04D1109A8FA2}" dt="2021-06-26T04:17:13.416" v="1473"/>
          <ac:spMkLst>
            <pc:docMk/>
            <pc:sldMk cId="2386364861" sldId="2076137617"/>
            <ac:spMk id="5" creationId="{C87D0B0D-C915-2843-B81A-10B9968C068B}"/>
          </ac:spMkLst>
        </pc:spChg>
        <pc:picChg chg="add mod">
          <ac:chgData name="Vaibhav Gujral" userId="71e6667d029b40da" providerId="LiveId" clId="{BCA9372F-195F-214E-A7EF-04D1109A8FA2}" dt="2021-06-26T04:08:12.729" v="1160" actId="1076"/>
          <ac:picMkLst>
            <pc:docMk/>
            <pc:sldMk cId="2386364861" sldId="2076137617"/>
            <ac:picMk id="3" creationId="{848EE4FF-7160-BF4E-AF52-B3A765F1F729}"/>
          </ac:picMkLst>
        </pc:picChg>
      </pc:sldChg>
      <pc:sldChg chg="addSp delSp modSp new del">
        <pc:chgData name="Vaibhav Gujral" userId="71e6667d029b40da" providerId="LiveId" clId="{BCA9372F-195F-214E-A7EF-04D1109A8FA2}" dt="2021-06-26T04:08:04.527" v="1156" actId="680"/>
        <pc:sldMkLst>
          <pc:docMk/>
          <pc:sldMk cId="3592823617" sldId="2076137617"/>
        </pc:sldMkLst>
        <pc:picChg chg="add del mod">
          <ac:chgData name="Vaibhav Gujral" userId="71e6667d029b40da" providerId="LiveId" clId="{BCA9372F-195F-214E-A7EF-04D1109A8FA2}" dt="2021-06-26T04:08:03.464" v="1155"/>
          <ac:picMkLst>
            <pc:docMk/>
            <pc:sldMk cId="3592823617" sldId="2076137617"/>
            <ac:picMk id="2" creationId="{5E11D850-4955-2546-979B-154AFCA9A8AB}"/>
          </ac:picMkLst>
        </pc:picChg>
      </pc:sldChg>
      <pc:sldChg chg="addSp modSp new mod">
        <pc:chgData name="Vaibhav Gujral" userId="71e6667d029b40da" providerId="LiveId" clId="{BCA9372F-195F-214E-A7EF-04D1109A8FA2}" dt="2021-06-26T04:17:16.093" v="1474"/>
        <pc:sldMkLst>
          <pc:docMk/>
          <pc:sldMk cId="3617113772" sldId="2076137618"/>
        </pc:sldMkLst>
        <pc:spChg chg="mod">
          <ac:chgData name="Vaibhav Gujral" userId="71e6667d029b40da" providerId="LiveId" clId="{BCA9372F-195F-214E-A7EF-04D1109A8FA2}" dt="2021-06-26T04:10:42.996" v="1257" actId="20577"/>
          <ac:spMkLst>
            <pc:docMk/>
            <pc:sldMk cId="3617113772" sldId="2076137618"/>
            <ac:spMk id="2" creationId="{A59D75E6-D98D-AC4E-B515-075077E2E53B}"/>
          </ac:spMkLst>
        </pc:spChg>
        <pc:spChg chg="add mod">
          <ac:chgData name="Vaibhav Gujral" userId="71e6667d029b40da" providerId="LiveId" clId="{BCA9372F-195F-214E-A7EF-04D1109A8FA2}" dt="2021-06-26T04:17:16.093" v="1474"/>
          <ac:spMkLst>
            <pc:docMk/>
            <pc:sldMk cId="3617113772" sldId="2076137618"/>
            <ac:spMk id="4" creationId="{E2906F46-E51A-8A44-BF28-5F76C7DE53AC}"/>
          </ac:spMkLst>
        </pc:spChg>
        <pc:spChg chg="add mod">
          <ac:chgData name="Vaibhav Gujral" userId="71e6667d029b40da" providerId="LiveId" clId="{BCA9372F-195F-214E-A7EF-04D1109A8FA2}" dt="2021-06-26T04:17:16.093" v="1474"/>
          <ac:spMkLst>
            <pc:docMk/>
            <pc:sldMk cId="3617113772" sldId="2076137618"/>
            <ac:spMk id="5" creationId="{888A5111-111B-9446-B4E8-55729B76C199}"/>
          </ac:spMkLst>
        </pc:spChg>
        <pc:graphicFrameChg chg="add mod">
          <ac:chgData name="Vaibhav Gujral" userId="71e6667d029b40da" providerId="LiveId" clId="{BCA9372F-195F-214E-A7EF-04D1109A8FA2}" dt="2021-06-26T04:10:33.952" v="1222" actId="14100"/>
          <ac:graphicFrameMkLst>
            <pc:docMk/>
            <pc:sldMk cId="3617113772" sldId="2076137618"/>
            <ac:graphicFrameMk id="3" creationId="{09D1C3D3-6DAF-B24C-8EB3-C1376B05D4B4}"/>
          </ac:graphicFrameMkLst>
        </pc:graphicFrameChg>
      </pc:sldChg>
      <pc:sldChg chg="addSp modSp new mod">
        <pc:chgData name="Vaibhav Gujral" userId="71e6667d029b40da" providerId="LiveId" clId="{BCA9372F-195F-214E-A7EF-04D1109A8FA2}" dt="2021-06-26T04:17:20.148" v="1475"/>
        <pc:sldMkLst>
          <pc:docMk/>
          <pc:sldMk cId="3435203738" sldId="2076137619"/>
        </pc:sldMkLst>
        <pc:spChg chg="mod">
          <ac:chgData name="Vaibhav Gujral" userId="71e6667d029b40da" providerId="LiveId" clId="{BCA9372F-195F-214E-A7EF-04D1109A8FA2}" dt="2021-06-26T04:11:19.381" v="1308" actId="20577"/>
          <ac:spMkLst>
            <pc:docMk/>
            <pc:sldMk cId="3435203738" sldId="2076137619"/>
            <ac:spMk id="2" creationId="{8406FDF1-CCEA-F04B-BC24-0AA0B02D0820}"/>
          </ac:spMkLst>
        </pc:spChg>
        <pc:spChg chg="add mod">
          <ac:chgData name="Vaibhav Gujral" userId="71e6667d029b40da" providerId="LiveId" clId="{BCA9372F-195F-214E-A7EF-04D1109A8FA2}" dt="2021-06-26T04:17:20.148" v="1475"/>
          <ac:spMkLst>
            <pc:docMk/>
            <pc:sldMk cId="3435203738" sldId="2076137619"/>
            <ac:spMk id="4" creationId="{CB5894DD-4C94-E549-881A-15746564425A}"/>
          </ac:spMkLst>
        </pc:spChg>
        <pc:spChg chg="add mod">
          <ac:chgData name="Vaibhav Gujral" userId="71e6667d029b40da" providerId="LiveId" clId="{BCA9372F-195F-214E-A7EF-04D1109A8FA2}" dt="2021-06-26T04:17:20.148" v="1475"/>
          <ac:spMkLst>
            <pc:docMk/>
            <pc:sldMk cId="3435203738" sldId="2076137619"/>
            <ac:spMk id="5" creationId="{0C3ED835-BE46-4F4A-8F46-19B9DBE5B397}"/>
          </ac:spMkLst>
        </pc:spChg>
        <pc:picChg chg="add mod">
          <ac:chgData name="Vaibhav Gujral" userId="71e6667d029b40da" providerId="LiveId" clId="{BCA9372F-195F-214E-A7EF-04D1109A8FA2}" dt="2021-06-26T04:11:40.680" v="1314" actId="1076"/>
          <ac:picMkLst>
            <pc:docMk/>
            <pc:sldMk cId="3435203738" sldId="2076137619"/>
            <ac:picMk id="3" creationId="{B20A744D-7DCD-AB40-B942-A91BCAC63CB1}"/>
          </ac:picMkLst>
        </pc:picChg>
      </pc:sldChg>
      <pc:sldChg chg="addSp modSp new mod">
        <pc:chgData name="Vaibhav Gujral" userId="71e6667d029b40da" providerId="LiveId" clId="{BCA9372F-195F-214E-A7EF-04D1109A8FA2}" dt="2021-06-26T04:17:22.691" v="1476"/>
        <pc:sldMkLst>
          <pc:docMk/>
          <pc:sldMk cId="445872954" sldId="2076137620"/>
        </pc:sldMkLst>
        <pc:spChg chg="mod">
          <ac:chgData name="Vaibhav Gujral" userId="71e6667d029b40da" providerId="LiveId" clId="{BCA9372F-195F-214E-A7EF-04D1109A8FA2}" dt="2021-06-26T04:11:54.682" v="1346" actId="20577"/>
          <ac:spMkLst>
            <pc:docMk/>
            <pc:sldMk cId="445872954" sldId="2076137620"/>
            <ac:spMk id="2" creationId="{3FC2AFE3-4D95-B647-9718-2EA635134B15}"/>
          </ac:spMkLst>
        </pc:spChg>
        <pc:spChg chg="add mod">
          <ac:chgData name="Vaibhav Gujral" userId="71e6667d029b40da" providerId="LiveId" clId="{BCA9372F-195F-214E-A7EF-04D1109A8FA2}" dt="2021-06-26T04:17:22.691" v="1476"/>
          <ac:spMkLst>
            <pc:docMk/>
            <pc:sldMk cId="445872954" sldId="2076137620"/>
            <ac:spMk id="6" creationId="{4F693F72-B467-1C47-A988-ADBE9863A942}"/>
          </ac:spMkLst>
        </pc:spChg>
        <pc:spChg chg="add mod">
          <ac:chgData name="Vaibhav Gujral" userId="71e6667d029b40da" providerId="LiveId" clId="{BCA9372F-195F-214E-A7EF-04D1109A8FA2}" dt="2021-06-26T04:17:22.691" v="1476"/>
          <ac:spMkLst>
            <pc:docMk/>
            <pc:sldMk cId="445872954" sldId="2076137620"/>
            <ac:spMk id="7" creationId="{9DE23734-BE9A-B947-8019-C9D22CA26694}"/>
          </ac:spMkLst>
        </pc:spChg>
        <pc:grpChg chg="add mod">
          <ac:chgData name="Vaibhav Gujral" userId="71e6667d029b40da" providerId="LiveId" clId="{BCA9372F-195F-214E-A7EF-04D1109A8FA2}" dt="2021-06-26T04:12:19.252" v="1353" actId="1076"/>
          <ac:grpSpMkLst>
            <pc:docMk/>
            <pc:sldMk cId="445872954" sldId="2076137620"/>
            <ac:grpSpMk id="5" creationId="{2C663A1D-7F0D-1544-A8BB-6485042FD869}"/>
          </ac:grpSpMkLst>
        </pc:grpChg>
        <pc:picChg chg="add mod">
          <ac:chgData name="Vaibhav Gujral" userId="71e6667d029b40da" providerId="LiveId" clId="{BCA9372F-195F-214E-A7EF-04D1109A8FA2}" dt="2021-06-26T04:12:05.821" v="1348" actId="1076"/>
          <ac:picMkLst>
            <pc:docMk/>
            <pc:sldMk cId="445872954" sldId="2076137620"/>
            <ac:picMk id="3" creationId="{B9AFEBD2-3137-2643-ABA1-771792D240E4}"/>
          </ac:picMkLst>
        </pc:picChg>
        <pc:picChg chg="add mod">
          <ac:chgData name="Vaibhav Gujral" userId="71e6667d029b40da" providerId="LiveId" clId="{BCA9372F-195F-214E-A7EF-04D1109A8FA2}" dt="2021-06-26T04:12:05.821" v="1348" actId="1076"/>
          <ac:picMkLst>
            <pc:docMk/>
            <pc:sldMk cId="445872954" sldId="2076137620"/>
            <ac:picMk id="4" creationId="{D9FEE82E-A8CC-A646-9CE0-82CE43D9A6BE}"/>
          </ac:picMkLst>
        </pc:picChg>
      </pc:sldChg>
      <pc:sldChg chg="addSp modSp new mod">
        <pc:chgData name="Vaibhav Gujral" userId="71e6667d029b40da" providerId="LiveId" clId="{BCA9372F-195F-214E-A7EF-04D1109A8FA2}" dt="2021-06-26T04:17:25.451" v="1477"/>
        <pc:sldMkLst>
          <pc:docMk/>
          <pc:sldMk cId="3085249029" sldId="2076137621"/>
        </pc:sldMkLst>
        <pc:spChg chg="mod">
          <ac:chgData name="Vaibhav Gujral" userId="71e6667d029b40da" providerId="LiveId" clId="{BCA9372F-195F-214E-A7EF-04D1109A8FA2}" dt="2021-06-26T04:12:40.633" v="1367" actId="20577"/>
          <ac:spMkLst>
            <pc:docMk/>
            <pc:sldMk cId="3085249029" sldId="2076137621"/>
            <ac:spMk id="2" creationId="{97977322-8707-4C4A-8EF1-F36C2EAAB59D}"/>
          </ac:spMkLst>
        </pc:spChg>
        <pc:spChg chg="add mod">
          <ac:chgData name="Vaibhav Gujral" userId="71e6667d029b40da" providerId="LiveId" clId="{BCA9372F-195F-214E-A7EF-04D1109A8FA2}" dt="2021-06-26T04:17:25.451" v="1477"/>
          <ac:spMkLst>
            <pc:docMk/>
            <pc:sldMk cId="3085249029" sldId="2076137621"/>
            <ac:spMk id="4" creationId="{6FF73F77-40B4-F843-9F2A-3D739C934DB8}"/>
          </ac:spMkLst>
        </pc:spChg>
        <pc:spChg chg="add mod">
          <ac:chgData name="Vaibhav Gujral" userId="71e6667d029b40da" providerId="LiveId" clId="{BCA9372F-195F-214E-A7EF-04D1109A8FA2}" dt="2021-06-26T04:17:25.451" v="1477"/>
          <ac:spMkLst>
            <pc:docMk/>
            <pc:sldMk cId="3085249029" sldId="2076137621"/>
            <ac:spMk id="5" creationId="{F95A0EF7-1F84-E046-A007-68F1CFAE7655}"/>
          </ac:spMkLst>
        </pc:spChg>
        <pc:picChg chg="add mod">
          <ac:chgData name="Vaibhav Gujral" userId="71e6667d029b40da" providerId="LiveId" clId="{BCA9372F-195F-214E-A7EF-04D1109A8FA2}" dt="2021-06-26T04:13:03.394" v="1372" actId="14100"/>
          <ac:picMkLst>
            <pc:docMk/>
            <pc:sldMk cId="3085249029" sldId="2076137621"/>
            <ac:picMk id="3" creationId="{0B512F90-0D37-FC4B-A590-A80515BB8C4C}"/>
          </ac:picMkLst>
        </pc:picChg>
      </pc:sldChg>
      <pc:sldChg chg="addSp modSp new mod">
        <pc:chgData name="Vaibhav Gujral" userId="71e6667d029b40da" providerId="LiveId" clId="{BCA9372F-195F-214E-A7EF-04D1109A8FA2}" dt="2021-06-26T04:17:27.532" v="1478"/>
        <pc:sldMkLst>
          <pc:docMk/>
          <pc:sldMk cId="1240333639" sldId="2076137622"/>
        </pc:sldMkLst>
        <pc:spChg chg="mod">
          <ac:chgData name="Vaibhav Gujral" userId="71e6667d029b40da" providerId="LiveId" clId="{BCA9372F-195F-214E-A7EF-04D1109A8FA2}" dt="2021-06-26T04:13:14.486" v="1386" actId="20577"/>
          <ac:spMkLst>
            <pc:docMk/>
            <pc:sldMk cId="1240333639" sldId="2076137622"/>
            <ac:spMk id="2" creationId="{6FB62982-D610-5740-8043-D784947C8330}"/>
          </ac:spMkLst>
        </pc:spChg>
        <pc:spChg chg="add mod">
          <ac:chgData name="Vaibhav Gujral" userId="71e6667d029b40da" providerId="LiveId" clId="{BCA9372F-195F-214E-A7EF-04D1109A8FA2}" dt="2021-06-26T04:17:27.532" v="1478"/>
          <ac:spMkLst>
            <pc:docMk/>
            <pc:sldMk cId="1240333639" sldId="2076137622"/>
            <ac:spMk id="4" creationId="{DC7F8436-0E24-6540-986E-BEF52DC2032A}"/>
          </ac:spMkLst>
        </pc:spChg>
        <pc:spChg chg="add mod">
          <ac:chgData name="Vaibhav Gujral" userId="71e6667d029b40da" providerId="LiveId" clId="{BCA9372F-195F-214E-A7EF-04D1109A8FA2}" dt="2021-06-26T04:17:27.532" v="1478"/>
          <ac:spMkLst>
            <pc:docMk/>
            <pc:sldMk cId="1240333639" sldId="2076137622"/>
            <ac:spMk id="5" creationId="{FFC3B191-C700-D440-A40C-1635BA009942}"/>
          </ac:spMkLst>
        </pc:spChg>
        <pc:picChg chg="add mod">
          <ac:chgData name="Vaibhav Gujral" userId="71e6667d029b40da" providerId="LiveId" clId="{BCA9372F-195F-214E-A7EF-04D1109A8FA2}" dt="2021-06-26T04:13:25.405" v="1392" actId="1076"/>
          <ac:picMkLst>
            <pc:docMk/>
            <pc:sldMk cId="1240333639" sldId="2076137622"/>
            <ac:picMk id="3" creationId="{91795BF2-CABD-0F4E-8351-3299E0AB76D1}"/>
          </ac:picMkLst>
        </pc:picChg>
      </pc:sldChg>
      <pc:sldChg chg="addSp modSp new mod">
        <pc:chgData name="Vaibhav Gujral" userId="71e6667d029b40da" providerId="LiveId" clId="{BCA9372F-195F-214E-A7EF-04D1109A8FA2}" dt="2021-06-26T04:17:29.958" v="1479"/>
        <pc:sldMkLst>
          <pc:docMk/>
          <pc:sldMk cId="667973009" sldId="2076137623"/>
        </pc:sldMkLst>
        <pc:spChg chg="mod">
          <ac:chgData name="Vaibhav Gujral" userId="71e6667d029b40da" providerId="LiveId" clId="{BCA9372F-195F-214E-A7EF-04D1109A8FA2}" dt="2021-06-26T04:15:01.711" v="1447" actId="20577"/>
          <ac:spMkLst>
            <pc:docMk/>
            <pc:sldMk cId="667973009" sldId="2076137623"/>
            <ac:spMk id="2" creationId="{C7ECD4B5-D3AB-2A42-B998-7E86C5D08DB3}"/>
          </ac:spMkLst>
        </pc:spChg>
        <pc:spChg chg="mod">
          <ac:chgData name="Vaibhav Gujral" userId="71e6667d029b40da" providerId="LiveId" clId="{BCA9372F-195F-214E-A7EF-04D1109A8FA2}" dt="2021-06-26T04:15:10.390" v="1450" actId="20577"/>
          <ac:spMkLst>
            <pc:docMk/>
            <pc:sldMk cId="667973009" sldId="2076137623"/>
            <ac:spMk id="3" creationId="{FE185CA9-BE5C-FB49-B93D-808BB05299CF}"/>
          </ac:spMkLst>
        </pc:spChg>
        <pc:spChg chg="mod">
          <ac:chgData name="Vaibhav Gujral" userId="71e6667d029b40da" providerId="LiveId" clId="{BCA9372F-195F-214E-A7EF-04D1109A8FA2}" dt="2021-06-26T04:15:17.204" v="1452" actId="6549"/>
          <ac:spMkLst>
            <pc:docMk/>
            <pc:sldMk cId="667973009" sldId="2076137623"/>
            <ac:spMk id="4" creationId="{5E2FE618-C979-274C-83F7-56F6EDC6CB05}"/>
          </ac:spMkLst>
        </pc:spChg>
        <pc:spChg chg="add mod">
          <ac:chgData name="Vaibhav Gujral" userId="71e6667d029b40da" providerId="LiveId" clId="{BCA9372F-195F-214E-A7EF-04D1109A8FA2}" dt="2021-06-26T04:17:29.958" v="1479"/>
          <ac:spMkLst>
            <pc:docMk/>
            <pc:sldMk cId="667973009" sldId="2076137623"/>
            <ac:spMk id="5" creationId="{5498CE6F-25E3-0940-A6EB-F42B0EDAA2A1}"/>
          </ac:spMkLst>
        </pc:spChg>
        <pc:spChg chg="add mod">
          <ac:chgData name="Vaibhav Gujral" userId="71e6667d029b40da" providerId="LiveId" clId="{BCA9372F-195F-214E-A7EF-04D1109A8FA2}" dt="2021-06-26T04:17:29.958" v="1479"/>
          <ac:spMkLst>
            <pc:docMk/>
            <pc:sldMk cId="667973009" sldId="2076137623"/>
            <ac:spMk id="6" creationId="{96014DC5-B5A4-D24A-8E89-DAFB4D1F37BF}"/>
          </ac:spMkLst>
        </pc:spChg>
      </pc:sldChg>
      <pc:sldChg chg="new del">
        <pc:chgData name="Vaibhav Gujral" userId="71e6667d029b40da" providerId="LiveId" clId="{BCA9372F-195F-214E-A7EF-04D1109A8FA2}" dt="2021-06-26T04:14:46.017" v="1399" actId="680"/>
        <pc:sldMkLst>
          <pc:docMk/>
          <pc:sldMk cId="2324729364" sldId="2076137623"/>
        </pc:sldMkLst>
      </pc:sldChg>
      <pc:sldChg chg="new del">
        <pc:chgData name="Vaibhav Gujral" userId="71e6667d029b40da" providerId="LiveId" clId="{BCA9372F-195F-214E-A7EF-04D1109A8FA2}" dt="2021-06-26T04:14:35.793" v="1395" actId="680"/>
        <pc:sldMkLst>
          <pc:docMk/>
          <pc:sldMk cId="2745926892" sldId="2076137623"/>
        </pc:sldMkLst>
      </pc:sldChg>
      <pc:sldChg chg="addSp modSp new mod modNotesTx">
        <pc:chgData name="Vaibhav Gujral" userId="71e6667d029b40da" providerId="LiveId" clId="{BCA9372F-195F-214E-A7EF-04D1109A8FA2}" dt="2021-06-26T12:26:37.902" v="2225" actId="20577"/>
        <pc:sldMkLst>
          <pc:docMk/>
          <pc:sldMk cId="1621886618" sldId="2076137624"/>
        </pc:sldMkLst>
        <pc:spChg chg="mod">
          <ac:chgData name="Vaibhav Gujral" userId="71e6667d029b40da" providerId="LiveId" clId="{BCA9372F-195F-214E-A7EF-04D1109A8FA2}" dt="2021-06-26T04:22:29.379" v="1671" actId="20577"/>
          <ac:spMkLst>
            <pc:docMk/>
            <pc:sldMk cId="1621886618" sldId="2076137624"/>
            <ac:spMk id="2" creationId="{48BD597A-A263-E447-BC81-DA8B5E668393}"/>
          </ac:spMkLst>
        </pc:spChg>
        <pc:spChg chg="add mod">
          <ac:chgData name="Vaibhav Gujral" userId="71e6667d029b40da" providerId="LiveId" clId="{BCA9372F-195F-214E-A7EF-04D1109A8FA2}" dt="2021-06-26T04:25:21.096" v="1719" actId="1036"/>
          <ac:spMkLst>
            <pc:docMk/>
            <pc:sldMk cId="1621886618" sldId="2076137624"/>
            <ac:spMk id="3" creationId="{B88E465C-A919-A64C-B102-40ABDB5629C3}"/>
          </ac:spMkLst>
        </pc:spChg>
        <pc:spChg chg="add mod">
          <ac:chgData name="Vaibhav Gujral" userId="71e6667d029b40da" providerId="LiveId" clId="{BCA9372F-195F-214E-A7EF-04D1109A8FA2}" dt="2021-06-26T04:27:47.777" v="1800"/>
          <ac:spMkLst>
            <pc:docMk/>
            <pc:sldMk cId="1621886618" sldId="2076137624"/>
            <ac:spMk id="5" creationId="{D002EB79-6522-5141-9C5D-B415E0F5C387}"/>
          </ac:spMkLst>
        </pc:spChg>
        <pc:spChg chg="add mod">
          <ac:chgData name="Vaibhav Gujral" userId="71e6667d029b40da" providerId="LiveId" clId="{BCA9372F-195F-214E-A7EF-04D1109A8FA2}" dt="2021-06-26T04:27:47.777" v="1800"/>
          <ac:spMkLst>
            <pc:docMk/>
            <pc:sldMk cId="1621886618" sldId="2076137624"/>
            <ac:spMk id="6" creationId="{F969F697-970B-F546-928C-6C707E2FB8EA}"/>
          </ac:spMkLst>
        </pc:spChg>
        <pc:picChg chg="add mod">
          <ac:chgData name="Vaibhav Gujral" userId="71e6667d029b40da" providerId="LiveId" clId="{BCA9372F-195F-214E-A7EF-04D1109A8FA2}" dt="2021-06-26T04:25:10.760" v="1715" actId="1036"/>
          <ac:picMkLst>
            <pc:docMk/>
            <pc:sldMk cId="1621886618" sldId="2076137624"/>
            <ac:picMk id="1026" creationId="{45DFAC0F-B333-6945-AF74-8A7AAE18C425}"/>
          </ac:picMkLst>
        </pc:picChg>
      </pc:sldChg>
      <pc:sldChg chg="addSp modSp new mod modNotesTx">
        <pc:chgData name="Vaibhav Gujral" userId="71e6667d029b40da" providerId="LiveId" clId="{BCA9372F-195F-214E-A7EF-04D1109A8FA2}" dt="2021-06-26T12:27:25.039" v="2240" actId="20577"/>
        <pc:sldMkLst>
          <pc:docMk/>
          <pc:sldMk cId="3982545977" sldId="2076137625"/>
        </pc:sldMkLst>
        <pc:spChg chg="mod">
          <ac:chgData name="Vaibhav Gujral" userId="71e6667d029b40da" providerId="LiveId" clId="{BCA9372F-195F-214E-A7EF-04D1109A8FA2}" dt="2021-06-26T04:24:31.855" v="1703" actId="20577"/>
          <ac:spMkLst>
            <pc:docMk/>
            <pc:sldMk cId="3982545977" sldId="2076137625"/>
            <ac:spMk id="2" creationId="{B139C67B-02D2-BC4B-94A0-0085F1CCF41D}"/>
          </ac:spMkLst>
        </pc:spChg>
        <pc:spChg chg="add mod">
          <ac:chgData name="Vaibhav Gujral" userId="71e6667d029b40da" providerId="LiveId" clId="{BCA9372F-195F-214E-A7EF-04D1109A8FA2}" dt="2021-06-26T04:27:45.212" v="1799"/>
          <ac:spMkLst>
            <pc:docMk/>
            <pc:sldMk cId="3982545977" sldId="2076137625"/>
            <ac:spMk id="4" creationId="{2745F531-C12A-1643-B428-34A2497609C5}"/>
          </ac:spMkLst>
        </pc:spChg>
        <pc:spChg chg="add mod">
          <ac:chgData name="Vaibhav Gujral" userId="71e6667d029b40da" providerId="LiveId" clId="{BCA9372F-195F-214E-A7EF-04D1109A8FA2}" dt="2021-06-26T04:27:45.212" v="1799"/>
          <ac:spMkLst>
            <pc:docMk/>
            <pc:sldMk cId="3982545977" sldId="2076137625"/>
            <ac:spMk id="5" creationId="{53C6E712-F649-5E40-AC0D-AEB1915C4B39}"/>
          </ac:spMkLst>
        </pc:spChg>
        <pc:picChg chg="add mod">
          <ac:chgData name="Vaibhav Gujral" userId="71e6667d029b40da" providerId="LiveId" clId="{BCA9372F-195F-214E-A7EF-04D1109A8FA2}" dt="2021-06-26T04:24:53.548" v="1712" actId="1038"/>
          <ac:picMkLst>
            <pc:docMk/>
            <pc:sldMk cId="3982545977" sldId="2076137625"/>
            <ac:picMk id="2050" creationId="{8E7A3DBE-3084-8647-BA26-43932200F029}"/>
          </ac:picMkLst>
        </pc:picChg>
      </pc:sldChg>
      <pc:sldChg chg="addSp delSp modSp new mod">
        <pc:chgData name="Vaibhav Gujral" userId="71e6667d029b40da" providerId="LiveId" clId="{BCA9372F-195F-214E-A7EF-04D1109A8FA2}" dt="2021-06-26T12:22:16.767" v="2105" actId="14100"/>
        <pc:sldMkLst>
          <pc:docMk/>
          <pc:sldMk cId="3800198465" sldId="2076137626"/>
        </pc:sldMkLst>
        <pc:spChg chg="mod">
          <ac:chgData name="Vaibhav Gujral" userId="71e6667d029b40da" providerId="LiveId" clId="{BCA9372F-195F-214E-A7EF-04D1109A8FA2}" dt="2021-06-26T12:11:10.781" v="1911" actId="20577"/>
          <ac:spMkLst>
            <pc:docMk/>
            <pc:sldMk cId="3800198465" sldId="2076137626"/>
            <ac:spMk id="2" creationId="{22AC9BDE-9E08-E449-BA30-262B69979282}"/>
          </ac:spMkLst>
        </pc:spChg>
        <pc:picChg chg="add del mod">
          <ac:chgData name="Vaibhav Gujral" userId="71e6667d029b40da" providerId="LiveId" clId="{BCA9372F-195F-214E-A7EF-04D1109A8FA2}" dt="2021-06-26T12:21:59.076" v="2100" actId="478"/>
          <ac:picMkLst>
            <pc:docMk/>
            <pc:sldMk cId="3800198465" sldId="2076137626"/>
            <ac:picMk id="3" creationId="{5AFC88B8-B7B9-E14E-A482-8E31367D8BBE}"/>
          </ac:picMkLst>
        </pc:picChg>
        <pc:picChg chg="add del mod">
          <ac:chgData name="Vaibhav Gujral" userId="71e6667d029b40da" providerId="LiveId" clId="{BCA9372F-195F-214E-A7EF-04D1109A8FA2}" dt="2021-06-26T12:17:39.319" v="1915" actId="478"/>
          <ac:picMkLst>
            <pc:docMk/>
            <pc:sldMk cId="3800198465" sldId="2076137626"/>
            <ac:picMk id="1026" creationId="{E33D5F0E-D758-6B47-B6B0-8B98E51A94EF}"/>
          </ac:picMkLst>
        </pc:picChg>
        <pc:picChg chg="add mod">
          <ac:chgData name="Vaibhav Gujral" userId="71e6667d029b40da" providerId="LiveId" clId="{BCA9372F-195F-214E-A7EF-04D1109A8FA2}" dt="2021-06-26T12:22:16.767" v="2105" actId="14100"/>
          <ac:picMkLst>
            <pc:docMk/>
            <pc:sldMk cId="3800198465" sldId="2076137626"/>
            <ac:picMk id="1028" creationId="{696894AB-039F-1D48-9A43-FE490A5DF59D}"/>
          </ac:picMkLst>
        </pc:picChg>
      </pc:sldChg>
      <pc:sldChg chg="modSp new mod">
        <pc:chgData name="Vaibhav Gujral" userId="71e6667d029b40da" providerId="LiveId" clId="{BCA9372F-195F-214E-A7EF-04D1109A8FA2}" dt="2021-06-26T12:29:38.126" v="2292"/>
        <pc:sldMkLst>
          <pc:docMk/>
          <pc:sldMk cId="1096115829" sldId="2076137627"/>
        </pc:sldMkLst>
        <pc:spChg chg="mod">
          <ac:chgData name="Vaibhav Gujral" userId="71e6667d029b40da" providerId="LiveId" clId="{BCA9372F-195F-214E-A7EF-04D1109A8FA2}" dt="2021-06-26T12:29:15.993" v="2263" actId="20577"/>
          <ac:spMkLst>
            <pc:docMk/>
            <pc:sldMk cId="1096115829" sldId="2076137627"/>
            <ac:spMk id="2" creationId="{5B77C349-B9C4-2F41-8848-0F5C5C2C7FF4}"/>
          </ac:spMkLst>
        </pc:spChg>
        <pc:spChg chg="mod">
          <ac:chgData name="Vaibhav Gujral" userId="71e6667d029b40da" providerId="LiveId" clId="{BCA9372F-195F-214E-A7EF-04D1109A8FA2}" dt="2021-06-26T12:29:20.127" v="2275" actId="20577"/>
          <ac:spMkLst>
            <pc:docMk/>
            <pc:sldMk cId="1096115829" sldId="2076137627"/>
            <ac:spMk id="3" creationId="{5ECC46D5-D519-2B43-8625-E8D7634B2D48}"/>
          </ac:spMkLst>
        </pc:spChg>
        <pc:spChg chg="mod">
          <ac:chgData name="Vaibhav Gujral" userId="71e6667d029b40da" providerId="LiveId" clId="{BCA9372F-195F-214E-A7EF-04D1109A8FA2}" dt="2021-06-26T12:29:30.866" v="2290"/>
          <ac:spMkLst>
            <pc:docMk/>
            <pc:sldMk cId="1096115829" sldId="2076137627"/>
            <ac:spMk id="4" creationId="{B2BA6F86-C4C8-7643-A358-08B4EFAD1EFE}"/>
          </ac:spMkLst>
        </pc:spChg>
        <pc:spChg chg="mod">
          <ac:chgData name="Vaibhav Gujral" userId="71e6667d029b40da" providerId="LiveId" clId="{BCA9372F-195F-214E-A7EF-04D1109A8FA2}" dt="2021-06-26T12:29:24.994" v="2289" actId="20577"/>
          <ac:spMkLst>
            <pc:docMk/>
            <pc:sldMk cId="1096115829" sldId="2076137627"/>
            <ac:spMk id="5" creationId="{B3B4E1C2-3A3B-7C4E-924F-09F9E3D581A2}"/>
          </ac:spMkLst>
        </pc:spChg>
        <pc:spChg chg="mod">
          <ac:chgData name="Vaibhav Gujral" userId="71e6667d029b40da" providerId="LiveId" clId="{BCA9372F-195F-214E-A7EF-04D1109A8FA2}" dt="2021-06-26T12:29:38.126" v="2292"/>
          <ac:spMkLst>
            <pc:docMk/>
            <pc:sldMk cId="1096115829" sldId="2076137627"/>
            <ac:spMk id="6" creationId="{DCED2F8D-D7F8-794B-A197-BA2729CB9ACF}"/>
          </ac:spMkLst>
        </pc:spChg>
      </pc:sldChg>
      <pc:sldMasterChg chg="delSldLayout">
        <pc:chgData name="Vaibhav Gujral" userId="71e6667d029b40da" providerId="LiveId" clId="{BCA9372F-195F-214E-A7EF-04D1109A8FA2}" dt="2021-06-25T00:31:38.012" v="343" actId="2696"/>
        <pc:sldMasterMkLst>
          <pc:docMk/>
          <pc:sldMasterMk cId="0" sldId="2147483648"/>
        </pc:sldMasterMkLst>
        <pc:sldLayoutChg chg="del">
          <pc:chgData name="Vaibhav Gujral" userId="71e6667d029b40da" providerId="LiveId" clId="{BCA9372F-195F-214E-A7EF-04D1109A8FA2}" dt="2021-06-25T00:31:38.012" v="343" actId="2696"/>
          <pc:sldLayoutMkLst>
            <pc:docMk/>
            <pc:sldMasterMk cId="0" sldId="2147483648"/>
            <pc:sldLayoutMk cId="3966509392" sldId="2147483661"/>
          </pc:sldLayoutMkLst>
        </pc:sldLayoutChg>
      </pc:sldMasterChg>
    </pc:docChg>
  </pc:docChgLst>
  <pc:docChgLst>
    <pc:chgData name="Vaibhav Gujral" userId="71e6667d029b40da" providerId="LiveId" clId="{9D1B7E40-120E-424D-A77C-0D46B0B07190}"/>
    <pc:docChg chg="undo custSel addSld delSld modSld">
      <pc:chgData name="Vaibhav Gujral" userId="71e6667d029b40da" providerId="LiveId" clId="{9D1B7E40-120E-424D-A77C-0D46B0B07190}" dt="2023-02-07T22:23:03.796" v="1041"/>
      <pc:docMkLst>
        <pc:docMk/>
      </pc:docMkLst>
      <pc:sldChg chg="modNotesTx">
        <pc:chgData name="Vaibhav Gujral" userId="71e6667d029b40da" providerId="LiveId" clId="{9D1B7E40-120E-424D-A77C-0D46B0B07190}" dt="2023-02-07T21:29:12.686" v="438" actId="20577"/>
        <pc:sldMkLst>
          <pc:docMk/>
          <pc:sldMk cId="3788623329" sldId="344"/>
        </pc:sldMkLst>
      </pc:sldChg>
      <pc:sldChg chg="modNotesTx">
        <pc:chgData name="Vaibhav Gujral" userId="71e6667d029b40da" providerId="LiveId" clId="{9D1B7E40-120E-424D-A77C-0D46B0B07190}" dt="2023-02-07T22:01:14.586" v="914"/>
        <pc:sldMkLst>
          <pc:docMk/>
          <pc:sldMk cId="1983829577" sldId="2076137622"/>
        </pc:sldMkLst>
      </pc:sldChg>
      <pc:sldChg chg="addSp modSp mod">
        <pc:chgData name="Vaibhav Gujral" userId="71e6667d029b40da" providerId="LiveId" clId="{9D1B7E40-120E-424D-A77C-0D46B0B07190}" dt="2023-02-07T21:40:30.297" v="867" actId="1076"/>
        <pc:sldMkLst>
          <pc:docMk/>
          <pc:sldMk cId="1162977047" sldId="2076137652"/>
        </pc:sldMkLst>
        <pc:spChg chg="add mod">
          <ac:chgData name="Vaibhav Gujral" userId="71e6667d029b40da" providerId="LiveId" clId="{9D1B7E40-120E-424D-A77C-0D46B0B07190}" dt="2023-02-07T21:40:30.297" v="867" actId="1076"/>
          <ac:spMkLst>
            <pc:docMk/>
            <pc:sldMk cId="1162977047" sldId="2076137652"/>
            <ac:spMk id="11" creationId="{E7E46188-A2AD-BB3C-E85C-264F471BAA55}"/>
          </ac:spMkLst>
        </pc:spChg>
      </pc:sldChg>
      <pc:sldChg chg="modNotesTx">
        <pc:chgData name="Vaibhav Gujral" userId="71e6667d029b40da" providerId="LiveId" clId="{9D1B7E40-120E-424D-A77C-0D46B0B07190}" dt="2023-02-07T21:30:22.915" v="760" actId="20577"/>
        <pc:sldMkLst>
          <pc:docMk/>
          <pc:sldMk cId="1721262501" sldId="2076137662"/>
        </pc:sldMkLst>
      </pc:sldChg>
      <pc:sldChg chg="modSp mod">
        <pc:chgData name="Vaibhav Gujral" userId="71e6667d029b40da" providerId="LiveId" clId="{9D1B7E40-120E-424D-A77C-0D46B0B07190}" dt="2023-02-07T21:35:01.100" v="860" actId="114"/>
        <pc:sldMkLst>
          <pc:docMk/>
          <pc:sldMk cId="2843747703" sldId="2076137663"/>
        </pc:sldMkLst>
        <pc:spChg chg="mod">
          <ac:chgData name="Vaibhav Gujral" userId="71e6667d029b40da" providerId="LiveId" clId="{9D1B7E40-120E-424D-A77C-0D46B0B07190}" dt="2023-02-07T21:35:01.100" v="860" actId="114"/>
          <ac:spMkLst>
            <pc:docMk/>
            <pc:sldMk cId="2843747703" sldId="2076137663"/>
            <ac:spMk id="3" creationId="{82273E4E-D939-4770-AC14-0C14652AADAD}"/>
          </ac:spMkLst>
        </pc:spChg>
      </pc:sldChg>
      <pc:sldChg chg="del">
        <pc:chgData name="Vaibhav Gujral" userId="71e6667d029b40da" providerId="LiveId" clId="{9D1B7E40-120E-424D-A77C-0D46B0B07190}" dt="2023-02-07T17:58:10.147" v="1" actId="2696"/>
        <pc:sldMkLst>
          <pc:docMk/>
          <pc:sldMk cId="2371679421" sldId="2076137670"/>
        </pc:sldMkLst>
      </pc:sldChg>
      <pc:sldChg chg="del">
        <pc:chgData name="Vaibhav Gujral" userId="71e6667d029b40da" providerId="LiveId" clId="{9D1B7E40-120E-424D-A77C-0D46B0B07190}" dt="2023-02-07T22:17:28.431" v="1029" actId="2696"/>
        <pc:sldMkLst>
          <pc:docMk/>
          <pc:sldMk cId="3951270260" sldId="2076137673"/>
        </pc:sldMkLst>
      </pc:sldChg>
      <pc:sldChg chg="addSp modSp">
        <pc:chgData name="Vaibhav Gujral" userId="71e6667d029b40da" providerId="LiveId" clId="{9D1B7E40-120E-424D-A77C-0D46B0B07190}" dt="2023-02-07T22:23:03.796" v="1041"/>
        <pc:sldMkLst>
          <pc:docMk/>
          <pc:sldMk cId="1223429777" sldId="2134804661"/>
        </pc:sldMkLst>
        <pc:spChg chg="add mod">
          <ac:chgData name="Vaibhav Gujral" userId="71e6667d029b40da" providerId="LiveId" clId="{9D1B7E40-120E-424D-A77C-0D46B0B07190}" dt="2023-02-07T22:23:03.796" v="1041"/>
          <ac:spMkLst>
            <pc:docMk/>
            <pc:sldMk cId="1223429777" sldId="2134804661"/>
            <ac:spMk id="4" creationId="{3BEC1F81-1E4D-C972-79B1-37A546D00F82}"/>
          </ac:spMkLst>
        </pc:spChg>
        <pc:spChg chg="add mod">
          <ac:chgData name="Vaibhav Gujral" userId="71e6667d029b40da" providerId="LiveId" clId="{9D1B7E40-120E-424D-A77C-0D46B0B07190}" dt="2023-02-07T22:23:03.796" v="1041"/>
          <ac:spMkLst>
            <pc:docMk/>
            <pc:sldMk cId="1223429777" sldId="2134804661"/>
            <ac:spMk id="5" creationId="{33DFA99E-B652-E3CC-7EC1-DBCC44BBD42D}"/>
          </ac:spMkLst>
        </pc:spChg>
      </pc:sldChg>
      <pc:sldChg chg="addSp delSp modSp add mod">
        <pc:chgData name="Vaibhav Gujral" userId="71e6667d029b40da" providerId="LiveId" clId="{9D1B7E40-120E-424D-A77C-0D46B0B07190}" dt="2023-02-07T18:00:19.670" v="37" actId="20577"/>
        <pc:sldMkLst>
          <pc:docMk/>
          <pc:sldMk cId="3973067020" sldId="2134804665"/>
        </pc:sldMkLst>
        <pc:spChg chg="mod">
          <ac:chgData name="Vaibhav Gujral" userId="71e6667d029b40da" providerId="LiveId" clId="{9D1B7E40-120E-424D-A77C-0D46B0B07190}" dt="2023-02-07T18:00:19.670" v="37" actId="20577"/>
          <ac:spMkLst>
            <pc:docMk/>
            <pc:sldMk cId="3973067020" sldId="2134804665"/>
            <ac:spMk id="3" creationId="{C779DDB6-0D17-490C-843E-AA99D22BB3E3}"/>
          </ac:spMkLst>
        </pc:spChg>
        <pc:picChg chg="add mod">
          <ac:chgData name="Vaibhav Gujral" userId="71e6667d029b40da" providerId="LiveId" clId="{9D1B7E40-120E-424D-A77C-0D46B0B07190}" dt="2023-02-07T17:59:50.108" v="10" actId="14100"/>
          <ac:picMkLst>
            <pc:docMk/>
            <pc:sldMk cId="3973067020" sldId="2134804665"/>
            <ac:picMk id="4" creationId="{7B184EF2-A723-C40B-3EC0-A7446B2996DA}"/>
          </ac:picMkLst>
        </pc:picChg>
        <pc:picChg chg="del">
          <ac:chgData name="Vaibhav Gujral" userId="71e6667d029b40da" providerId="LiveId" clId="{9D1B7E40-120E-424D-A77C-0D46B0B07190}" dt="2023-02-07T17:58:58.756" v="2" actId="478"/>
          <ac:picMkLst>
            <pc:docMk/>
            <pc:sldMk cId="3973067020" sldId="2134804665"/>
            <ac:picMk id="19" creationId="{BB285ED3-9243-9547-8AE2-C9E5417C6836}"/>
          </ac:picMkLst>
        </pc:picChg>
        <pc:picChg chg="mod">
          <ac:chgData name="Vaibhav Gujral" userId="71e6667d029b40da" providerId="LiveId" clId="{9D1B7E40-120E-424D-A77C-0D46B0B07190}" dt="2023-02-07T17:59:11.186" v="5" actId="14100"/>
          <ac:picMkLst>
            <pc:docMk/>
            <pc:sldMk cId="3973067020" sldId="2134804665"/>
            <ac:picMk id="22" creationId="{7BFFC330-E183-2F49-B0B2-9EAAE5A0EDED}"/>
          </ac:picMkLst>
        </pc:picChg>
      </pc:sldChg>
      <pc:sldChg chg="addSp modSp">
        <pc:chgData name="Vaibhav Gujral" userId="71e6667d029b40da" providerId="LiveId" clId="{9D1B7E40-120E-424D-A77C-0D46B0B07190}" dt="2023-02-07T22:22:23.320" v="1037"/>
        <pc:sldMkLst>
          <pc:docMk/>
          <pc:sldMk cId="4236464204" sldId="2134804666"/>
        </pc:sldMkLst>
        <pc:spChg chg="add mod">
          <ac:chgData name="Vaibhav Gujral" userId="71e6667d029b40da" providerId="LiveId" clId="{9D1B7E40-120E-424D-A77C-0D46B0B07190}" dt="2023-02-07T22:22:23.320" v="1037"/>
          <ac:spMkLst>
            <pc:docMk/>
            <pc:sldMk cId="4236464204" sldId="2134804666"/>
            <ac:spMk id="27" creationId="{B246B250-C2AC-A3B6-C903-63DDDB111E02}"/>
          </ac:spMkLst>
        </pc:spChg>
        <pc:spChg chg="add mod">
          <ac:chgData name="Vaibhav Gujral" userId="71e6667d029b40da" providerId="LiveId" clId="{9D1B7E40-120E-424D-A77C-0D46B0B07190}" dt="2023-02-07T22:22:23.320" v="1037"/>
          <ac:spMkLst>
            <pc:docMk/>
            <pc:sldMk cId="4236464204" sldId="2134804666"/>
            <ac:spMk id="41" creationId="{EFB7F070-2439-25B9-7D84-E6601C889F69}"/>
          </ac:spMkLst>
        </pc:spChg>
      </pc:sldChg>
      <pc:sldChg chg="addSp modSp mod">
        <pc:chgData name="Vaibhav Gujral" userId="71e6667d029b40da" providerId="LiveId" clId="{9D1B7E40-120E-424D-A77C-0D46B0B07190}" dt="2023-02-07T22:22:12.923" v="1036"/>
        <pc:sldMkLst>
          <pc:docMk/>
          <pc:sldMk cId="3144672129" sldId="2134804669"/>
        </pc:sldMkLst>
        <pc:spChg chg="mod">
          <ac:chgData name="Vaibhav Gujral" userId="71e6667d029b40da" providerId="LiveId" clId="{9D1B7E40-120E-424D-A77C-0D46B0B07190}" dt="2023-02-07T21:44:29.242" v="913" actId="20577"/>
          <ac:spMkLst>
            <pc:docMk/>
            <pc:sldMk cId="3144672129" sldId="2134804669"/>
            <ac:spMk id="3" creationId="{26637523-1FAF-8B49-8A0A-D44F78EEBED4}"/>
          </ac:spMkLst>
        </pc:spChg>
        <pc:spChg chg="mod">
          <ac:chgData name="Vaibhav Gujral" userId="71e6667d029b40da" providerId="LiveId" clId="{9D1B7E40-120E-424D-A77C-0D46B0B07190}" dt="2023-02-07T21:44:25.925" v="906" actId="1036"/>
          <ac:spMkLst>
            <pc:docMk/>
            <pc:sldMk cId="3144672129" sldId="2134804669"/>
            <ac:spMk id="6" creationId="{E6B24D51-EC99-3347-AEEC-F3596C9CCA3E}"/>
          </ac:spMkLst>
        </pc:spChg>
        <pc:spChg chg="add mod">
          <ac:chgData name="Vaibhav Gujral" userId="71e6667d029b40da" providerId="LiveId" clId="{9D1B7E40-120E-424D-A77C-0D46B0B07190}" dt="2023-02-07T22:22:12.923" v="1036"/>
          <ac:spMkLst>
            <pc:docMk/>
            <pc:sldMk cId="3144672129" sldId="2134804669"/>
            <ac:spMk id="8" creationId="{47471A83-C82F-4D3C-CBF5-7283DBDBC3E1}"/>
          </ac:spMkLst>
        </pc:spChg>
        <pc:spChg chg="add mod">
          <ac:chgData name="Vaibhav Gujral" userId="71e6667d029b40da" providerId="LiveId" clId="{9D1B7E40-120E-424D-A77C-0D46B0B07190}" dt="2023-02-07T22:22:12.923" v="1036"/>
          <ac:spMkLst>
            <pc:docMk/>
            <pc:sldMk cId="3144672129" sldId="2134804669"/>
            <ac:spMk id="9" creationId="{50832CD1-66B6-66E8-3782-479120450873}"/>
          </ac:spMkLst>
        </pc:spChg>
      </pc:sldChg>
      <pc:sldChg chg="addSp modSp">
        <pc:chgData name="Vaibhav Gujral" userId="71e6667d029b40da" providerId="LiveId" clId="{9D1B7E40-120E-424D-A77C-0D46B0B07190}" dt="2023-02-07T22:22:51.669" v="1040"/>
        <pc:sldMkLst>
          <pc:docMk/>
          <pc:sldMk cId="221800789" sldId="2134804670"/>
        </pc:sldMkLst>
        <pc:spChg chg="add mod">
          <ac:chgData name="Vaibhav Gujral" userId="71e6667d029b40da" providerId="LiveId" clId="{9D1B7E40-120E-424D-A77C-0D46B0B07190}" dt="2023-02-07T22:22:51.669" v="1040"/>
          <ac:spMkLst>
            <pc:docMk/>
            <pc:sldMk cId="221800789" sldId="2134804670"/>
            <ac:spMk id="3" creationId="{7111C188-6DAD-9995-3F53-577EC188CF7B}"/>
          </ac:spMkLst>
        </pc:spChg>
        <pc:spChg chg="add mod">
          <ac:chgData name="Vaibhav Gujral" userId="71e6667d029b40da" providerId="LiveId" clId="{9D1B7E40-120E-424D-A77C-0D46B0B07190}" dt="2023-02-07T22:22:51.669" v="1040"/>
          <ac:spMkLst>
            <pc:docMk/>
            <pc:sldMk cId="221800789" sldId="2134804670"/>
            <ac:spMk id="69" creationId="{A450228A-6D57-C53F-8C8F-67DE96E4EA58}"/>
          </ac:spMkLst>
        </pc:spChg>
      </pc:sldChg>
      <pc:sldChg chg="addSp modSp mod">
        <pc:chgData name="Vaibhav Gujral" userId="71e6667d029b40da" providerId="LiveId" clId="{9D1B7E40-120E-424D-A77C-0D46B0B07190}" dt="2023-02-07T22:22:47.466" v="1039" actId="1036"/>
        <pc:sldMkLst>
          <pc:docMk/>
          <pc:sldMk cId="371225586" sldId="2134804671"/>
        </pc:sldMkLst>
        <pc:spChg chg="add mod">
          <ac:chgData name="Vaibhav Gujral" userId="71e6667d029b40da" providerId="LiveId" clId="{9D1B7E40-120E-424D-A77C-0D46B0B07190}" dt="2023-02-07T22:22:47.466" v="1039" actId="1036"/>
          <ac:spMkLst>
            <pc:docMk/>
            <pc:sldMk cId="371225586" sldId="2134804671"/>
            <ac:spMk id="3" creationId="{21EE27D9-9218-1060-3E7F-38DE7198B300}"/>
          </ac:spMkLst>
        </pc:spChg>
        <pc:spChg chg="add mod">
          <ac:chgData name="Vaibhav Gujral" userId="71e6667d029b40da" providerId="LiveId" clId="{9D1B7E40-120E-424D-A77C-0D46B0B07190}" dt="2023-02-07T22:22:47.466" v="1039" actId="1036"/>
          <ac:spMkLst>
            <pc:docMk/>
            <pc:sldMk cId="371225586" sldId="2134804671"/>
            <ac:spMk id="66" creationId="{73C7FB97-8EFD-8288-CBDA-F9628DA5772B}"/>
          </ac:spMkLst>
        </pc:spChg>
      </pc:sldChg>
      <pc:sldChg chg="addSp delSp modSp mod">
        <pc:chgData name="Vaibhav Gujral" userId="71e6667d029b40da" providerId="LiveId" clId="{9D1B7E40-120E-424D-A77C-0D46B0B07190}" dt="2023-02-07T22:20:14.795" v="1035" actId="1076"/>
        <pc:sldMkLst>
          <pc:docMk/>
          <pc:sldMk cId="3799312971" sldId="2134804672"/>
        </pc:sldMkLst>
        <pc:picChg chg="add mod">
          <ac:chgData name="Vaibhav Gujral" userId="71e6667d029b40da" providerId="LiveId" clId="{9D1B7E40-120E-424D-A77C-0D46B0B07190}" dt="2023-02-07T22:20:14.795" v="1035" actId="1076"/>
          <ac:picMkLst>
            <pc:docMk/>
            <pc:sldMk cId="3799312971" sldId="2134804672"/>
            <ac:picMk id="3" creationId="{947DB692-9C0D-3C14-5DAD-0E3F30F4F4D8}"/>
          </ac:picMkLst>
        </pc:picChg>
        <pc:picChg chg="del">
          <ac:chgData name="Vaibhav Gujral" userId="71e6667d029b40da" providerId="LiveId" clId="{9D1B7E40-120E-424D-A77C-0D46B0B07190}" dt="2023-02-07T22:17:32.653" v="1030" actId="478"/>
          <ac:picMkLst>
            <pc:docMk/>
            <pc:sldMk cId="3799312971" sldId="2134804672"/>
            <ac:picMk id="4" creationId="{B3B696CE-6F41-4082-B0D5-87E57A9AA683}"/>
          </ac:picMkLst>
        </pc:picChg>
      </pc:sldChg>
      <pc:sldChg chg="addSp delSp modSp new mod modNotesTx">
        <pc:chgData name="Vaibhav Gujral" userId="71e6667d029b40da" providerId="LiveId" clId="{9D1B7E40-120E-424D-A77C-0D46B0B07190}" dt="2023-02-07T22:07:03.379" v="1000" actId="20577"/>
        <pc:sldMkLst>
          <pc:docMk/>
          <pc:sldMk cId="2286735243" sldId="2134804673"/>
        </pc:sldMkLst>
        <pc:spChg chg="mod">
          <ac:chgData name="Vaibhav Gujral" userId="71e6667d029b40da" providerId="LiveId" clId="{9D1B7E40-120E-424D-A77C-0D46B0B07190}" dt="2023-02-07T22:07:03.379" v="1000" actId="20577"/>
          <ac:spMkLst>
            <pc:docMk/>
            <pc:sldMk cId="2286735243" sldId="2134804673"/>
            <ac:spMk id="2" creationId="{DC62329C-321B-68E4-E1F3-89570F7F206A}"/>
          </ac:spMkLst>
        </pc:spChg>
        <pc:spChg chg="del">
          <ac:chgData name="Vaibhav Gujral" userId="71e6667d029b40da" providerId="LiveId" clId="{9D1B7E40-120E-424D-A77C-0D46B0B07190}" dt="2023-02-07T22:03:42.603" v="945" actId="478"/>
          <ac:spMkLst>
            <pc:docMk/>
            <pc:sldMk cId="2286735243" sldId="2134804673"/>
            <ac:spMk id="3" creationId="{B5313D14-D58C-8CBC-84D3-ADC7A899B5A2}"/>
          </ac:spMkLst>
        </pc:spChg>
        <pc:spChg chg="add del">
          <ac:chgData name="Vaibhav Gujral" userId="71e6667d029b40da" providerId="LiveId" clId="{9D1B7E40-120E-424D-A77C-0D46B0B07190}" dt="2023-02-07T22:03:45.265" v="947"/>
          <ac:spMkLst>
            <pc:docMk/>
            <pc:sldMk cId="2286735243" sldId="2134804673"/>
            <ac:spMk id="4" creationId="{F0F44E1E-E99B-5684-7290-28A6D5075F6E}"/>
          </ac:spMkLst>
        </pc:spChg>
        <pc:spChg chg="add del">
          <ac:chgData name="Vaibhav Gujral" userId="71e6667d029b40da" providerId="LiveId" clId="{9D1B7E40-120E-424D-A77C-0D46B0B07190}" dt="2023-02-07T22:03:50.407" v="949"/>
          <ac:spMkLst>
            <pc:docMk/>
            <pc:sldMk cId="2286735243" sldId="2134804673"/>
            <ac:spMk id="5" creationId="{BAA93B07-0A7F-5E47-0BBE-E97BAE54AF12}"/>
          </ac:spMkLst>
        </pc:spChg>
        <pc:spChg chg="add del">
          <ac:chgData name="Vaibhav Gujral" userId="71e6667d029b40da" providerId="LiveId" clId="{9D1B7E40-120E-424D-A77C-0D46B0B07190}" dt="2023-02-07T22:03:54.995" v="951"/>
          <ac:spMkLst>
            <pc:docMk/>
            <pc:sldMk cId="2286735243" sldId="2134804673"/>
            <ac:spMk id="6" creationId="{8B10F511-C5B9-C0D5-1D08-C7997CE42388}"/>
          </ac:spMkLst>
        </pc:spChg>
        <pc:spChg chg="add del">
          <ac:chgData name="Vaibhav Gujral" userId="71e6667d029b40da" providerId="LiveId" clId="{9D1B7E40-120E-424D-A77C-0D46B0B07190}" dt="2023-02-07T22:04:20.038" v="953"/>
          <ac:spMkLst>
            <pc:docMk/>
            <pc:sldMk cId="2286735243" sldId="2134804673"/>
            <ac:spMk id="7" creationId="{25BA2239-A860-DDE4-DD96-F823600A5C21}"/>
          </ac:spMkLst>
        </pc:spChg>
        <pc:spChg chg="add del mod">
          <ac:chgData name="Vaibhav Gujral" userId="71e6667d029b40da" providerId="LiveId" clId="{9D1B7E40-120E-424D-A77C-0D46B0B07190}" dt="2023-02-07T22:04:25.386" v="957"/>
          <ac:spMkLst>
            <pc:docMk/>
            <pc:sldMk cId="2286735243" sldId="2134804673"/>
            <ac:spMk id="8" creationId="{8DA504CC-1E43-2973-FDD6-CDF6FFE96698}"/>
          </ac:spMkLst>
        </pc:spChg>
        <pc:spChg chg="add del mod">
          <ac:chgData name="Vaibhav Gujral" userId="71e6667d029b40da" providerId="LiveId" clId="{9D1B7E40-120E-424D-A77C-0D46B0B07190}" dt="2023-02-07T22:05:07.320" v="962" actId="478"/>
          <ac:spMkLst>
            <pc:docMk/>
            <pc:sldMk cId="2286735243" sldId="2134804673"/>
            <ac:spMk id="11" creationId="{C3EEDB45-9CE4-45FE-45F5-4AABE0C3D709}"/>
          </ac:spMkLst>
        </pc:spChg>
        <pc:spChg chg="add del mod">
          <ac:chgData name="Vaibhav Gujral" userId="71e6667d029b40da" providerId="LiveId" clId="{9D1B7E40-120E-424D-A77C-0D46B0B07190}" dt="2023-02-07T22:06:06.831" v="975" actId="14100"/>
          <ac:spMkLst>
            <pc:docMk/>
            <pc:sldMk cId="2286735243" sldId="2134804673"/>
            <ac:spMk id="12" creationId="{E62EFF96-954A-4329-507A-71C72D0DA6CB}"/>
          </ac:spMkLst>
        </pc:spChg>
        <pc:spChg chg="add del mod">
          <ac:chgData name="Vaibhav Gujral" userId="71e6667d029b40da" providerId="LiveId" clId="{9D1B7E40-120E-424D-A77C-0D46B0B07190}" dt="2023-02-07T22:05:24.606" v="967"/>
          <ac:spMkLst>
            <pc:docMk/>
            <pc:sldMk cId="2286735243" sldId="2134804673"/>
            <ac:spMk id="13" creationId="{B8F9E95E-E347-A222-F296-34E5584329D3}"/>
          </ac:spMkLst>
        </pc:spChg>
        <pc:spChg chg="add mod">
          <ac:chgData name="Vaibhav Gujral" userId="71e6667d029b40da" providerId="LiveId" clId="{9D1B7E40-120E-424D-A77C-0D46B0B07190}" dt="2023-02-07T22:06:18.230" v="988"/>
          <ac:spMkLst>
            <pc:docMk/>
            <pc:sldMk cId="2286735243" sldId="2134804673"/>
            <ac:spMk id="14" creationId="{E0B551FD-5FB5-CC8C-B839-C1E37E9141E7}"/>
          </ac:spMkLst>
        </pc:spChg>
        <pc:spChg chg="add mod">
          <ac:chgData name="Vaibhav Gujral" userId="71e6667d029b40da" providerId="LiveId" clId="{9D1B7E40-120E-424D-A77C-0D46B0B07190}" dt="2023-02-07T22:06:18.230" v="988"/>
          <ac:spMkLst>
            <pc:docMk/>
            <pc:sldMk cId="2286735243" sldId="2134804673"/>
            <ac:spMk id="15" creationId="{D5B51594-E20D-B4E2-41D4-5B3F7F22A574}"/>
          </ac:spMkLst>
        </pc:spChg>
        <pc:picChg chg="add mod">
          <ac:chgData name="Vaibhav Gujral" userId="71e6667d029b40da" providerId="LiveId" clId="{9D1B7E40-120E-424D-A77C-0D46B0B07190}" dt="2023-02-07T22:06:09.450" v="987" actId="1036"/>
          <ac:picMkLst>
            <pc:docMk/>
            <pc:sldMk cId="2286735243" sldId="2134804673"/>
            <ac:picMk id="9" creationId="{38DD5FCC-4FEB-8B56-1410-CA9EC133353B}"/>
          </ac:picMkLst>
        </pc:picChg>
      </pc:sldChg>
      <pc:sldChg chg="addSp modSp new mod">
        <pc:chgData name="Vaibhav Gujral" userId="71e6667d029b40da" providerId="LiveId" clId="{9D1B7E40-120E-424D-A77C-0D46B0B07190}" dt="2023-02-07T22:16:55.241" v="1028"/>
        <pc:sldMkLst>
          <pc:docMk/>
          <pc:sldMk cId="3594680308" sldId="2134804674"/>
        </pc:sldMkLst>
        <pc:spChg chg="mod">
          <ac:chgData name="Vaibhav Gujral" userId="71e6667d029b40da" providerId="LiveId" clId="{9D1B7E40-120E-424D-A77C-0D46B0B07190}" dt="2023-02-07T22:16:05.153" v="1021" actId="20577"/>
          <ac:spMkLst>
            <pc:docMk/>
            <pc:sldMk cId="3594680308" sldId="2134804674"/>
            <ac:spMk id="2" creationId="{07936457-F16F-C4A8-2A87-E51EEE13AE7F}"/>
          </ac:spMkLst>
        </pc:spChg>
        <pc:spChg chg="mod">
          <ac:chgData name="Vaibhav Gujral" userId="71e6667d029b40da" providerId="LiveId" clId="{9D1B7E40-120E-424D-A77C-0D46B0B07190}" dt="2023-02-07T22:16:20.041" v="1023" actId="207"/>
          <ac:spMkLst>
            <pc:docMk/>
            <pc:sldMk cId="3594680308" sldId="2134804674"/>
            <ac:spMk id="3" creationId="{2DF1D097-6394-B4FA-BB65-562CD5B37801}"/>
          </ac:spMkLst>
        </pc:spChg>
        <pc:spChg chg="add mod">
          <ac:chgData name="Vaibhav Gujral" userId="71e6667d029b40da" providerId="LiveId" clId="{9D1B7E40-120E-424D-A77C-0D46B0B07190}" dt="2023-02-07T22:16:55.241" v="1028"/>
          <ac:spMkLst>
            <pc:docMk/>
            <pc:sldMk cId="3594680308" sldId="2134804674"/>
            <ac:spMk id="4" creationId="{FE2FF23F-0DBE-090C-A880-C3ED75AE5965}"/>
          </ac:spMkLst>
        </pc:spChg>
        <pc:spChg chg="add mod">
          <ac:chgData name="Vaibhav Gujral" userId="71e6667d029b40da" providerId="LiveId" clId="{9D1B7E40-120E-424D-A77C-0D46B0B07190}" dt="2023-02-07T22:16:55.241" v="1028"/>
          <ac:spMkLst>
            <pc:docMk/>
            <pc:sldMk cId="3594680308" sldId="2134804674"/>
            <ac:spMk id="5" creationId="{F27BC3F7-4CD9-C917-4ACA-E22BE2B6266D}"/>
          </ac:spMkLst>
        </pc:spChg>
        <pc:picChg chg="add mod">
          <ac:chgData name="Vaibhav Gujral" userId="71e6667d029b40da" providerId="LiveId" clId="{9D1B7E40-120E-424D-A77C-0D46B0B07190}" dt="2023-02-07T22:16:37.637" v="1027" actId="14100"/>
          <ac:picMkLst>
            <pc:docMk/>
            <pc:sldMk cId="3594680308" sldId="2134804674"/>
            <ac:picMk id="2050" creationId="{A2414290-AA8B-D1B6-AE61-B467A3EB8C9F}"/>
          </ac:picMkLst>
        </pc:picChg>
      </pc:sldChg>
    </pc:docChg>
  </pc:docChgLst>
  <pc:docChgLst>
    <pc:chgData name="Vaibhav Gujral" userId="71e6667d029b40da" providerId="LiveId" clId="{4D7BA98F-D9FA-4130-88F9-B48D61FD3EFE}"/>
    <pc:docChg chg="custSel delSld modSld">
      <pc:chgData name="Vaibhav Gujral" userId="71e6667d029b40da" providerId="LiveId" clId="{4D7BA98F-D9FA-4130-88F9-B48D61FD3EFE}" dt="2021-10-23T23:24:57.487" v="252" actId="20577"/>
      <pc:docMkLst>
        <pc:docMk/>
      </pc:docMkLst>
      <pc:sldChg chg="modSp mod">
        <pc:chgData name="Vaibhav Gujral" userId="71e6667d029b40da" providerId="LiveId" clId="{4D7BA98F-D9FA-4130-88F9-B48D61FD3EFE}" dt="2021-10-23T23:24:57.487" v="252" actId="20577"/>
        <pc:sldMkLst>
          <pc:docMk/>
          <pc:sldMk cId="3508492274" sldId="257"/>
        </pc:sldMkLst>
        <pc:spChg chg="mod">
          <ac:chgData name="Vaibhav Gujral" userId="71e6667d029b40da" providerId="LiveId" clId="{4D7BA98F-D9FA-4130-88F9-B48D61FD3EFE}" dt="2021-10-23T23:24:57.487" v="252" actId="20577"/>
          <ac:spMkLst>
            <pc:docMk/>
            <pc:sldMk cId="3508492274" sldId="257"/>
            <ac:spMk id="3" creationId="{C779DDB6-0D17-490C-843E-AA99D22BB3E3}"/>
          </ac:spMkLst>
        </pc:spChg>
      </pc:sldChg>
      <pc:sldChg chg="del">
        <pc:chgData name="Vaibhav Gujral" userId="71e6667d029b40da" providerId="LiveId" clId="{4D7BA98F-D9FA-4130-88F9-B48D61FD3EFE}" dt="2021-10-23T23:20:04.276" v="0" actId="47"/>
        <pc:sldMkLst>
          <pc:docMk/>
          <pc:sldMk cId="3822851231" sldId="259"/>
        </pc:sldMkLst>
      </pc:sldChg>
      <pc:sldChg chg="del">
        <pc:chgData name="Vaibhav Gujral" userId="71e6667d029b40da" providerId="LiveId" clId="{4D7BA98F-D9FA-4130-88F9-B48D61FD3EFE}" dt="2021-10-23T23:20:04.276" v="0" actId="47"/>
        <pc:sldMkLst>
          <pc:docMk/>
          <pc:sldMk cId="1151767300" sldId="276"/>
        </pc:sldMkLst>
      </pc:sldChg>
      <pc:sldChg chg="del">
        <pc:chgData name="Vaibhav Gujral" userId="71e6667d029b40da" providerId="LiveId" clId="{4D7BA98F-D9FA-4130-88F9-B48D61FD3EFE}" dt="2021-10-23T23:20:04.276" v="0" actId="47"/>
        <pc:sldMkLst>
          <pc:docMk/>
          <pc:sldMk cId="3157798117" sldId="281"/>
        </pc:sldMkLst>
      </pc:sldChg>
      <pc:sldChg chg="del">
        <pc:chgData name="Vaibhav Gujral" userId="71e6667d029b40da" providerId="LiveId" clId="{4D7BA98F-D9FA-4130-88F9-B48D61FD3EFE}" dt="2021-10-23T23:20:04.276" v="0" actId="47"/>
        <pc:sldMkLst>
          <pc:docMk/>
          <pc:sldMk cId="2446727955" sldId="282"/>
        </pc:sldMkLst>
      </pc:sldChg>
      <pc:sldChg chg="del">
        <pc:chgData name="Vaibhav Gujral" userId="71e6667d029b40da" providerId="LiveId" clId="{4D7BA98F-D9FA-4130-88F9-B48D61FD3EFE}" dt="2021-10-23T23:20:04.276" v="0" actId="47"/>
        <pc:sldMkLst>
          <pc:docMk/>
          <pc:sldMk cId="1160116665" sldId="295"/>
        </pc:sldMkLst>
      </pc:sldChg>
      <pc:sldChg chg="del">
        <pc:chgData name="Vaibhav Gujral" userId="71e6667d029b40da" providerId="LiveId" clId="{4D7BA98F-D9FA-4130-88F9-B48D61FD3EFE}" dt="2021-10-23T23:20:04.276" v="0" actId="47"/>
        <pc:sldMkLst>
          <pc:docMk/>
          <pc:sldMk cId="3388139804" sldId="298"/>
        </pc:sldMkLst>
      </pc:sldChg>
      <pc:sldChg chg="del">
        <pc:chgData name="Vaibhav Gujral" userId="71e6667d029b40da" providerId="LiveId" clId="{4D7BA98F-D9FA-4130-88F9-B48D61FD3EFE}" dt="2021-10-23T23:20:04.276" v="0" actId="47"/>
        <pc:sldMkLst>
          <pc:docMk/>
          <pc:sldMk cId="996911589" sldId="299"/>
        </pc:sldMkLst>
      </pc:sldChg>
      <pc:sldChg chg="del">
        <pc:chgData name="Vaibhav Gujral" userId="71e6667d029b40da" providerId="LiveId" clId="{4D7BA98F-D9FA-4130-88F9-B48D61FD3EFE}" dt="2021-10-23T23:20:04.276" v="0" actId="47"/>
        <pc:sldMkLst>
          <pc:docMk/>
          <pc:sldMk cId="891940374" sldId="300"/>
        </pc:sldMkLst>
      </pc:sldChg>
      <pc:sldChg chg="del">
        <pc:chgData name="Vaibhav Gujral" userId="71e6667d029b40da" providerId="LiveId" clId="{4D7BA98F-D9FA-4130-88F9-B48D61FD3EFE}" dt="2021-10-23T23:20:04.276" v="0" actId="47"/>
        <pc:sldMkLst>
          <pc:docMk/>
          <pc:sldMk cId="1221014420" sldId="302"/>
        </pc:sldMkLst>
      </pc:sldChg>
      <pc:sldChg chg="del">
        <pc:chgData name="Vaibhav Gujral" userId="71e6667d029b40da" providerId="LiveId" clId="{4D7BA98F-D9FA-4130-88F9-B48D61FD3EFE}" dt="2021-10-23T23:20:04.276" v="0" actId="47"/>
        <pc:sldMkLst>
          <pc:docMk/>
          <pc:sldMk cId="2275424365" sldId="306"/>
        </pc:sldMkLst>
      </pc:sldChg>
      <pc:sldChg chg="del">
        <pc:chgData name="Vaibhav Gujral" userId="71e6667d029b40da" providerId="LiveId" clId="{4D7BA98F-D9FA-4130-88F9-B48D61FD3EFE}" dt="2021-10-23T23:20:04.276" v="0" actId="47"/>
        <pc:sldMkLst>
          <pc:docMk/>
          <pc:sldMk cId="2805971645" sldId="307"/>
        </pc:sldMkLst>
      </pc:sldChg>
      <pc:sldChg chg="del">
        <pc:chgData name="Vaibhav Gujral" userId="71e6667d029b40da" providerId="LiveId" clId="{4D7BA98F-D9FA-4130-88F9-B48D61FD3EFE}" dt="2021-10-23T23:20:04.276" v="0" actId="47"/>
        <pc:sldMkLst>
          <pc:docMk/>
          <pc:sldMk cId="2277832342" sldId="311"/>
        </pc:sldMkLst>
      </pc:sldChg>
      <pc:sldChg chg="del">
        <pc:chgData name="Vaibhav Gujral" userId="71e6667d029b40da" providerId="LiveId" clId="{4D7BA98F-D9FA-4130-88F9-B48D61FD3EFE}" dt="2021-10-23T23:20:04.276" v="0" actId="47"/>
        <pc:sldMkLst>
          <pc:docMk/>
          <pc:sldMk cId="199244859" sldId="314"/>
        </pc:sldMkLst>
      </pc:sldChg>
      <pc:sldChg chg="del">
        <pc:chgData name="Vaibhav Gujral" userId="71e6667d029b40da" providerId="LiveId" clId="{4D7BA98F-D9FA-4130-88F9-B48D61FD3EFE}" dt="2021-10-23T23:20:04.276" v="0" actId="47"/>
        <pc:sldMkLst>
          <pc:docMk/>
          <pc:sldMk cId="985120938" sldId="316"/>
        </pc:sldMkLst>
      </pc:sldChg>
      <pc:sldChg chg="del">
        <pc:chgData name="Vaibhav Gujral" userId="71e6667d029b40da" providerId="LiveId" clId="{4D7BA98F-D9FA-4130-88F9-B48D61FD3EFE}" dt="2021-10-23T23:20:04.276" v="0" actId="47"/>
        <pc:sldMkLst>
          <pc:docMk/>
          <pc:sldMk cId="1902010137" sldId="321"/>
        </pc:sldMkLst>
      </pc:sldChg>
      <pc:sldChg chg="del">
        <pc:chgData name="Vaibhav Gujral" userId="71e6667d029b40da" providerId="LiveId" clId="{4D7BA98F-D9FA-4130-88F9-B48D61FD3EFE}" dt="2021-10-23T23:20:04.276" v="0" actId="47"/>
        <pc:sldMkLst>
          <pc:docMk/>
          <pc:sldMk cId="3280042738" sldId="322"/>
        </pc:sldMkLst>
      </pc:sldChg>
      <pc:sldChg chg="del">
        <pc:chgData name="Vaibhav Gujral" userId="71e6667d029b40da" providerId="LiveId" clId="{4D7BA98F-D9FA-4130-88F9-B48D61FD3EFE}" dt="2021-10-23T23:20:04.276" v="0" actId="47"/>
        <pc:sldMkLst>
          <pc:docMk/>
          <pc:sldMk cId="3111118267" sldId="324"/>
        </pc:sldMkLst>
      </pc:sldChg>
      <pc:sldChg chg="del">
        <pc:chgData name="Vaibhav Gujral" userId="71e6667d029b40da" providerId="LiveId" clId="{4D7BA98F-D9FA-4130-88F9-B48D61FD3EFE}" dt="2021-10-23T23:20:04.276" v="0" actId="47"/>
        <pc:sldMkLst>
          <pc:docMk/>
          <pc:sldMk cId="4083131496" sldId="334"/>
        </pc:sldMkLst>
      </pc:sldChg>
      <pc:sldChg chg="del">
        <pc:chgData name="Vaibhav Gujral" userId="71e6667d029b40da" providerId="LiveId" clId="{4D7BA98F-D9FA-4130-88F9-B48D61FD3EFE}" dt="2021-10-23T23:20:04.276" v="0" actId="47"/>
        <pc:sldMkLst>
          <pc:docMk/>
          <pc:sldMk cId="2549042110" sldId="337"/>
        </pc:sldMkLst>
      </pc:sldChg>
      <pc:sldChg chg="del">
        <pc:chgData name="Vaibhav Gujral" userId="71e6667d029b40da" providerId="LiveId" clId="{4D7BA98F-D9FA-4130-88F9-B48D61FD3EFE}" dt="2021-10-23T23:20:04.276" v="0" actId="47"/>
        <pc:sldMkLst>
          <pc:docMk/>
          <pc:sldMk cId="4010953729" sldId="338"/>
        </pc:sldMkLst>
      </pc:sldChg>
      <pc:sldChg chg="del">
        <pc:chgData name="Vaibhav Gujral" userId="71e6667d029b40da" providerId="LiveId" clId="{4D7BA98F-D9FA-4130-88F9-B48D61FD3EFE}" dt="2021-10-23T23:20:04.276" v="0" actId="47"/>
        <pc:sldMkLst>
          <pc:docMk/>
          <pc:sldMk cId="301269845" sldId="339"/>
        </pc:sldMkLst>
      </pc:sldChg>
      <pc:sldChg chg="del">
        <pc:chgData name="Vaibhav Gujral" userId="71e6667d029b40da" providerId="LiveId" clId="{4D7BA98F-D9FA-4130-88F9-B48D61FD3EFE}" dt="2021-10-23T23:20:04.276" v="0" actId="47"/>
        <pc:sldMkLst>
          <pc:docMk/>
          <pc:sldMk cId="1494895364" sldId="340"/>
        </pc:sldMkLst>
      </pc:sldChg>
      <pc:sldChg chg="del">
        <pc:chgData name="Vaibhav Gujral" userId="71e6667d029b40da" providerId="LiveId" clId="{4D7BA98F-D9FA-4130-88F9-B48D61FD3EFE}" dt="2021-10-23T23:20:04.276" v="0" actId="47"/>
        <pc:sldMkLst>
          <pc:docMk/>
          <pc:sldMk cId="2747609291" sldId="341"/>
        </pc:sldMkLst>
      </pc:sldChg>
      <pc:sldChg chg="del">
        <pc:chgData name="Vaibhav Gujral" userId="71e6667d029b40da" providerId="LiveId" clId="{4D7BA98F-D9FA-4130-88F9-B48D61FD3EFE}" dt="2021-10-23T23:20:04.276" v="0" actId="47"/>
        <pc:sldMkLst>
          <pc:docMk/>
          <pc:sldMk cId="310800257" sldId="342"/>
        </pc:sldMkLst>
      </pc:sldChg>
      <pc:sldChg chg="del">
        <pc:chgData name="Vaibhav Gujral" userId="71e6667d029b40da" providerId="LiveId" clId="{4D7BA98F-D9FA-4130-88F9-B48D61FD3EFE}" dt="2021-10-23T23:20:04.276" v="0" actId="47"/>
        <pc:sldMkLst>
          <pc:docMk/>
          <pc:sldMk cId="2002881338" sldId="343"/>
        </pc:sldMkLst>
      </pc:sldChg>
      <pc:sldChg chg="del">
        <pc:chgData name="Vaibhav Gujral" userId="71e6667d029b40da" providerId="LiveId" clId="{4D7BA98F-D9FA-4130-88F9-B48D61FD3EFE}" dt="2021-10-23T23:20:04.276" v="0" actId="47"/>
        <pc:sldMkLst>
          <pc:docMk/>
          <pc:sldMk cId="1303846487" sldId="2076137574"/>
        </pc:sldMkLst>
      </pc:sldChg>
      <pc:sldChg chg="del">
        <pc:chgData name="Vaibhav Gujral" userId="71e6667d029b40da" providerId="LiveId" clId="{4D7BA98F-D9FA-4130-88F9-B48D61FD3EFE}" dt="2021-10-23T23:20:04.276" v="0" actId="47"/>
        <pc:sldMkLst>
          <pc:docMk/>
          <pc:sldMk cId="36427916" sldId="2076137598"/>
        </pc:sldMkLst>
      </pc:sldChg>
      <pc:sldChg chg="del">
        <pc:chgData name="Vaibhav Gujral" userId="71e6667d029b40da" providerId="LiveId" clId="{4D7BA98F-D9FA-4130-88F9-B48D61FD3EFE}" dt="2021-10-23T23:20:04.276" v="0" actId="47"/>
        <pc:sldMkLst>
          <pc:docMk/>
          <pc:sldMk cId="2489006322" sldId="2076137599"/>
        </pc:sldMkLst>
      </pc:sldChg>
      <pc:sldChg chg="del">
        <pc:chgData name="Vaibhav Gujral" userId="71e6667d029b40da" providerId="LiveId" clId="{4D7BA98F-D9FA-4130-88F9-B48D61FD3EFE}" dt="2021-10-23T23:20:04.276" v="0" actId="47"/>
        <pc:sldMkLst>
          <pc:docMk/>
          <pc:sldMk cId="4018362222" sldId="2076137600"/>
        </pc:sldMkLst>
      </pc:sldChg>
      <pc:sldChg chg="del">
        <pc:chgData name="Vaibhav Gujral" userId="71e6667d029b40da" providerId="LiveId" clId="{4D7BA98F-D9FA-4130-88F9-B48D61FD3EFE}" dt="2021-10-23T23:20:04.276" v="0" actId="47"/>
        <pc:sldMkLst>
          <pc:docMk/>
          <pc:sldMk cId="2410897483" sldId="2076137601"/>
        </pc:sldMkLst>
      </pc:sldChg>
      <pc:sldChg chg="del">
        <pc:chgData name="Vaibhav Gujral" userId="71e6667d029b40da" providerId="LiveId" clId="{4D7BA98F-D9FA-4130-88F9-B48D61FD3EFE}" dt="2021-10-23T23:20:04.276" v="0" actId="47"/>
        <pc:sldMkLst>
          <pc:docMk/>
          <pc:sldMk cId="1774950915" sldId="2076137602"/>
        </pc:sldMkLst>
      </pc:sldChg>
      <pc:sldChg chg="del">
        <pc:chgData name="Vaibhav Gujral" userId="71e6667d029b40da" providerId="LiveId" clId="{4D7BA98F-D9FA-4130-88F9-B48D61FD3EFE}" dt="2021-10-23T23:20:04.276" v="0" actId="47"/>
        <pc:sldMkLst>
          <pc:docMk/>
          <pc:sldMk cId="1781147843" sldId="2076137604"/>
        </pc:sldMkLst>
      </pc:sldChg>
      <pc:sldChg chg="del">
        <pc:chgData name="Vaibhav Gujral" userId="71e6667d029b40da" providerId="LiveId" clId="{4D7BA98F-D9FA-4130-88F9-B48D61FD3EFE}" dt="2021-10-23T23:20:04.276" v="0" actId="47"/>
        <pc:sldMkLst>
          <pc:docMk/>
          <pc:sldMk cId="2002277253" sldId="2076137605"/>
        </pc:sldMkLst>
      </pc:sldChg>
      <pc:sldChg chg="del">
        <pc:chgData name="Vaibhav Gujral" userId="71e6667d029b40da" providerId="LiveId" clId="{4D7BA98F-D9FA-4130-88F9-B48D61FD3EFE}" dt="2021-10-23T23:20:04.276" v="0" actId="47"/>
        <pc:sldMkLst>
          <pc:docMk/>
          <pc:sldMk cId="3588855154" sldId="2076137606"/>
        </pc:sldMkLst>
      </pc:sldChg>
      <pc:sldChg chg="del">
        <pc:chgData name="Vaibhav Gujral" userId="71e6667d029b40da" providerId="LiveId" clId="{4D7BA98F-D9FA-4130-88F9-B48D61FD3EFE}" dt="2021-10-23T23:20:04.276" v="0" actId="47"/>
        <pc:sldMkLst>
          <pc:docMk/>
          <pc:sldMk cId="1384875005" sldId="2076137607"/>
        </pc:sldMkLst>
      </pc:sldChg>
      <pc:sldChg chg="del">
        <pc:chgData name="Vaibhav Gujral" userId="71e6667d029b40da" providerId="LiveId" clId="{4D7BA98F-D9FA-4130-88F9-B48D61FD3EFE}" dt="2021-10-23T23:20:04.276" v="0" actId="47"/>
        <pc:sldMkLst>
          <pc:docMk/>
          <pc:sldMk cId="2006880124" sldId="2076137608"/>
        </pc:sldMkLst>
      </pc:sldChg>
      <pc:sldChg chg="del">
        <pc:chgData name="Vaibhav Gujral" userId="71e6667d029b40da" providerId="LiveId" clId="{4D7BA98F-D9FA-4130-88F9-B48D61FD3EFE}" dt="2021-10-23T23:20:04.276" v="0" actId="47"/>
        <pc:sldMkLst>
          <pc:docMk/>
          <pc:sldMk cId="3463194981" sldId="2076137609"/>
        </pc:sldMkLst>
      </pc:sldChg>
      <pc:sldChg chg="del">
        <pc:chgData name="Vaibhav Gujral" userId="71e6667d029b40da" providerId="LiveId" clId="{4D7BA98F-D9FA-4130-88F9-B48D61FD3EFE}" dt="2021-10-23T23:20:04.276" v="0" actId="47"/>
        <pc:sldMkLst>
          <pc:docMk/>
          <pc:sldMk cId="801797934" sldId="2076137610"/>
        </pc:sldMkLst>
      </pc:sldChg>
      <pc:sldChg chg="del">
        <pc:chgData name="Vaibhav Gujral" userId="71e6667d029b40da" providerId="LiveId" clId="{4D7BA98F-D9FA-4130-88F9-B48D61FD3EFE}" dt="2021-10-23T23:20:04.276" v="0" actId="47"/>
        <pc:sldMkLst>
          <pc:docMk/>
          <pc:sldMk cId="1427919104" sldId="2076137611"/>
        </pc:sldMkLst>
      </pc:sldChg>
      <pc:sldChg chg="del">
        <pc:chgData name="Vaibhav Gujral" userId="71e6667d029b40da" providerId="LiveId" clId="{4D7BA98F-D9FA-4130-88F9-B48D61FD3EFE}" dt="2021-10-23T23:20:04.276" v="0" actId="47"/>
        <pc:sldMkLst>
          <pc:docMk/>
          <pc:sldMk cId="1838377969" sldId="2076137612"/>
        </pc:sldMkLst>
      </pc:sldChg>
      <pc:sldChg chg="del">
        <pc:chgData name="Vaibhav Gujral" userId="71e6667d029b40da" providerId="LiveId" clId="{4D7BA98F-D9FA-4130-88F9-B48D61FD3EFE}" dt="2021-10-23T23:20:04.276" v="0" actId="47"/>
        <pc:sldMkLst>
          <pc:docMk/>
          <pc:sldMk cId="2629777018" sldId="2076137613"/>
        </pc:sldMkLst>
      </pc:sldChg>
      <pc:sldChg chg="del">
        <pc:chgData name="Vaibhav Gujral" userId="71e6667d029b40da" providerId="LiveId" clId="{4D7BA98F-D9FA-4130-88F9-B48D61FD3EFE}" dt="2021-10-23T23:20:04.276" v="0" actId="47"/>
        <pc:sldMkLst>
          <pc:docMk/>
          <pc:sldMk cId="1239615150" sldId="2076137614"/>
        </pc:sldMkLst>
      </pc:sldChg>
      <pc:sldChg chg="del">
        <pc:chgData name="Vaibhav Gujral" userId="71e6667d029b40da" providerId="LiveId" clId="{4D7BA98F-D9FA-4130-88F9-B48D61FD3EFE}" dt="2021-10-23T23:20:04.276" v="0" actId="47"/>
        <pc:sldMkLst>
          <pc:docMk/>
          <pc:sldMk cId="2646627239" sldId="2076137615"/>
        </pc:sldMkLst>
      </pc:sldChg>
      <pc:sldChg chg="del">
        <pc:chgData name="Vaibhav Gujral" userId="71e6667d029b40da" providerId="LiveId" clId="{4D7BA98F-D9FA-4130-88F9-B48D61FD3EFE}" dt="2021-10-23T23:20:04.276" v="0" actId="47"/>
        <pc:sldMkLst>
          <pc:docMk/>
          <pc:sldMk cId="2386364861" sldId="2076137617"/>
        </pc:sldMkLst>
      </pc:sldChg>
      <pc:sldChg chg="del">
        <pc:chgData name="Vaibhav Gujral" userId="71e6667d029b40da" providerId="LiveId" clId="{4D7BA98F-D9FA-4130-88F9-B48D61FD3EFE}" dt="2021-10-23T23:20:04.276" v="0" actId="47"/>
        <pc:sldMkLst>
          <pc:docMk/>
          <pc:sldMk cId="3617113772" sldId="2076137618"/>
        </pc:sldMkLst>
      </pc:sldChg>
      <pc:sldChg chg="del">
        <pc:chgData name="Vaibhav Gujral" userId="71e6667d029b40da" providerId="LiveId" clId="{4D7BA98F-D9FA-4130-88F9-B48D61FD3EFE}" dt="2021-10-23T23:20:04.276" v="0" actId="47"/>
        <pc:sldMkLst>
          <pc:docMk/>
          <pc:sldMk cId="3435203738" sldId="2076137619"/>
        </pc:sldMkLst>
      </pc:sldChg>
      <pc:sldChg chg="del">
        <pc:chgData name="Vaibhav Gujral" userId="71e6667d029b40da" providerId="LiveId" clId="{4D7BA98F-D9FA-4130-88F9-B48D61FD3EFE}" dt="2021-10-23T23:20:04.276" v="0" actId="47"/>
        <pc:sldMkLst>
          <pc:docMk/>
          <pc:sldMk cId="445872954" sldId="2076137620"/>
        </pc:sldMkLst>
      </pc:sldChg>
      <pc:sldChg chg="del">
        <pc:chgData name="Vaibhav Gujral" userId="71e6667d029b40da" providerId="LiveId" clId="{4D7BA98F-D9FA-4130-88F9-B48D61FD3EFE}" dt="2021-10-23T23:20:04.276" v="0" actId="47"/>
        <pc:sldMkLst>
          <pc:docMk/>
          <pc:sldMk cId="3085249029" sldId="2076137621"/>
        </pc:sldMkLst>
      </pc:sldChg>
      <pc:sldChg chg="del">
        <pc:chgData name="Vaibhav Gujral" userId="71e6667d029b40da" providerId="LiveId" clId="{4D7BA98F-D9FA-4130-88F9-B48D61FD3EFE}" dt="2021-10-23T23:20:04.276" v="0" actId="47"/>
        <pc:sldMkLst>
          <pc:docMk/>
          <pc:sldMk cId="1240333639" sldId="2076137622"/>
        </pc:sldMkLst>
      </pc:sldChg>
      <pc:sldChg chg="del">
        <pc:chgData name="Vaibhav Gujral" userId="71e6667d029b40da" providerId="LiveId" clId="{4D7BA98F-D9FA-4130-88F9-B48D61FD3EFE}" dt="2021-10-23T23:20:04.276" v="0" actId="47"/>
        <pc:sldMkLst>
          <pc:docMk/>
          <pc:sldMk cId="667973009" sldId="2076137623"/>
        </pc:sldMkLst>
      </pc:sldChg>
      <pc:sldChg chg="del">
        <pc:chgData name="Vaibhav Gujral" userId="71e6667d029b40da" providerId="LiveId" clId="{4D7BA98F-D9FA-4130-88F9-B48D61FD3EFE}" dt="2021-10-23T23:20:10.232" v="1" actId="47"/>
        <pc:sldMkLst>
          <pc:docMk/>
          <pc:sldMk cId="1621886618" sldId="2076137624"/>
        </pc:sldMkLst>
      </pc:sldChg>
      <pc:sldChg chg="del">
        <pc:chgData name="Vaibhav Gujral" userId="71e6667d029b40da" providerId="LiveId" clId="{4D7BA98F-D9FA-4130-88F9-B48D61FD3EFE}" dt="2021-10-23T23:20:10.232" v="1" actId="47"/>
        <pc:sldMkLst>
          <pc:docMk/>
          <pc:sldMk cId="3982545977" sldId="2076137625"/>
        </pc:sldMkLst>
      </pc:sldChg>
      <pc:sldChg chg="del">
        <pc:chgData name="Vaibhav Gujral" userId="71e6667d029b40da" providerId="LiveId" clId="{4D7BA98F-D9FA-4130-88F9-B48D61FD3EFE}" dt="2021-10-23T23:20:10.232" v="1" actId="47"/>
        <pc:sldMkLst>
          <pc:docMk/>
          <pc:sldMk cId="3800198465" sldId="2076137626"/>
        </pc:sldMkLst>
      </pc:sldChg>
      <pc:sldChg chg="del">
        <pc:chgData name="Vaibhav Gujral" userId="71e6667d029b40da" providerId="LiveId" clId="{4D7BA98F-D9FA-4130-88F9-B48D61FD3EFE}" dt="2021-10-23T23:20:04.276" v="0" actId="47"/>
        <pc:sldMkLst>
          <pc:docMk/>
          <pc:sldMk cId="1096115829" sldId="2076137627"/>
        </pc:sldMkLst>
      </pc:sldChg>
    </pc:docChg>
  </pc:docChgLst>
  <pc:docChgLst>
    <pc:chgData name="Vaibhav Gujral" userId="71e6667d029b40da" providerId="LiveId" clId="{29A5259F-FA90-584E-A525-237CDC0336EF}"/>
    <pc:docChg chg="undo redo custSel addSld delSld modSld sldOrd">
      <pc:chgData name="Vaibhav Gujral" userId="71e6667d029b40da" providerId="LiveId" clId="{29A5259F-FA90-584E-A525-237CDC0336EF}" dt="2021-11-02T16:39:07.692" v="4056" actId="20577"/>
      <pc:docMkLst>
        <pc:docMk/>
      </pc:docMkLst>
      <pc:sldChg chg="del">
        <pc:chgData name="Vaibhav Gujral" userId="71e6667d029b40da" providerId="LiveId" clId="{29A5259F-FA90-584E-A525-237CDC0336EF}" dt="2021-11-02T00:50:05.387" v="635" actId="2696"/>
        <pc:sldMkLst>
          <pc:docMk/>
          <pc:sldMk cId="1434904077" sldId="258"/>
        </pc:sldMkLst>
      </pc:sldChg>
      <pc:sldChg chg="modSp mod">
        <pc:chgData name="Vaibhav Gujral" userId="71e6667d029b40da" providerId="LiveId" clId="{29A5259F-FA90-584E-A525-237CDC0336EF}" dt="2021-11-02T02:07:55.923" v="1614" actId="20577"/>
        <pc:sldMkLst>
          <pc:docMk/>
          <pc:sldMk cId="1134029386" sldId="285"/>
        </pc:sldMkLst>
        <pc:spChg chg="mod">
          <ac:chgData name="Vaibhav Gujral" userId="71e6667d029b40da" providerId="LiveId" clId="{29A5259F-FA90-584E-A525-237CDC0336EF}" dt="2021-11-02T02:07:55.923" v="1614" actId="20577"/>
          <ac:spMkLst>
            <pc:docMk/>
            <pc:sldMk cId="1134029386" sldId="285"/>
            <ac:spMk id="3" creationId="{1DA54A0A-B6B1-4A24-9AFB-B6CE40B4504E}"/>
          </ac:spMkLst>
        </pc:spChg>
      </pc:sldChg>
      <pc:sldChg chg="modNotesTx">
        <pc:chgData name="Vaibhav Gujral" userId="71e6667d029b40da" providerId="LiveId" clId="{29A5259F-FA90-584E-A525-237CDC0336EF}" dt="2021-11-02T16:32:42.076" v="3364" actId="20577"/>
        <pc:sldMkLst>
          <pc:docMk/>
          <pc:sldMk cId="3788623329" sldId="344"/>
        </pc:sldMkLst>
      </pc:sldChg>
      <pc:sldChg chg="modSp del mod ord">
        <pc:chgData name="Vaibhav Gujral" userId="71e6667d029b40da" providerId="LiveId" clId="{29A5259F-FA90-584E-A525-237CDC0336EF}" dt="2021-11-02T01:26:17.131" v="1082" actId="2696"/>
        <pc:sldMkLst>
          <pc:docMk/>
          <pc:sldMk cId="1203803733" sldId="2076137597"/>
        </pc:sldMkLst>
        <pc:spChg chg="mod">
          <ac:chgData name="Vaibhav Gujral" userId="71e6667d029b40da" providerId="LiveId" clId="{29A5259F-FA90-584E-A525-237CDC0336EF}" dt="2021-10-27T03:38:52.802" v="106" actId="20577"/>
          <ac:spMkLst>
            <pc:docMk/>
            <pc:sldMk cId="1203803733" sldId="2076137597"/>
            <ac:spMk id="3" creationId="{86E1E5E4-BB5E-F040-8E26-D527DB435D3B}"/>
          </ac:spMkLst>
        </pc:spChg>
      </pc:sldChg>
      <pc:sldChg chg="delSp del mod">
        <pc:chgData name="Vaibhav Gujral" userId="71e6667d029b40da" providerId="LiveId" clId="{29A5259F-FA90-584E-A525-237CDC0336EF}" dt="2021-10-27T03:35:28.473" v="4" actId="2696"/>
        <pc:sldMkLst>
          <pc:docMk/>
          <pc:sldMk cId="3746483073" sldId="2076137605"/>
        </pc:sldMkLst>
        <pc:picChg chg="del">
          <ac:chgData name="Vaibhav Gujral" userId="71e6667d029b40da" providerId="LiveId" clId="{29A5259F-FA90-584E-A525-237CDC0336EF}" dt="2021-10-27T03:34:50.392" v="2" actId="478"/>
          <ac:picMkLst>
            <pc:docMk/>
            <pc:sldMk cId="3746483073" sldId="2076137605"/>
            <ac:picMk id="4" creationId="{65FC32E3-DD12-4A15-B001-C6503AC2E994}"/>
          </ac:picMkLst>
        </pc:picChg>
      </pc:sldChg>
      <pc:sldChg chg="del">
        <pc:chgData name="Vaibhav Gujral" userId="71e6667d029b40da" providerId="LiveId" clId="{29A5259F-FA90-584E-A525-237CDC0336EF}" dt="2021-10-27T03:35:33.072" v="5" actId="2696"/>
        <pc:sldMkLst>
          <pc:docMk/>
          <pc:sldMk cId="1489388418" sldId="2076137606"/>
        </pc:sldMkLst>
      </pc:sldChg>
      <pc:sldChg chg="del">
        <pc:chgData name="Vaibhav Gujral" userId="71e6667d029b40da" providerId="LiveId" clId="{29A5259F-FA90-584E-A525-237CDC0336EF}" dt="2021-10-27T03:35:35.142" v="6" actId="2696"/>
        <pc:sldMkLst>
          <pc:docMk/>
          <pc:sldMk cId="186309674" sldId="2076137608"/>
        </pc:sldMkLst>
      </pc:sldChg>
      <pc:sldChg chg="del">
        <pc:chgData name="Vaibhav Gujral" userId="71e6667d029b40da" providerId="LiveId" clId="{29A5259F-FA90-584E-A525-237CDC0336EF}" dt="2021-10-27T03:35:37.319" v="7" actId="2696"/>
        <pc:sldMkLst>
          <pc:docMk/>
          <pc:sldMk cId="1364024756" sldId="2076137611"/>
        </pc:sldMkLst>
      </pc:sldChg>
      <pc:sldChg chg="del">
        <pc:chgData name="Vaibhav Gujral" userId="71e6667d029b40da" providerId="LiveId" clId="{29A5259F-FA90-584E-A525-237CDC0336EF}" dt="2021-10-27T03:35:39.028" v="8" actId="2696"/>
        <pc:sldMkLst>
          <pc:docMk/>
          <pc:sldMk cId="294172836" sldId="2076137612"/>
        </pc:sldMkLst>
      </pc:sldChg>
      <pc:sldChg chg="addSp delSp modSp mod ord modAnim">
        <pc:chgData name="Vaibhav Gujral" userId="71e6667d029b40da" providerId="LiveId" clId="{29A5259F-FA90-584E-A525-237CDC0336EF}" dt="2021-11-02T02:28:48.647" v="1730"/>
        <pc:sldMkLst>
          <pc:docMk/>
          <pc:sldMk cId="2062868635" sldId="2076137613"/>
        </pc:sldMkLst>
        <pc:spChg chg="del">
          <ac:chgData name="Vaibhav Gujral" userId="71e6667d029b40da" providerId="LiveId" clId="{29A5259F-FA90-584E-A525-237CDC0336EF}" dt="2021-11-01T23:36:13.315" v="266" actId="478"/>
          <ac:spMkLst>
            <pc:docMk/>
            <pc:sldMk cId="2062868635" sldId="2076137613"/>
            <ac:spMk id="3" creationId="{AB622D6F-A94D-4E7C-8779-57AD14E6D193}"/>
          </ac:spMkLst>
        </pc:spChg>
        <pc:spChg chg="mod">
          <ac:chgData name="Vaibhav Gujral" userId="71e6667d029b40da" providerId="LiveId" clId="{29A5259F-FA90-584E-A525-237CDC0336EF}" dt="2021-11-02T00:59:27.916" v="760" actId="1076"/>
          <ac:spMkLst>
            <pc:docMk/>
            <pc:sldMk cId="2062868635" sldId="2076137613"/>
            <ac:spMk id="6" creationId="{3F5C31C3-BA9B-EF4C-8459-8CE09A01F08A}"/>
          </ac:spMkLst>
        </pc:spChg>
        <pc:spChg chg="mod">
          <ac:chgData name="Vaibhav Gujral" userId="71e6667d029b40da" providerId="LiveId" clId="{29A5259F-FA90-584E-A525-237CDC0336EF}" dt="2021-11-02T00:59:27.916" v="760" actId="1076"/>
          <ac:spMkLst>
            <pc:docMk/>
            <pc:sldMk cId="2062868635" sldId="2076137613"/>
            <ac:spMk id="7" creationId="{F9EA5B41-3385-6E4E-8EE7-9F6C3070C220}"/>
          </ac:spMkLst>
        </pc:spChg>
        <pc:spChg chg="mod">
          <ac:chgData name="Vaibhav Gujral" userId="71e6667d029b40da" providerId="LiveId" clId="{29A5259F-FA90-584E-A525-237CDC0336EF}" dt="2021-11-02T00:59:27.916" v="760" actId="1076"/>
          <ac:spMkLst>
            <pc:docMk/>
            <pc:sldMk cId="2062868635" sldId="2076137613"/>
            <ac:spMk id="8" creationId="{36096501-03EB-904D-9FE6-4C9E8F8D527B}"/>
          </ac:spMkLst>
        </pc:spChg>
        <pc:spChg chg="mod">
          <ac:chgData name="Vaibhav Gujral" userId="71e6667d029b40da" providerId="LiveId" clId="{29A5259F-FA90-584E-A525-237CDC0336EF}" dt="2021-11-02T00:59:27.916" v="760" actId="1076"/>
          <ac:spMkLst>
            <pc:docMk/>
            <pc:sldMk cId="2062868635" sldId="2076137613"/>
            <ac:spMk id="9" creationId="{9AF24B44-DF8F-9248-B0C2-1CF347977A90}"/>
          </ac:spMkLst>
        </pc:spChg>
        <pc:spChg chg="mod">
          <ac:chgData name="Vaibhav Gujral" userId="71e6667d029b40da" providerId="LiveId" clId="{29A5259F-FA90-584E-A525-237CDC0336EF}" dt="2021-11-02T00:59:27.916" v="760" actId="1076"/>
          <ac:spMkLst>
            <pc:docMk/>
            <pc:sldMk cId="2062868635" sldId="2076137613"/>
            <ac:spMk id="10" creationId="{03762E72-1FCC-6349-AFB6-3CB7A6B9A09D}"/>
          </ac:spMkLst>
        </pc:spChg>
        <pc:spChg chg="mod">
          <ac:chgData name="Vaibhav Gujral" userId="71e6667d029b40da" providerId="LiveId" clId="{29A5259F-FA90-584E-A525-237CDC0336EF}" dt="2021-11-02T00:59:27.916" v="760" actId="1076"/>
          <ac:spMkLst>
            <pc:docMk/>
            <pc:sldMk cId="2062868635" sldId="2076137613"/>
            <ac:spMk id="11" creationId="{580EBC6D-1106-1049-BA92-AE623EE08EA5}"/>
          </ac:spMkLst>
        </pc:spChg>
        <pc:spChg chg="mod">
          <ac:chgData name="Vaibhav Gujral" userId="71e6667d029b40da" providerId="LiveId" clId="{29A5259F-FA90-584E-A525-237CDC0336EF}" dt="2021-11-02T00:59:27.916" v="760" actId="1076"/>
          <ac:spMkLst>
            <pc:docMk/>
            <pc:sldMk cId="2062868635" sldId="2076137613"/>
            <ac:spMk id="12" creationId="{0CD32C4C-8B73-D645-A679-6923B7CDBE38}"/>
          </ac:spMkLst>
        </pc:spChg>
        <pc:spChg chg="mod">
          <ac:chgData name="Vaibhav Gujral" userId="71e6667d029b40da" providerId="LiveId" clId="{29A5259F-FA90-584E-A525-237CDC0336EF}" dt="2021-11-02T00:59:27.916" v="760" actId="1076"/>
          <ac:spMkLst>
            <pc:docMk/>
            <pc:sldMk cId="2062868635" sldId="2076137613"/>
            <ac:spMk id="13" creationId="{D9544532-75DD-5146-B3D3-9A489B9C099F}"/>
          </ac:spMkLst>
        </pc:spChg>
        <pc:spChg chg="add mod">
          <ac:chgData name="Vaibhav Gujral" userId="71e6667d029b40da" providerId="LiveId" clId="{29A5259F-FA90-584E-A525-237CDC0336EF}" dt="2021-11-02T01:01:21.320" v="836" actId="1038"/>
          <ac:spMkLst>
            <pc:docMk/>
            <pc:sldMk cId="2062868635" sldId="2076137613"/>
            <ac:spMk id="14" creationId="{CE36BC73-42DC-A74A-92EB-300C8F079FB9}"/>
          </ac:spMkLst>
        </pc:spChg>
        <pc:spChg chg="add mod">
          <ac:chgData name="Vaibhav Gujral" userId="71e6667d029b40da" providerId="LiveId" clId="{29A5259F-FA90-584E-A525-237CDC0336EF}" dt="2021-11-02T01:01:10.136" v="823" actId="1037"/>
          <ac:spMkLst>
            <pc:docMk/>
            <pc:sldMk cId="2062868635" sldId="2076137613"/>
            <ac:spMk id="15" creationId="{D1B21C1A-14A8-FE4A-ACA5-1F5FF467F704}"/>
          </ac:spMkLst>
        </pc:spChg>
        <pc:spChg chg="add mod">
          <ac:chgData name="Vaibhav Gujral" userId="71e6667d029b40da" providerId="LiveId" clId="{29A5259F-FA90-584E-A525-237CDC0336EF}" dt="2021-11-02T02:28:48.647" v="1730"/>
          <ac:spMkLst>
            <pc:docMk/>
            <pc:sldMk cId="2062868635" sldId="2076137613"/>
            <ac:spMk id="16" creationId="{DF7DFD11-72A3-314C-A862-2D577E9BD655}"/>
          </ac:spMkLst>
        </pc:spChg>
        <pc:spChg chg="add mod">
          <ac:chgData name="Vaibhav Gujral" userId="71e6667d029b40da" providerId="LiveId" clId="{29A5259F-FA90-584E-A525-237CDC0336EF}" dt="2021-11-02T02:28:48.647" v="1730"/>
          <ac:spMkLst>
            <pc:docMk/>
            <pc:sldMk cId="2062868635" sldId="2076137613"/>
            <ac:spMk id="17" creationId="{D7580AD3-1D4A-6246-828E-07D934F539FB}"/>
          </ac:spMkLst>
        </pc:spChg>
        <pc:grpChg chg="add mod">
          <ac:chgData name="Vaibhav Gujral" userId="71e6667d029b40da" providerId="LiveId" clId="{29A5259F-FA90-584E-A525-237CDC0336EF}" dt="2021-11-02T00:59:27.916" v="760" actId="1076"/>
          <ac:grpSpMkLst>
            <pc:docMk/>
            <pc:sldMk cId="2062868635" sldId="2076137613"/>
            <ac:grpSpMk id="5" creationId="{3B1C4154-EC63-DB46-93C2-D772BB831A4F}"/>
          </ac:grpSpMkLst>
        </pc:grpChg>
        <pc:graphicFrameChg chg="add mod modGraphic">
          <ac:chgData name="Vaibhav Gujral" userId="71e6667d029b40da" providerId="LiveId" clId="{29A5259F-FA90-584E-A525-237CDC0336EF}" dt="2021-11-02T01:01:02.501" v="801" actId="14100"/>
          <ac:graphicFrameMkLst>
            <pc:docMk/>
            <pc:sldMk cId="2062868635" sldId="2076137613"/>
            <ac:graphicFrameMk id="4" creationId="{1BF7F36F-CD4C-2B4C-AB05-5E3BB72476C2}"/>
          </ac:graphicFrameMkLst>
        </pc:graphicFrameChg>
      </pc:sldChg>
      <pc:sldChg chg="addSp delSp modSp mod ord delAnim modAnim">
        <pc:chgData name="Vaibhav Gujral" userId="71e6667d029b40da" providerId="LiveId" clId="{29A5259F-FA90-584E-A525-237CDC0336EF}" dt="2021-11-02T03:10:50.265" v="2797"/>
        <pc:sldMkLst>
          <pc:docMk/>
          <pc:sldMk cId="2932646027" sldId="2076137614"/>
        </pc:sldMkLst>
        <pc:spChg chg="mod">
          <ac:chgData name="Vaibhav Gujral" userId="71e6667d029b40da" providerId="LiveId" clId="{29A5259F-FA90-584E-A525-237CDC0336EF}" dt="2021-11-02T02:44:07.840" v="2106" actId="20577"/>
          <ac:spMkLst>
            <pc:docMk/>
            <pc:sldMk cId="2932646027" sldId="2076137614"/>
            <ac:spMk id="3" creationId="{BE33559A-5426-4DEE-9CBC-6CD7AB1333D8}"/>
          </ac:spMkLst>
        </pc:spChg>
        <pc:spChg chg="add mod">
          <ac:chgData name="Vaibhav Gujral" userId="71e6667d029b40da" providerId="LiveId" clId="{29A5259F-FA90-584E-A525-237CDC0336EF}" dt="2021-11-02T02:28:45.105" v="1729"/>
          <ac:spMkLst>
            <pc:docMk/>
            <pc:sldMk cId="2932646027" sldId="2076137614"/>
            <ac:spMk id="4" creationId="{F487D3B9-7DAB-1B4A-AB30-15CFEF85961A}"/>
          </ac:spMkLst>
        </pc:spChg>
        <pc:spChg chg="add mod">
          <ac:chgData name="Vaibhav Gujral" userId="71e6667d029b40da" providerId="LiveId" clId="{29A5259F-FA90-584E-A525-237CDC0336EF}" dt="2021-11-02T02:28:45.105" v="1729"/>
          <ac:spMkLst>
            <pc:docMk/>
            <pc:sldMk cId="2932646027" sldId="2076137614"/>
            <ac:spMk id="5" creationId="{407F8B6D-BE79-6248-ADD6-EA939AB53E62}"/>
          </ac:spMkLst>
        </pc:spChg>
        <pc:spChg chg="add mod">
          <ac:chgData name="Vaibhav Gujral" userId="71e6667d029b40da" providerId="LiveId" clId="{29A5259F-FA90-584E-A525-237CDC0336EF}" dt="2021-11-02T03:00:23.339" v="2503" actId="1035"/>
          <ac:spMkLst>
            <pc:docMk/>
            <pc:sldMk cId="2932646027" sldId="2076137614"/>
            <ac:spMk id="6" creationId="{34491C0D-0DB4-1F4D-AF49-08F45303214E}"/>
          </ac:spMkLst>
        </pc:spChg>
        <pc:spChg chg="add mod">
          <ac:chgData name="Vaibhav Gujral" userId="71e6667d029b40da" providerId="LiveId" clId="{29A5259F-FA90-584E-A525-237CDC0336EF}" dt="2021-11-02T03:00:23.339" v="2503" actId="1035"/>
          <ac:spMkLst>
            <pc:docMk/>
            <pc:sldMk cId="2932646027" sldId="2076137614"/>
            <ac:spMk id="7" creationId="{DF766913-1464-0B4E-8819-E2DF3203DB96}"/>
          </ac:spMkLst>
        </pc:spChg>
        <pc:spChg chg="add mod">
          <ac:chgData name="Vaibhav Gujral" userId="71e6667d029b40da" providerId="LiveId" clId="{29A5259F-FA90-584E-A525-237CDC0336EF}" dt="2021-11-02T03:00:23.339" v="2503" actId="1035"/>
          <ac:spMkLst>
            <pc:docMk/>
            <pc:sldMk cId="2932646027" sldId="2076137614"/>
            <ac:spMk id="8" creationId="{16767797-036F-DE47-92FB-BDC2017C3A29}"/>
          </ac:spMkLst>
        </pc:spChg>
        <pc:spChg chg="add mod">
          <ac:chgData name="Vaibhav Gujral" userId="71e6667d029b40da" providerId="LiveId" clId="{29A5259F-FA90-584E-A525-237CDC0336EF}" dt="2021-11-02T03:00:23.339" v="2503" actId="1035"/>
          <ac:spMkLst>
            <pc:docMk/>
            <pc:sldMk cId="2932646027" sldId="2076137614"/>
            <ac:spMk id="9" creationId="{1079CF05-99FC-5948-9BFB-ADD2F318F033}"/>
          </ac:spMkLst>
        </pc:spChg>
        <pc:spChg chg="add mod">
          <ac:chgData name="Vaibhav Gujral" userId="71e6667d029b40da" providerId="LiveId" clId="{29A5259F-FA90-584E-A525-237CDC0336EF}" dt="2021-11-02T03:00:23.339" v="2503" actId="1035"/>
          <ac:spMkLst>
            <pc:docMk/>
            <pc:sldMk cId="2932646027" sldId="2076137614"/>
            <ac:spMk id="10" creationId="{B9611CEE-D01E-6E45-88E0-62D870B74DDA}"/>
          </ac:spMkLst>
        </pc:spChg>
        <pc:spChg chg="add mod">
          <ac:chgData name="Vaibhav Gujral" userId="71e6667d029b40da" providerId="LiveId" clId="{29A5259F-FA90-584E-A525-237CDC0336EF}" dt="2021-11-02T03:00:23.339" v="2503" actId="1035"/>
          <ac:spMkLst>
            <pc:docMk/>
            <pc:sldMk cId="2932646027" sldId="2076137614"/>
            <ac:spMk id="11" creationId="{91E4F683-E579-E54C-BC57-559487AD4F5F}"/>
          </ac:spMkLst>
        </pc:spChg>
        <pc:spChg chg="add mod">
          <ac:chgData name="Vaibhav Gujral" userId="71e6667d029b40da" providerId="LiveId" clId="{29A5259F-FA90-584E-A525-237CDC0336EF}" dt="2021-11-02T03:00:23.339" v="2503" actId="1035"/>
          <ac:spMkLst>
            <pc:docMk/>
            <pc:sldMk cId="2932646027" sldId="2076137614"/>
            <ac:spMk id="12" creationId="{A112F1CA-6519-CC45-81BF-D285116371F7}"/>
          </ac:spMkLst>
        </pc:spChg>
        <pc:spChg chg="add mod">
          <ac:chgData name="Vaibhav Gujral" userId="71e6667d029b40da" providerId="LiveId" clId="{29A5259F-FA90-584E-A525-237CDC0336EF}" dt="2021-11-02T03:00:23.339" v="2503" actId="1035"/>
          <ac:spMkLst>
            <pc:docMk/>
            <pc:sldMk cId="2932646027" sldId="2076137614"/>
            <ac:spMk id="14" creationId="{8865D05B-FE64-F14F-9861-229603B0564A}"/>
          </ac:spMkLst>
        </pc:spChg>
        <pc:spChg chg="add mod">
          <ac:chgData name="Vaibhav Gujral" userId="71e6667d029b40da" providerId="LiveId" clId="{29A5259F-FA90-584E-A525-237CDC0336EF}" dt="2021-11-02T03:00:23.339" v="2503" actId="1035"/>
          <ac:spMkLst>
            <pc:docMk/>
            <pc:sldMk cId="2932646027" sldId="2076137614"/>
            <ac:spMk id="15" creationId="{F93ED42A-58C0-8B47-8D91-828A243A7401}"/>
          </ac:spMkLst>
        </pc:spChg>
        <pc:spChg chg="add mod">
          <ac:chgData name="Vaibhav Gujral" userId="71e6667d029b40da" providerId="LiveId" clId="{29A5259F-FA90-584E-A525-237CDC0336EF}" dt="2021-11-02T03:00:23.339" v="2503" actId="1035"/>
          <ac:spMkLst>
            <pc:docMk/>
            <pc:sldMk cId="2932646027" sldId="2076137614"/>
            <ac:spMk id="16" creationId="{988B8865-D67E-5B44-B66D-E485E9E5C949}"/>
          </ac:spMkLst>
        </pc:spChg>
        <pc:spChg chg="add del mod">
          <ac:chgData name="Vaibhav Gujral" userId="71e6667d029b40da" providerId="LiveId" clId="{29A5259F-FA90-584E-A525-237CDC0336EF}" dt="2021-11-02T02:44:38.378" v="2108" actId="478"/>
          <ac:spMkLst>
            <pc:docMk/>
            <pc:sldMk cId="2932646027" sldId="2076137614"/>
            <ac:spMk id="19" creationId="{69CD7CF8-064C-F44E-8418-9F5B06A87DB3}"/>
          </ac:spMkLst>
        </pc:spChg>
        <pc:spChg chg="add mod">
          <ac:chgData name="Vaibhav Gujral" userId="71e6667d029b40da" providerId="LiveId" clId="{29A5259F-FA90-584E-A525-237CDC0336EF}" dt="2021-11-02T03:00:23.339" v="2503" actId="1035"/>
          <ac:spMkLst>
            <pc:docMk/>
            <pc:sldMk cId="2932646027" sldId="2076137614"/>
            <ac:spMk id="20" creationId="{4CC07F0A-A2F0-5B42-9F19-1CE148E3CADA}"/>
          </ac:spMkLst>
        </pc:spChg>
        <pc:spChg chg="add mod">
          <ac:chgData name="Vaibhav Gujral" userId="71e6667d029b40da" providerId="LiveId" clId="{29A5259F-FA90-584E-A525-237CDC0336EF}" dt="2021-11-02T03:00:23.339" v="2503" actId="1035"/>
          <ac:spMkLst>
            <pc:docMk/>
            <pc:sldMk cId="2932646027" sldId="2076137614"/>
            <ac:spMk id="21" creationId="{BA052C85-BEB8-094D-B7A6-D4AC9E42940C}"/>
          </ac:spMkLst>
        </pc:spChg>
        <pc:spChg chg="add mod">
          <ac:chgData name="Vaibhav Gujral" userId="71e6667d029b40da" providerId="LiveId" clId="{29A5259F-FA90-584E-A525-237CDC0336EF}" dt="2021-11-02T03:00:23.339" v="2503" actId="1035"/>
          <ac:spMkLst>
            <pc:docMk/>
            <pc:sldMk cId="2932646027" sldId="2076137614"/>
            <ac:spMk id="22" creationId="{4C2B7DCB-660B-934C-BD1D-213BB7EAEFE1}"/>
          </ac:spMkLst>
        </pc:spChg>
        <pc:spChg chg="add mod">
          <ac:chgData name="Vaibhav Gujral" userId="71e6667d029b40da" providerId="LiveId" clId="{29A5259F-FA90-584E-A525-237CDC0336EF}" dt="2021-11-02T03:00:23.339" v="2503" actId="1035"/>
          <ac:spMkLst>
            <pc:docMk/>
            <pc:sldMk cId="2932646027" sldId="2076137614"/>
            <ac:spMk id="23" creationId="{910312BC-E865-B94B-90C2-7AE9686C24F3}"/>
          </ac:spMkLst>
        </pc:spChg>
        <pc:spChg chg="add mod">
          <ac:chgData name="Vaibhav Gujral" userId="71e6667d029b40da" providerId="LiveId" clId="{29A5259F-FA90-584E-A525-237CDC0336EF}" dt="2021-11-02T03:00:23.339" v="2503" actId="1035"/>
          <ac:spMkLst>
            <pc:docMk/>
            <pc:sldMk cId="2932646027" sldId="2076137614"/>
            <ac:spMk id="24" creationId="{ABB0521A-7FE0-4D4F-9586-811ACB73C87A}"/>
          </ac:spMkLst>
        </pc:spChg>
        <pc:spChg chg="add mod">
          <ac:chgData name="Vaibhav Gujral" userId="71e6667d029b40da" providerId="LiveId" clId="{29A5259F-FA90-584E-A525-237CDC0336EF}" dt="2021-11-02T03:00:23.339" v="2503" actId="1035"/>
          <ac:spMkLst>
            <pc:docMk/>
            <pc:sldMk cId="2932646027" sldId="2076137614"/>
            <ac:spMk id="25" creationId="{4C594200-0DEE-A24F-A7F1-4E06BD1BABE5}"/>
          </ac:spMkLst>
        </pc:spChg>
        <pc:spChg chg="add mod">
          <ac:chgData name="Vaibhav Gujral" userId="71e6667d029b40da" providerId="LiveId" clId="{29A5259F-FA90-584E-A525-237CDC0336EF}" dt="2021-11-02T03:00:23.339" v="2503" actId="1035"/>
          <ac:spMkLst>
            <pc:docMk/>
            <pc:sldMk cId="2932646027" sldId="2076137614"/>
            <ac:spMk id="26" creationId="{527FA605-D05D-404E-B808-4F6F01E0D6BF}"/>
          </ac:spMkLst>
        </pc:spChg>
        <pc:spChg chg="add mod">
          <ac:chgData name="Vaibhav Gujral" userId="71e6667d029b40da" providerId="LiveId" clId="{29A5259F-FA90-584E-A525-237CDC0336EF}" dt="2021-11-02T03:00:23.339" v="2503" actId="1035"/>
          <ac:spMkLst>
            <pc:docMk/>
            <pc:sldMk cId="2932646027" sldId="2076137614"/>
            <ac:spMk id="30" creationId="{3A913DB8-8CBA-7A49-A1AF-9F37F109E268}"/>
          </ac:spMkLst>
        </pc:spChg>
        <pc:spChg chg="add mod">
          <ac:chgData name="Vaibhav Gujral" userId="71e6667d029b40da" providerId="LiveId" clId="{29A5259F-FA90-584E-A525-237CDC0336EF}" dt="2021-11-02T03:08:52.485" v="2732" actId="404"/>
          <ac:spMkLst>
            <pc:docMk/>
            <pc:sldMk cId="2932646027" sldId="2076137614"/>
            <ac:spMk id="31" creationId="{898E0EC6-E803-6D42-BDCE-0177B24F16A7}"/>
          </ac:spMkLst>
        </pc:spChg>
        <pc:spChg chg="add mod">
          <ac:chgData name="Vaibhav Gujral" userId="71e6667d029b40da" providerId="LiveId" clId="{29A5259F-FA90-584E-A525-237CDC0336EF}" dt="2021-11-02T03:08:42.696" v="2728" actId="403"/>
          <ac:spMkLst>
            <pc:docMk/>
            <pc:sldMk cId="2932646027" sldId="2076137614"/>
            <ac:spMk id="32" creationId="{81773AE6-8A29-AB45-83C1-EF37A9457A3D}"/>
          </ac:spMkLst>
        </pc:spChg>
        <pc:spChg chg="add mod">
          <ac:chgData name="Vaibhav Gujral" userId="71e6667d029b40da" providerId="LiveId" clId="{29A5259F-FA90-584E-A525-237CDC0336EF}" dt="2021-11-02T03:08:47.455" v="2730" actId="404"/>
          <ac:spMkLst>
            <pc:docMk/>
            <pc:sldMk cId="2932646027" sldId="2076137614"/>
            <ac:spMk id="34" creationId="{C08BB162-B7B2-E94A-AF8C-D5ECB330C3C7}"/>
          </ac:spMkLst>
        </pc:spChg>
        <pc:spChg chg="add del mod">
          <ac:chgData name="Vaibhav Gujral" userId="71e6667d029b40da" providerId="LiveId" clId="{29A5259F-FA90-584E-A525-237CDC0336EF}" dt="2021-11-02T03:08:58.834" v="2734" actId="478"/>
          <ac:spMkLst>
            <pc:docMk/>
            <pc:sldMk cId="2932646027" sldId="2076137614"/>
            <ac:spMk id="36" creationId="{AF28BE38-7F73-4046-A3C0-D3737C6982CE}"/>
          </ac:spMkLst>
        </pc:spChg>
        <pc:spChg chg="add mod">
          <ac:chgData name="Vaibhav Gujral" userId="71e6667d029b40da" providerId="LiveId" clId="{29A5259F-FA90-584E-A525-237CDC0336EF}" dt="2021-11-02T03:10:42.410" v="2795" actId="1037"/>
          <ac:spMkLst>
            <pc:docMk/>
            <pc:sldMk cId="2932646027" sldId="2076137614"/>
            <ac:spMk id="38" creationId="{8E30F65B-9557-C24D-AD52-A19EE312D324}"/>
          </ac:spMkLst>
        </pc:spChg>
        <pc:spChg chg="add mod">
          <ac:chgData name="Vaibhav Gujral" userId="71e6667d029b40da" providerId="LiveId" clId="{29A5259F-FA90-584E-A525-237CDC0336EF}" dt="2021-11-02T03:10:42.410" v="2795" actId="1037"/>
          <ac:spMkLst>
            <pc:docMk/>
            <pc:sldMk cId="2932646027" sldId="2076137614"/>
            <ac:spMk id="39" creationId="{7A5A26A2-D460-464A-8328-64DC36CA50B3}"/>
          </ac:spMkLst>
        </pc:spChg>
        <pc:picChg chg="add del mod">
          <ac:chgData name="Vaibhav Gujral" userId="71e6667d029b40da" providerId="LiveId" clId="{29A5259F-FA90-584E-A525-237CDC0336EF}" dt="2021-11-02T02:44:40.881" v="2109" actId="478"/>
          <ac:picMkLst>
            <pc:docMk/>
            <pc:sldMk cId="2932646027" sldId="2076137614"/>
            <ac:picMk id="17" creationId="{C6BCABDA-AEAB-2B4D-81CE-FE8FD0A431D8}"/>
          </ac:picMkLst>
        </pc:picChg>
        <pc:picChg chg="add del mod">
          <ac:chgData name="Vaibhav Gujral" userId="71e6667d029b40da" providerId="LiveId" clId="{29A5259F-FA90-584E-A525-237CDC0336EF}" dt="2021-11-02T02:44:46.297" v="2111" actId="478"/>
          <ac:picMkLst>
            <pc:docMk/>
            <pc:sldMk cId="2932646027" sldId="2076137614"/>
            <ac:picMk id="18" creationId="{43CBFEC3-C670-2741-A4B8-DF4C78D594DB}"/>
          </ac:picMkLst>
        </pc:picChg>
        <pc:picChg chg="add del mod">
          <ac:chgData name="Vaibhav Gujral" userId="71e6667d029b40da" providerId="LiveId" clId="{29A5259F-FA90-584E-A525-237CDC0336EF}" dt="2021-11-02T03:08:56.898" v="2733" actId="478"/>
          <ac:picMkLst>
            <pc:docMk/>
            <pc:sldMk cId="2932646027" sldId="2076137614"/>
            <ac:picMk id="35" creationId="{73D6305E-725A-5241-A016-9332BEB02E28}"/>
          </ac:picMkLst>
        </pc:picChg>
        <pc:picChg chg="add mod">
          <ac:chgData name="Vaibhav Gujral" userId="71e6667d029b40da" providerId="LiveId" clId="{29A5259F-FA90-584E-A525-237CDC0336EF}" dt="2021-11-02T03:00:23.339" v="2503" actId="1035"/>
          <ac:picMkLst>
            <pc:docMk/>
            <pc:sldMk cId="2932646027" sldId="2076137614"/>
            <ac:picMk id="4098" creationId="{902DBA9D-A935-7B44-A57D-61069865B871}"/>
          </ac:picMkLst>
        </pc:picChg>
        <pc:cxnChg chg="add del mod">
          <ac:chgData name="Vaibhav Gujral" userId="71e6667d029b40da" providerId="LiveId" clId="{29A5259F-FA90-584E-A525-237CDC0336EF}" dt="2021-11-02T02:44:45.347" v="2110" actId="478"/>
          <ac:cxnSpMkLst>
            <pc:docMk/>
            <pc:sldMk cId="2932646027" sldId="2076137614"/>
            <ac:cxnSpMk id="13" creationId="{72BD1467-1A00-F14D-BFA2-5396B4BB4C4B}"/>
          </ac:cxnSpMkLst>
        </pc:cxnChg>
        <pc:cxnChg chg="add mod">
          <ac:chgData name="Vaibhav Gujral" userId="71e6667d029b40da" providerId="LiveId" clId="{29A5259F-FA90-584E-A525-237CDC0336EF}" dt="2021-11-02T03:00:23.339" v="2503" actId="1035"/>
          <ac:cxnSpMkLst>
            <pc:docMk/>
            <pc:sldMk cId="2932646027" sldId="2076137614"/>
            <ac:cxnSpMk id="28" creationId="{0A37B4AF-DF64-8F40-AAC8-B35FB972E7C2}"/>
          </ac:cxnSpMkLst>
        </pc:cxnChg>
      </pc:sldChg>
      <pc:sldChg chg="modSp del mod">
        <pc:chgData name="Vaibhav Gujral" userId="71e6667d029b40da" providerId="LiveId" clId="{29A5259F-FA90-584E-A525-237CDC0336EF}" dt="2021-11-02T01:25:45.201" v="1077" actId="2696"/>
        <pc:sldMkLst>
          <pc:docMk/>
          <pc:sldMk cId="1338053557" sldId="2076137615"/>
        </pc:sldMkLst>
        <pc:spChg chg="mod">
          <ac:chgData name="Vaibhav Gujral" userId="71e6667d029b40da" providerId="LiveId" clId="{29A5259F-FA90-584E-A525-237CDC0336EF}" dt="2021-11-02T01:25:41.661" v="1076" actId="20577"/>
          <ac:spMkLst>
            <pc:docMk/>
            <pc:sldMk cId="1338053557" sldId="2076137615"/>
            <ac:spMk id="2" creationId="{1D025584-6066-4B5C-8108-78A4B837A1B5}"/>
          </ac:spMkLst>
        </pc:spChg>
      </pc:sldChg>
      <pc:sldChg chg="del">
        <pc:chgData name="Vaibhav Gujral" userId="71e6667d029b40da" providerId="LiveId" clId="{29A5259F-FA90-584E-A525-237CDC0336EF}" dt="2021-10-27T03:34:18.719" v="0" actId="2696"/>
        <pc:sldMkLst>
          <pc:docMk/>
          <pc:sldMk cId="3780629288" sldId="2076137616"/>
        </pc:sldMkLst>
      </pc:sldChg>
      <pc:sldChg chg="del">
        <pc:chgData name="Vaibhav Gujral" userId="71e6667d029b40da" providerId="LiveId" clId="{29A5259F-FA90-584E-A525-237CDC0336EF}" dt="2021-10-27T03:34:18.719" v="0" actId="2696"/>
        <pc:sldMkLst>
          <pc:docMk/>
          <pc:sldMk cId="1123386274" sldId="2076137617"/>
        </pc:sldMkLst>
      </pc:sldChg>
      <pc:sldChg chg="addSp modSp mod">
        <pc:chgData name="Vaibhav Gujral" userId="71e6667d029b40da" providerId="LiveId" clId="{29A5259F-FA90-584E-A525-237CDC0336EF}" dt="2021-11-02T02:27:28.668" v="1713"/>
        <pc:sldMkLst>
          <pc:docMk/>
          <pc:sldMk cId="2332531122" sldId="2076137618"/>
        </pc:sldMkLst>
        <pc:spChg chg="add mod">
          <ac:chgData name="Vaibhav Gujral" userId="71e6667d029b40da" providerId="LiveId" clId="{29A5259F-FA90-584E-A525-237CDC0336EF}" dt="2021-11-02T02:27:28.668" v="1713"/>
          <ac:spMkLst>
            <pc:docMk/>
            <pc:sldMk cId="2332531122" sldId="2076137618"/>
            <ac:spMk id="5" creationId="{AA25ED94-B645-EA45-AC0A-91B5273C8D58}"/>
          </ac:spMkLst>
        </pc:spChg>
        <pc:spChg chg="add mod">
          <ac:chgData name="Vaibhav Gujral" userId="71e6667d029b40da" providerId="LiveId" clId="{29A5259F-FA90-584E-A525-237CDC0336EF}" dt="2021-11-02T02:27:28.668" v="1713"/>
          <ac:spMkLst>
            <pc:docMk/>
            <pc:sldMk cId="2332531122" sldId="2076137618"/>
            <ac:spMk id="6" creationId="{ADDB111A-8369-3E4F-89FF-9658B3BE5D6C}"/>
          </ac:spMkLst>
        </pc:spChg>
        <pc:picChg chg="mod">
          <ac:chgData name="Vaibhav Gujral" userId="71e6667d029b40da" providerId="LiveId" clId="{29A5259F-FA90-584E-A525-237CDC0336EF}" dt="2021-11-02T01:35:03.962" v="1260" actId="1038"/>
          <ac:picMkLst>
            <pc:docMk/>
            <pc:sldMk cId="2332531122" sldId="2076137618"/>
            <ac:picMk id="4" creationId="{37D07363-E9E6-F94F-A85A-A691F0444BE5}"/>
          </ac:picMkLst>
        </pc:picChg>
      </pc:sldChg>
      <pc:sldChg chg="del mod ord modShow">
        <pc:chgData name="Vaibhav Gujral" userId="71e6667d029b40da" providerId="LiveId" clId="{29A5259F-FA90-584E-A525-237CDC0336EF}" dt="2021-11-02T01:12:34.396" v="959" actId="2696"/>
        <pc:sldMkLst>
          <pc:docMk/>
          <pc:sldMk cId="3269094805" sldId="2076137619"/>
        </pc:sldMkLst>
      </pc:sldChg>
      <pc:sldChg chg="addSp modSp del mod ord modShow">
        <pc:chgData name="Vaibhav Gujral" userId="71e6667d029b40da" providerId="LiveId" clId="{29A5259F-FA90-584E-A525-237CDC0336EF}" dt="2021-11-02T03:27:00.550" v="2999" actId="2696"/>
        <pc:sldMkLst>
          <pc:docMk/>
          <pc:sldMk cId="1993415890" sldId="2076137620"/>
        </pc:sldMkLst>
        <pc:spChg chg="add mod">
          <ac:chgData name="Vaibhav Gujral" userId="71e6667d029b40da" providerId="LiveId" clId="{29A5259F-FA90-584E-A525-237CDC0336EF}" dt="2021-11-02T02:27:47.519" v="1716"/>
          <ac:spMkLst>
            <pc:docMk/>
            <pc:sldMk cId="1993415890" sldId="2076137620"/>
            <ac:spMk id="4" creationId="{600EE87D-8E68-4947-B7BA-79EF20E3E1CD}"/>
          </ac:spMkLst>
        </pc:spChg>
        <pc:spChg chg="add mod">
          <ac:chgData name="Vaibhav Gujral" userId="71e6667d029b40da" providerId="LiveId" clId="{29A5259F-FA90-584E-A525-237CDC0336EF}" dt="2021-11-02T02:27:47.519" v="1716"/>
          <ac:spMkLst>
            <pc:docMk/>
            <pc:sldMk cId="1993415890" sldId="2076137620"/>
            <ac:spMk id="5" creationId="{3F535922-C9FE-B24A-AFA7-072C65ADD9D7}"/>
          </ac:spMkLst>
        </pc:spChg>
      </pc:sldChg>
      <pc:sldChg chg="addSp delSp modSp mod ord modAnim modNotesTx">
        <pc:chgData name="Vaibhav Gujral" userId="71e6667d029b40da" providerId="LiveId" clId="{29A5259F-FA90-584E-A525-237CDC0336EF}" dt="2021-11-02T02:32:00.963" v="1971" actId="20577"/>
        <pc:sldMkLst>
          <pc:docMk/>
          <pc:sldMk cId="3892325778" sldId="2076137621"/>
        </pc:sldMkLst>
        <pc:spChg chg="mod">
          <ac:chgData name="Vaibhav Gujral" userId="71e6667d029b40da" providerId="LiveId" clId="{29A5259F-FA90-584E-A525-237CDC0336EF}" dt="2021-11-02T01:13:04.145" v="961" actId="207"/>
          <ac:spMkLst>
            <pc:docMk/>
            <pc:sldMk cId="3892325778" sldId="2076137621"/>
            <ac:spMk id="19" creationId="{A8FCCB81-0E64-49B0-9C99-458A174DAC33}"/>
          </ac:spMkLst>
        </pc:spChg>
        <pc:spChg chg="mod">
          <ac:chgData name="Vaibhav Gujral" userId="71e6667d029b40da" providerId="LiveId" clId="{29A5259F-FA90-584E-A525-237CDC0336EF}" dt="2021-11-02T01:13:07.679" v="962" actId="207"/>
          <ac:spMkLst>
            <pc:docMk/>
            <pc:sldMk cId="3892325778" sldId="2076137621"/>
            <ac:spMk id="20" creationId="{5A47256E-9B29-46C2-A041-2A75B2A86632}"/>
          </ac:spMkLst>
        </pc:spChg>
        <pc:spChg chg="mod">
          <ac:chgData name="Vaibhav Gujral" userId="71e6667d029b40da" providerId="LiveId" clId="{29A5259F-FA90-584E-A525-237CDC0336EF}" dt="2021-11-02T01:13:00.297" v="960" actId="207"/>
          <ac:spMkLst>
            <pc:docMk/>
            <pc:sldMk cId="3892325778" sldId="2076137621"/>
            <ac:spMk id="21" creationId="{35B46280-2D0A-48C8-822C-794121814D52}"/>
          </ac:spMkLst>
        </pc:spChg>
        <pc:spChg chg="mod">
          <ac:chgData name="Vaibhav Gujral" userId="71e6667d029b40da" providerId="LiveId" clId="{29A5259F-FA90-584E-A525-237CDC0336EF}" dt="2021-11-02T01:13:11.377" v="963" actId="207"/>
          <ac:spMkLst>
            <pc:docMk/>
            <pc:sldMk cId="3892325778" sldId="2076137621"/>
            <ac:spMk id="22" creationId="{1AFA42D3-916A-4F06-8CE9-6514EFF558A2}"/>
          </ac:spMkLst>
        </pc:spChg>
        <pc:spChg chg="mod">
          <ac:chgData name="Vaibhav Gujral" userId="71e6667d029b40da" providerId="LiveId" clId="{29A5259F-FA90-584E-A525-237CDC0336EF}" dt="2021-11-02T01:13:14.929" v="964" actId="207"/>
          <ac:spMkLst>
            <pc:docMk/>
            <pc:sldMk cId="3892325778" sldId="2076137621"/>
            <ac:spMk id="23" creationId="{0A353EBF-0B5D-4644-B99C-8F7BB9B16E5E}"/>
          </ac:spMkLst>
        </pc:spChg>
        <pc:spChg chg="add mod">
          <ac:chgData name="Vaibhav Gujral" userId="71e6667d029b40da" providerId="LiveId" clId="{29A5259F-FA90-584E-A525-237CDC0336EF}" dt="2021-11-02T02:28:31.857" v="1725"/>
          <ac:spMkLst>
            <pc:docMk/>
            <pc:sldMk cId="3892325778" sldId="2076137621"/>
            <ac:spMk id="54" creationId="{79AF7CE0-24C3-0148-9519-530A7B97354D}"/>
          </ac:spMkLst>
        </pc:spChg>
        <pc:spChg chg="add mod">
          <ac:chgData name="Vaibhav Gujral" userId="71e6667d029b40da" providerId="LiveId" clId="{29A5259F-FA90-584E-A525-237CDC0336EF}" dt="2021-11-02T02:28:31.857" v="1725"/>
          <ac:spMkLst>
            <pc:docMk/>
            <pc:sldMk cId="3892325778" sldId="2076137621"/>
            <ac:spMk id="55" creationId="{8782715F-CCA7-C04B-9620-58AA01968EF2}"/>
          </ac:spMkLst>
        </pc:spChg>
        <pc:spChg chg="add del mod">
          <ac:chgData name="Vaibhav Gujral" userId="71e6667d029b40da" providerId="LiveId" clId="{29A5259F-FA90-584E-A525-237CDC0336EF}" dt="2021-11-02T02:31:18.330" v="1739"/>
          <ac:spMkLst>
            <pc:docMk/>
            <pc:sldMk cId="3892325778" sldId="2076137621"/>
            <ac:spMk id="56" creationId="{61736279-14F9-5E45-BB9B-737FFF49AF3B}"/>
          </ac:spMkLst>
        </pc:spChg>
        <pc:spChg chg="add del mod">
          <ac:chgData name="Vaibhav Gujral" userId="71e6667d029b40da" providerId="LiveId" clId="{29A5259F-FA90-584E-A525-237CDC0336EF}" dt="2021-11-02T02:31:18.330" v="1739"/>
          <ac:spMkLst>
            <pc:docMk/>
            <pc:sldMk cId="3892325778" sldId="2076137621"/>
            <ac:spMk id="57" creationId="{709F11EA-8780-0B47-AE27-14EA77570478}"/>
          </ac:spMkLst>
        </pc:spChg>
        <pc:spChg chg="add del mod">
          <ac:chgData name="Vaibhav Gujral" userId="71e6667d029b40da" providerId="LiveId" clId="{29A5259F-FA90-584E-A525-237CDC0336EF}" dt="2021-11-02T02:31:18.330" v="1739"/>
          <ac:spMkLst>
            <pc:docMk/>
            <pc:sldMk cId="3892325778" sldId="2076137621"/>
            <ac:spMk id="58" creationId="{A053C2D5-B042-E14B-9BB5-1A29435A9A46}"/>
          </ac:spMkLst>
        </pc:spChg>
        <pc:spChg chg="add del mod">
          <ac:chgData name="Vaibhav Gujral" userId="71e6667d029b40da" providerId="LiveId" clId="{29A5259F-FA90-584E-A525-237CDC0336EF}" dt="2021-11-02T02:31:18.330" v="1739"/>
          <ac:spMkLst>
            <pc:docMk/>
            <pc:sldMk cId="3892325778" sldId="2076137621"/>
            <ac:spMk id="59" creationId="{BCEC836C-C5F5-094C-98A9-8377302C15EE}"/>
          </ac:spMkLst>
        </pc:spChg>
      </pc:sldChg>
      <pc:sldChg chg="addSp delSp modSp mod ord">
        <pc:chgData name="Vaibhav Gujral" userId="71e6667d029b40da" providerId="LiveId" clId="{29A5259F-FA90-584E-A525-237CDC0336EF}" dt="2021-11-02T02:28:39.023" v="1727"/>
        <pc:sldMkLst>
          <pc:docMk/>
          <pc:sldMk cId="1983829577" sldId="2076137622"/>
        </pc:sldMkLst>
        <pc:spChg chg="del">
          <ac:chgData name="Vaibhav Gujral" userId="71e6667d029b40da" providerId="LiveId" clId="{29A5259F-FA90-584E-A525-237CDC0336EF}" dt="2021-11-02T01:14:07.476" v="969" actId="478"/>
          <ac:spMkLst>
            <pc:docMk/>
            <pc:sldMk cId="1983829577" sldId="2076137622"/>
            <ac:spMk id="3" creationId="{5A6B0B73-1B18-4360-A16B-6326BD941E7F}"/>
          </ac:spMkLst>
        </pc:spChg>
        <pc:spChg chg="mod">
          <ac:chgData name="Vaibhav Gujral" userId="71e6667d029b40da" providerId="LiveId" clId="{29A5259F-FA90-584E-A525-237CDC0336EF}" dt="2021-11-02T01:14:13.760" v="971" actId="1076"/>
          <ac:spMkLst>
            <pc:docMk/>
            <pc:sldMk cId="1983829577" sldId="2076137622"/>
            <ac:spMk id="5" creationId="{09D787BB-0369-5546-ACC8-95808C61178E}"/>
          </ac:spMkLst>
        </pc:spChg>
        <pc:spChg chg="mod">
          <ac:chgData name="Vaibhav Gujral" userId="71e6667d029b40da" providerId="LiveId" clId="{29A5259F-FA90-584E-A525-237CDC0336EF}" dt="2021-11-02T01:14:13.760" v="971" actId="1076"/>
          <ac:spMkLst>
            <pc:docMk/>
            <pc:sldMk cId="1983829577" sldId="2076137622"/>
            <ac:spMk id="6" creationId="{7A3B21CF-D8F2-C446-A8AC-7E7D911839F5}"/>
          </ac:spMkLst>
        </pc:spChg>
        <pc:spChg chg="mod">
          <ac:chgData name="Vaibhav Gujral" userId="71e6667d029b40da" providerId="LiveId" clId="{29A5259F-FA90-584E-A525-237CDC0336EF}" dt="2021-11-02T01:14:13.760" v="971" actId="1076"/>
          <ac:spMkLst>
            <pc:docMk/>
            <pc:sldMk cId="1983829577" sldId="2076137622"/>
            <ac:spMk id="8" creationId="{4354D72C-B641-AE4C-B831-0AC9BF393245}"/>
          </ac:spMkLst>
        </pc:spChg>
        <pc:spChg chg="mod">
          <ac:chgData name="Vaibhav Gujral" userId="71e6667d029b40da" providerId="LiveId" clId="{29A5259F-FA90-584E-A525-237CDC0336EF}" dt="2021-11-02T01:14:13.760" v="971" actId="1076"/>
          <ac:spMkLst>
            <pc:docMk/>
            <pc:sldMk cId="1983829577" sldId="2076137622"/>
            <ac:spMk id="9" creationId="{E1C516EF-4D43-524C-897A-CCB685DF1C18}"/>
          </ac:spMkLst>
        </pc:spChg>
        <pc:spChg chg="mod">
          <ac:chgData name="Vaibhav Gujral" userId="71e6667d029b40da" providerId="LiveId" clId="{29A5259F-FA90-584E-A525-237CDC0336EF}" dt="2021-11-02T01:14:13.760" v="971" actId="1076"/>
          <ac:spMkLst>
            <pc:docMk/>
            <pc:sldMk cId="1983829577" sldId="2076137622"/>
            <ac:spMk id="10" creationId="{BA2F29A3-2686-014D-BC10-8757A9EF45DA}"/>
          </ac:spMkLst>
        </pc:spChg>
        <pc:spChg chg="mod">
          <ac:chgData name="Vaibhav Gujral" userId="71e6667d029b40da" providerId="LiveId" clId="{29A5259F-FA90-584E-A525-237CDC0336EF}" dt="2021-11-02T01:14:13.760" v="971" actId="1076"/>
          <ac:spMkLst>
            <pc:docMk/>
            <pc:sldMk cId="1983829577" sldId="2076137622"/>
            <ac:spMk id="13" creationId="{32266C4F-4FD3-DC4D-975C-5A5AA4FBE90F}"/>
          </ac:spMkLst>
        </pc:spChg>
        <pc:spChg chg="mod">
          <ac:chgData name="Vaibhav Gujral" userId="71e6667d029b40da" providerId="LiveId" clId="{29A5259F-FA90-584E-A525-237CDC0336EF}" dt="2021-11-02T01:14:13.760" v="971" actId="1076"/>
          <ac:spMkLst>
            <pc:docMk/>
            <pc:sldMk cId="1983829577" sldId="2076137622"/>
            <ac:spMk id="14" creationId="{807C4E60-E74F-BF4A-8BE3-5824CC819129}"/>
          </ac:spMkLst>
        </pc:spChg>
        <pc:spChg chg="mod">
          <ac:chgData name="Vaibhav Gujral" userId="71e6667d029b40da" providerId="LiveId" clId="{29A5259F-FA90-584E-A525-237CDC0336EF}" dt="2021-11-02T01:14:13.760" v="971" actId="1076"/>
          <ac:spMkLst>
            <pc:docMk/>
            <pc:sldMk cId="1983829577" sldId="2076137622"/>
            <ac:spMk id="15" creationId="{25A11508-E3D8-C444-A5DD-5D230E5D15EE}"/>
          </ac:spMkLst>
        </pc:spChg>
        <pc:spChg chg="mod">
          <ac:chgData name="Vaibhav Gujral" userId="71e6667d029b40da" providerId="LiveId" clId="{29A5259F-FA90-584E-A525-237CDC0336EF}" dt="2021-11-02T01:14:13.760" v="971" actId="1076"/>
          <ac:spMkLst>
            <pc:docMk/>
            <pc:sldMk cId="1983829577" sldId="2076137622"/>
            <ac:spMk id="16" creationId="{2BE26ED5-D88B-F54D-A357-76FD094AA20D}"/>
          </ac:spMkLst>
        </pc:spChg>
        <pc:spChg chg="mod">
          <ac:chgData name="Vaibhav Gujral" userId="71e6667d029b40da" providerId="LiveId" clId="{29A5259F-FA90-584E-A525-237CDC0336EF}" dt="2021-11-02T01:14:13.760" v="971" actId="1076"/>
          <ac:spMkLst>
            <pc:docMk/>
            <pc:sldMk cId="1983829577" sldId="2076137622"/>
            <ac:spMk id="17" creationId="{044B23DC-F67B-F143-A4C5-3E787A5C8487}"/>
          </ac:spMkLst>
        </pc:spChg>
        <pc:spChg chg="mod">
          <ac:chgData name="Vaibhav Gujral" userId="71e6667d029b40da" providerId="LiveId" clId="{29A5259F-FA90-584E-A525-237CDC0336EF}" dt="2021-11-02T01:14:13.760" v="971" actId="1076"/>
          <ac:spMkLst>
            <pc:docMk/>
            <pc:sldMk cId="1983829577" sldId="2076137622"/>
            <ac:spMk id="19" creationId="{A52C5996-77AB-8249-9FC6-F7881B9E54CF}"/>
          </ac:spMkLst>
        </pc:spChg>
        <pc:spChg chg="mod">
          <ac:chgData name="Vaibhav Gujral" userId="71e6667d029b40da" providerId="LiveId" clId="{29A5259F-FA90-584E-A525-237CDC0336EF}" dt="2021-11-02T01:14:13.760" v="971" actId="1076"/>
          <ac:spMkLst>
            <pc:docMk/>
            <pc:sldMk cId="1983829577" sldId="2076137622"/>
            <ac:spMk id="20" creationId="{10615EB8-D74A-8549-93C9-9B8869769778}"/>
          </ac:spMkLst>
        </pc:spChg>
        <pc:spChg chg="mod">
          <ac:chgData name="Vaibhav Gujral" userId="71e6667d029b40da" providerId="LiveId" clId="{29A5259F-FA90-584E-A525-237CDC0336EF}" dt="2021-11-02T01:14:13.760" v="971" actId="1076"/>
          <ac:spMkLst>
            <pc:docMk/>
            <pc:sldMk cId="1983829577" sldId="2076137622"/>
            <ac:spMk id="22" creationId="{B37CA6D6-FE3E-634C-9595-A6A2434C310C}"/>
          </ac:spMkLst>
        </pc:spChg>
        <pc:spChg chg="mod">
          <ac:chgData name="Vaibhav Gujral" userId="71e6667d029b40da" providerId="LiveId" clId="{29A5259F-FA90-584E-A525-237CDC0336EF}" dt="2021-11-02T01:14:13.760" v="971" actId="1076"/>
          <ac:spMkLst>
            <pc:docMk/>
            <pc:sldMk cId="1983829577" sldId="2076137622"/>
            <ac:spMk id="23" creationId="{FEF94C59-41BF-9E47-9D4E-91060D755757}"/>
          </ac:spMkLst>
        </pc:spChg>
        <pc:spChg chg="mod">
          <ac:chgData name="Vaibhav Gujral" userId="71e6667d029b40da" providerId="LiveId" clId="{29A5259F-FA90-584E-A525-237CDC0336EF}" dt="2021-11-02T01:14:13.760" v="971" actId="1076"/>
          <ac:spMkLst>
            <pc:docMk/>
            <pc:sldMk cId="1983829577" sldId="2076137622"/>
            <ac:spMk id="24" creationId="{57B92653-2BF2-404B-80BA-248E234E8BDA}"/>
          </ac:spMkLst>
        </pc:spChg>
        <pc:spChg chg="mod">
          <ac:chgData name="Vaibhav Gujral" userId="71e6667d029b40da" providerId="LiveId" clId="{29A5259F-FA90-584E-A525-237CDC0336EF}" dt="2021-11-02T01:14:13.760" v="971" actId="1076"/>
          <ac:spMkLst>
            <pc:docMk/>
            <pc:sldMk cId="1983829577" sldId="2076137622"/>
            <ac:spMk id="25" creationId="{032B76CD-E0A2-C24B-B870-A0F94EAC030D}"/>
          </ac:spMkLst>
        </pc:spChg>
        <pc:spChg chg="mod">
          <ac:chgData name="Vaibhav Gujral" userId="71e6667d029b40da" providerId="LiveId" clId="{29A5259F-FA90-584E-A525-237CDC0336EF}" dt="2021-11-02T01:14:13.760" v="971" actId="1076"/>
          <ac:spMkLst>
            <pc:docMk/>
            <pc:sldMk cId="1983829577" sldId="2076137622"/>
            <ac:spMk id="26" creationId="{077AC4DC-F9A3-D84F-AAB7-05BBE7E7220C}"/>
          </ac:spMkLst>
        </pc:spChg>
        <pc:spChg chg="mod">
          <ac:chgData name="Vaibhav Gujral" userId="71e6667d029b40da" providerId="LiveId" clId="{29A5259F-FA90-584E-A525-237CDC0336EF}" dt="2021-11-02T01:14:13.760" v="971" actId="1076"/>
          <ac:spMkLst>
            <pc:docMk/>
            <pc:sldMk cId="1983829577" sldId="2076137622"/>
            <ac:spMk id="27" creationId="{E47B3D87-0A52-E343-A1DE-1778E1242486}"/>
          </ac:spMkLst>
        </pc:spChg>
        <pc:spChg chg="mod">
          <ac:chgData name="Vaibhav Gujral" userId="71e6667d029b40da" providerId="LiveId" clId="{29A5259F-FA90-584E-A525-237CDC0336EF}" dt="2021-11-02T01:14:13.760" v="971" actId="1076"/>
          <ac:spMkLst>
            <pc:docMk/>
            <pc:sldMk cId="1983829577" sldId="2076137622"/>
            <ac:spMk id="28" creationId="{2E8B15C5-260E-4E4A-98D7-6CFCBA9CE425}"/>
          </ac:spMkLst>
        </pc:spChg>
        <pc:spChg chg="mod">
          <ac:chgData name="Vaibhav Gujral" userId="71e6667d029b40da" providerId="LiveId" clId="{29A5259F-FA90-584E-A525-237CDC0336EF}" dt="2021-11-02T01:14:13.760" v="971" actId="1076"/>
          <ac:spMkLst>
            <pc:docMk/>
            <pc:sldMk cId="1983829577" sldId="2076137622"/>
            <ac:spMk id="29" creationId="{1E8435D8-406D-A948-B86F-6018E33A6764}"/>
          </ac:spMkLst>
        </pc:spChg>
        <pc:spChg chg="mod">
          <ac:chgData name="Vaibhav Gujral" userId="71e6667d029b40da" providerId="LiveId" clId="{29A5259F-FA90-584E-A525-237CDC0336EF}" dt="2021-11-02T01:14:13.760" v="971" actId="1076"/>
          <ac:spMkLst>
            <pc:docMk/>
            <pc:sldMk cId="1983829577" sldId="2076137622"/>
            <ac:spMk id="30" creationId="{016F9EA7-A5B8-D142-A505-EF9AB50616F4}"/>
          </ac:spMkLst>
        </pc:spChg>
        <pc:spChg chg="mod">
          <ac:chgData name="Vaibhav Gujral" userId="71e6667d029b40da" providerId="LiveId" clId="{29A5259F-FA90-584E-A525-237CDC0336EF}" dt="2021-11-02T01:14:13.760" v="971" actId="1076"/>
          <ac:spMkLst>
            <pc:docMk/>
            <pc:sldMk cId="1983829577" sldId="2076137622"/>
            <ac:spMk id="31" creationId="{915BAFC0-E9B4-7848-B283-2CEB13A7E652}"/>
          </ac:spMkLst>
        </pc:spChg>
        <pc:spChg chg="mod">
          <ac:chgData name="Vaibhav Gujral" userId="71e6667d029b40da" providerId="LiveId" clId="{29A5259F-FA90-584E-A525-237CDC0336EF}" dt="2021-11-02T01:14:13.760" v="971" actId="1076"/>
          <ac:spMkLst>
            <pc:docMk/>
            <pc:sldMk cId="1983829577" sldId="2076137622"/>
            <ac:spMk id="32" creationId="{72C7D757-A8C2-DF4B-B36D-DF95377343EF}"/>
          </ac:spMkLst>
        </pc:spChg>
        <pc:spChg chg="mod">
          <ac:chgData name="Vaibhav Gujral" userId="71e6667d029b40da" providerId="LiveId" clId="{29A5259F-FA90-584E-A525-237CDC0336EF}" dt="2021-11-02T01:14:13.760" v="971" actId="1076"/>
          <ac:spMkLst>
            <pc:docMk/>
            <pc:sldMk cId="1983829577" sldId="2076137622"/>
            <ac:spMk id="33" creationId="{B616C026-73D8-5D4F-8810-7B121AABD138}"/>
          </ac:spMkLst>
        </pc:spChg>
        <pc:spChg chg="mod">
          <ac:chgData name="Vaibhav Gujral" userId="71e6667d029b40da" providerId="LiveId" clId="{29A5259F-FA90-584E-A525-237CDC0336EF}" dt="2021-11-02T01:14:13.760" v="971" actId="1076"/>
          <ac:spMkLst>
            <pc:docMk/>
            <pc:sldMk cId="1983829577" sldId="2076137622"/>
            <ac:spMk id="34" creationId="{7D55A063-ED57-FE47-BB11-E29F88A0E331}"/>
          </ac:spMkLst>
        </pc:spChg>
        <pc:spChg chg="mod">
          <ac:chgData name="Vaibhav Gujral" userId="71e6667d029b40da" providerId="LiveId" clId="{29A5259F-FA90-584E-A525-237CDC0336EF}" dt="2021-11-02T01:14:13.760" v="971" actId="1076"/>
          <ac:spMkLst>
            <pc:docMk/>
            <pc:sldMk cId="1983829577" sldId="2076137622"/>
            <ac:spMk id="35" creationId="{7D8CF768-BFC9-544A-954C-FC4A5DB3DB11}"/>
          </ac:spMkLst>
        </pc:spChg>
        <pc:spChg chg="mod">
          <ac:chgData name="Vaibhav Gujral" userId="71e6667d029b40da" providerId="LiveId" clId="{29A5259F-FA90-584E-A525-237CDC0336EF}" dt="2021-11-02T01:14:13.760" v="971" actId="1076"/>
          <ac:spMkLst>
            <pc:docMk/>
            <pc:sldMk cId="1983829577" sldId="2076137622"/>
            <ac:spMk id="37" creationId="{EFE5B708-FE06-B34B-B839-6672A5207610}"/>
          </ac:spMkLst>
        </pc:spChg>
        <pc:spChg chg="mod">
          <ac:chgData name="Vaibhav Gujral" userId="71e6667d029b40da" providerId="LiveId" clId="{29A5259F-FA90-584E-A525-237CDC0336EF}" dt="2021-11-02T01:14:13.760" v="971" actId="1076"/>
          <ac:spMkLst>
            <pc:docMk/>
            <pc:sldMk cId="1983829577" sldId="2076137622"/>
            <ac:spMk id="40" creationId="{CFF78EF8-DC6E-DA4C-B87C-4F25F5E467A0}"/>
          </ac:spMkLst>
        </pc:spChg>
        <pc:spChg chg="mod">
          <ac:chgData name="Vaibhav Gujral" userId="71e6667d029b40da" providerId="LiveId" clId="{29A5259F-FA90-584E-A525-237CDC0336EF}" dt="2021-11-02T01:14:13.760" v="971" actId="1076"/>
          <ac:spMkLst>
            <pc:docMk/>
            <pc:sldMk cId="1983829577" sldId="2076137622"/>
            <ac:spMk id="42" creationId="{03020810-4B28-614D-9428-A9ACD5032D1F}"/>
          </ac:spMkLst>
        </pc:spChg>
        <pc:spChg chg="mod">
          <ac:chgData name="Vaibhav Gujral" userId="71e6667d029b40da" providerId="LiveId" clId="{29A5259F-FA90-584E-A525-237CDC0336EF}" dt="2021-11-02T01:14:13.760" v="971" actId="1076"/>
          <ac:spMkLst>
            <pc:docMk/>
            <pc:sldMk cId="1983829577" sldId="2076137622"/>
            <ac:spMk id="48" creationId="{119CCFEF-217A-0F46-9C24-A5DEAA59E52F}"/>
          </ac:spMkLst>
        </pc:spChg>
        <pc:spChg chg="mod">
          <ac:chgData name="Vaibhav Gujral" userId="71e6667d029b40da" providerId="LiveId" clId="{29A5259F-FA90-584E-A525-237CDC0336EF}" dt="2021-11-02T01:14:13.760" v="971" actId="1076"/>
          <ac:spMkLst>
            <pc:docMk/>
            <pc:sldMk cId="1983829577" sldId="2076137622"/>
            <ac:spMk id="50" creationId="{AD408959-A670-A341-A961-9E9487239837}"/>
          </ac:spMkLst>
        </pc:spChg>
        <pc:spChg chg="mod">
          <ac:chgData name="Vaibhav Gujral" userId="71e6667d029b40da" providerId="LiveId" clId="{29A5259F-FA90-584E-A525-237CDC0336EF}" dt="2021-11-02T01:14:13.760" v="971" actId="1076"/>
          <ac:spMkLst>
            <pc:docMk/>
            <pc:sldMk cId="1983829577" sldId="2076137622"/>
            <ac:spMk id="51" creationId="{58489618-613D-5647-B20D-06C0C5283AF9}"/>
          </ac:spMkLst>
        </pc:spChg>
        <pc:spChg chg="mod">
          <ac:chgData name="Vaibhav Gujral" userId="71e6667d029b40da" providerId="LiveId" clId="{29A5259F-FA90-584E-A525-237CDC0336EF}" dt="2021-11-02T01:14:13.760" v="971" actId="1076"/>
          <ac:spMkLst>
            <pc:docMk/>
            <pc:sldMk cId="1983829577" sldId="2076137622"/>
            <ac:spMk id="52" creationId="{4E4A1A7A-AE9A-CF4F-BB70-9403B099E57C}"/>
          </ac:spMkLst>
        </pc:spChg>
        <pc:spChg chg="mod">
          <ac:chgData name="Vaibhav Gujral" userId="71e6667d029b40da" providerId="LiveId" clId="{29A5259F-FA90-584E-A525-237CDC0336EF}" dt="2021-11-02T01:14:13.760" v="971" actId="1076"/>
          <ac:spMkLst>
            <pc:docMk/>
            <pc:sldMk cId="1983829577" sldId="2076137622"/>
            <ac:spMk id="53" creationId="{546E30C5-11C2-CF4D-A790-FBBA339DB7EC}"/>
          </ac:spMkLst>
        </pc:spChg>
        <pc:spChg chg="mod">
          <ac:chgData name="Vaibhav Gujral" userId="71e6667d029b40da" providerId="LiveId" clId="{29A5259F-FA90-584E-A525-237CDC0336EF}" dt="2021-11-02T01:14:13.760" v="971" actId="1076"/>
          <ac:spMkLst>
            <pc:docMk/>
            <pc:sldMk cId="1983829577" sldId="2076137622"/>
            <ac:spMk id="54" creationId="{EB14DEE7-31FB-4A4D-93AC-BE2A57ED801A}"/>
          </ac:spMkLst>
        </pc:spChg>
        <pc:spChg chg="mod">
          <ac:chgData name="Vaibhav Gujral" userId="71e6667d029b40da" providerId="LiveId" clId="{29A5259F-FA90-584E-A525-237CDC0336EF}" dt="2021-11-02T01:14:13.760" v="971" actId="1076"/>
          <ac:spMkLst>
            <pc:docMk/>
            <pc:sldMk cId="1983829577" sldId="2076137622"/>
            <ac:spMk id="55" creationId="{1A46735B-EF32-E64B-B674-AA67FCD09012}"/>
          </ac:spMkLst>
        </pc:spChg>
        <pc:spChg chg="mod">
          <ac:chgData name="Vaibhav Gujral" userId="71e6667d029b40da" providerId="LiveId" clId="{29A5259F-FA90-584E-A525-237CDC0336EF}" dt="2021-11-02T01:14:13.760" v="971" actId="1076"/>
          <ac:spMkLst>
            <pc:docMk/>
            <pc:sldMk cId="1983829577" sldId="2076137622"/>
            <ac:spMk id="56" creationId="{6C05DD3E-EF78-4E4B-82BE-AEB96CC0FC20}"/>
          </ac:spMkLst>
        </pc:spChg>
        <pc:spChg chg="mod">
          <ac:chgData name="Vaibhav Gujral" userId="71e6667d029b40da" providerId="LiveId" clId="{29A5259F-FA90-584E-A525-237CDC0336EF}" dt="2021-11-02T01:14:13.760" v="971" actId="1076"/>
          <ac:spMkLst>
            <pc:docMk/>
            <pc:sldMk cId="1983829577" sldId="2076137622"/>
            <ac:spMk id="57" creationId="{EAE7F999-F8A0-0D46-9922-81E94CDA69FC}"/>
          </ac:spMkLst>
        </pc:spChg>
        <pc:spChg chg="mod">
          <ac:chgData name="Vaibhav Gujral" userId="71e6667d029b40da" providerId="LiveId" clId="{29A5259F-FA90-584E-A525-237CDC0336EF}" dt="2021-11-02T01:14:13.760" v="971" actId="1076"/>
          <ac:spMkLst>
            <pc:docMk/>
            <pc:sldMk cId="1983829577" sldId="2076137622"/>
            <ac:spMk id="58" creationId="{D11360EA-5A24-C04D-AE8D-31CA43C1E91C}"/>
          </ac:spMkLst>
        </pc:spChg>
        <pc:spChg chg="mod">
          <ac:chgData name="Vaibhav Gujral" userId="71e6667d029b40da" providerId="LiveId" clId="{29A5259F-FA90-584E-A525-237CDC0336EF}" dt="2021-11-02T01:14:13.760" v="971" actId="1076"/>
          <ac:spMkLst>
            <pc:docMk/>
            <pc:sldMk cId="1983829577" sldId="2076137622"/>
            <ac:spMk id="59" creationId="{959F5941-B276-6442-B0B0-FFB74E05F79A}"/>
          </ac:spMkLst>
        </pc:spChg>
        <pc:spChg chg="mod">
          <ac:chgData name="Vaibhav Gujral" userId="71e6667d029b40da" providerId="LiveId" clId="{29A5259F-FA90-584E-A525-237CDC0336EF}" dt="2021-11-02T01:14:13.760" v="971" actId="1076"/>
          <ac:spMkLst>
            <pc:docMk/>
            <pc:sldMk cId="1983829577" sldId="2076137622"/>
            <ac:spMk id="60" creationId="{54E71A83-975C-6C4A-ADDD-4F18E9674CCA}"/>
          </ac:spMkLst>
        </pc:spChg>
        <pc:spChg chg="mod">
          <ac:chgData name="Vaibhav Gujral" userId="71e6667d029b40da" providerId="LiveId" clId="{29A5259F-FA90-584E-A525-237CDC0336EF}" dt="2021-11-02T01:14:13.760" v="971" actId="1076"/>
          <ac:spMkLst>
            <pc:docMk/>
            <pc:sldMk cId="1983829577" sldId="2076137622"/>
            <ac:spMk id="61" creationId="{BCF7EA0F-EA2D-EC47-8399-138CEC65DD3D}"/>
          </ac:spMkLst>
        </pc:spChg>
        <pc:spChg chg="mod">
          <ac:chgData name="Vaibhav Gujral" userId="71e6667d029b40da" providerId="LiveId" clId="{29A5259F-FA90-584E-A525-237CDC0336EF}" dt="2021-11-02T01:14:13.760" v="971" actId="1076"/>
          <ac:spMkLst>
            <pc:docMk/>
            <pc:sldMk cId="1983829577" sldId="2076137622"/>
            <ac:spMk id="62" creationId="{35797544-4622-EC44-992B-9DA569645149}"/>
          </ac:spMkLst>
        </pc:spChg>
        <pc:spChg chg="mod">
          <ac:chgData name="Vaibhav Gujral" userId="71e6667d029b40da" providerId="LiveId" clId="{29A5259F-FA90-584E-A525-237CDC0336EF}" dt="2021-11-02T01:14:13.760" v="971" actId="1076"/>
          <ac:spMkLst>
            <pc:docMk/>
            <pc:sldMk cId="1983829577" sldId="2076137622"/>
            <ac:spMk id="63" creationId="{DEC40DBC-E01C-D548-8B2A-135E502655ED}"/>
          </ac:spMkLst>
        </pc:spChg>
        <pc:spChg chg="mod">
          <ac:chgData name="Vaibhav Gujral" userId="71e6667d029b40da" providerId="LiveId" clId="{29A5259F-FA90-584E-A525-237CDC0336EF}" dt="2021-11-02T01:14:13.760" v="971" actId="1076"/>
          <ac:spMkLst>
            <pc:docMk/>
            <pc:sldMk cId="1983829577" sldId="2076137622"/>
            <ac:spMk id="64" creationId="{44F42D26-383B-EB4B-9C66-8DD8B110BB3D}"/>
          </ac:spMkLst>
        </pc:spChg>
        <pc:spChg chg="mod">
          <ac:chgData name="Vaibhav Gujral" userId="71e6667d029b40da" providerId="LiveId" clId="{29A5259F-FA90-584E-A525-237CDC0336EF}" dt="2021-11-02T01:14:13.760" v="971" actId="1076"/>
          <ac:spMkLst>
            <pc:docMk/>
            <pc:sldMk cId="1983829577" sldId="2076137622"/>
            <ac:spMk id="65" creationId="{F6209742-3014-E74C-B69C-2F8896DD2BA6}"/>
          </ac:spMkLst>
        </pc:spChg>
        <pc:spChg chg="mod">
          <ac:chgData name="Vaibhav Gujral" userId="71e6667d029b40da" providerId="LiveId" clId="{29A5259F-FA90-584E-A525-237CDC0336EF}" dt="2021-11-02T01:14:13.760" v="971" actId="1076"/>
          <ac:spMkLst>
            <pc:docMk/>
            <pc:sldMk cId="1983829577" sldId="2076137622"/>
            <ac:spMk id="66" creationId="{0F421EF4-1593-E241-A7EC-286EFA85F3A3}"/>
          </ac:spMkLst>
        </pc:spChg>
        <pc:spChg chg="mod">
          <ac:chgData name="Vaibhav Gujral" userId="71e6667d029b40da" providerId="LiveId" clId="{29A5259F-FA90-584E-A525-237CDC0336EF}" dt="2021-11-02T01:14:13.760" v="971" actId="1076"/>
          <ac:spMkLst>
            <pc:docMk/>
            <pc:sldMk cId="1983829577" sldId="2076137622"/>
            <ac:spMk id="67" creationId="{7CB32E02-D1EA-B44E-9B49-45A70657309C}"/>
          </ac:spMkLst>
        </pc:spChg>
        <pc:spChg chg="mod">
          <ac:chgData name="Vaibhav Gujral" userId="71e6667d029b40da" providerId="LiveId" clId="{29A5259F-FA90-584E-A525-237CDC0336EF}" dt="2021-11-02T01:14:13.760" v="971" actId="1076"/>
          <ac:spMkLst>
            <pc:docMk/>
            <pc:sldMk cId="1983829577" sldId="2076137622"/>
            <ac:spMk id="68" creationId="{1DBAE6ED-BF66-6B4A-97B3-16DABA6F6441}"/>
          </ac:spMkLst>
        </pc:spChg>
        <pc:spChg chg="mod">
          <ac:chgData name="Vaibhav Gujral" userId="71e6667d029b40da" providerId="LiveId" clId="{29A5259F-FA90-584E-A525-237CDC0336EF}" dt="2021-11-02T01:14:13.760" v="971" actId="1076"/>
          <ac:spMkLst>
            <pc:docMk/>
            <pc:sldMk cId="1983829577" sldId="2076137622"/>
            <ac:spMk id="69" creationId="{C18019A7-05A6-4E43-B90D-AA8545894F07}"/>
          </ac:spMkLst>
        </pc:spChg>
        <pc:spChg chg="mod">
          <ac:chgData name="Vaibhav Gujral" userId="71e6667d029b40da" providerId="LiveId" clId="{29A5259F-FA90-584E-A525-237CDC0336EF}" dt="2021-11-02T01:14:13.760" v="971" actId="1076"/>
          <ac:spMkLst>
            <pc:docMk/>
            <pc:sldMk cId="1983829577" sldId="2076137622"/>
            <ac:spMk id="71" creationId="{B41A80FB-CDDD-AD4D-BC90-D5DB76065E1E}"/>
          </ac:spMkLst>
        </pc:spChg>
        <pc:spChg chg="mod">
          <ac:chgData name="Vaibhav Gujral" userId="71e6667d029b40da" providerId="LiveId" clId="{29A5259F-FA90-584E-A525-237CDC0336EF}" dt="2021-11-02T01:14:13.760" v="971" actId="1076"/>
          <ac:spMkLst>
            <pc:docMk/>
            <pc:sldMk cId="1983829577" sldId="2076137622"/>
            <ac:spMk id="72" creationId="{865D3671-19AC-BA4A-9B49-3EF232E6CD83}"/>
          </ac:spMkLst>
        </pc:spChg>
        <pc:spChg chg="mod">
          <ac:chgData name="Vaibhav Gujral" userId="71e6667d029b40da" providerId="LiveId" clId="{29A5259F-FA90-584E-A525-237CDC0336EF}" dt="2021-11-02T01:14:13.760" v="971" actId="1076"/>
          <ac:spMkLst>
            <pc:docMk/>
            <pc:sldMk cId="1983829577" sldId="2076137622"/>
            <ac:spMk id="73" creationId="{C33A0EBE-54C5-AE40-9F3E-AF598AA57A0C}"/>
          </ac:spMkLst>
        </pc:spChg>
        <pc:spChg chg="mod">
          <ac:chgData name="Vaibhav Gujral" userId="71e6667d029b40da" providerId="LiveId" clId="{29A5259F-FA90-584E-A525-237CDC0336EF}" dt="2021-11-02T01:14:13.760" v="971" actId="1076"/>
          <ac:spMkLst>
            <pc:docMk/>
            <pc:sldMk cId="1983829577" sldId="2076137622"/>
            <ac:spMk id="74" creationId="{D30BB4FF-92EF-DE46-98B1-C9F99AE9B557}"/>
          </ac:spMkLst>
        </pc:spChg>
        <pc:spChg chg="mod">
          <ac:chgData name="Vaibhav Gujral" userId="71e6667d029b40da" providerId="LiveId" clId="{29A5259F-FA90-584E-A525-237CDC0336EF}" dt="2021-11-02T01:14:13.760" v="971" actId="1076"/>
          <ac:spMkLst>
            <pc:docMk/>
            <pc:sldMk cId="1983829577" sldId="2076137622"/>
            <ac:spMk id="75" creationId="{B4551A9F-263B-7346-B520-4655A800439F}"/>
          </ac:spMkLst>
        </pc:spChg>
        <pc:spChg chg="mod">
          <ac:chgData name="Vaibhav Gujral" userId="71e6667d029b40da" providerId="LiveId" clId="{29A5259F-FA90-584E-A525-237CDC0336EF}" dt="2021-11-02T01:14:13.760" v="971" actId="1076"/>
          <ac:spMkLst>
            <pc:docMk/>
            <pc:sldMk cId="1983829577" sldId="2076137622"/>
            <ac:spMk id="76" creationId="{278A3912-A3A6-2947-87EC-975458347463}"/>
          </ac:spMkLst>
        </pc:spChg>
        <pc:spChg chg="mod">
          <ac:chgData name="Vaibhav Gujral" userId="71e6667d029b40da" providerId="LiveId" clId="{29A5259F-FA90-584E-A525-237CDC0336EF}" dt="2021-11-02T01:14:13.760" v="971" actId="1076"/>
          <ac:spMkLst>
            <pc:docMk/>
            <pc:sldMk cId="1983829577" sldId="2076137622"/>
            <ac:spMk id="77" creationId="{6B845E99-6D22-5849-B2AE-CE4643E60E56}"/>
          </ac:spMkLst>
        </pc:spChg>
        <pc:spChg chg="mod">
          <ac:chgData name="Vaibhav Gujral" userId="71e6667d029b40da" providerId="LiveId" clId="{29A5259F-FA90-584E-A525-237CDC0336EF}" dt="2021-11-02T01:14:13.760" v="971" actId="1076"/>
          <ac:spMkLst>
            <pc:docMk/>
            <pc:sldMk cId="1983829577" sldId="2076137622"/>
            <ac:spMk id="78" creationId="{CD4017FC-316D-6240-856B-AAFFDFDD0A08}"/>
          </ac:spMkLst>
        </pc:spChg>
        <pc:spChg chg="mod">
          <ac:chgData name="Vaibhav Gujral" userId="71e6667d029b40da" providerId="LiveId" clId="{29A5259F-FA90-584E-A525-237CDC0336EF}" dt="2021-11-02T01:14:13.760" v="971" actId="1076"/>
          <ac:spMkLst>
            <pc:docMk/>
            <pc:sldMk cId="1983829577" sldId="2076137622"/>
            <ac:spMk id="79" creationId="{A592DD30-3C6A-8D43-8AF5-4E416E649D76}"/>
          </ac:spMkLst>
        </pc:spChg>
        <pc:spChg chg="mod">
          <ac:chgData name="Vaibhav Gujral" userId="71e6667d029b40da" providerId="LiveId" clId="{29A5259F-FA90-584E-A525-237CDC0336EF}" dt="2021-11-02T01:14:13.760" v="971" actId="1076"/>
          <ac:spMkLst>
            <pc:docMk/>
            <pc:sldMk cId="1983829577" sldId="2076137622"/>
            <ac:spMk id="80" creationId="{C6F46B8C-D4DC-334F-94DB-4AEBA9BCCD11}"/>
          </ac:spMkLst>
        </pc:spChg>
        <pc:spChg chg="mod">
          <ac:chgData name="Vaibhav Gujral" userId="71e6667d029b40da" providerId="LiveId" clId="{29A5259F-FA90-584E-A525-237CDC0336EF}" dt="2021-11-02T01:14:13.760" v="971" actId="1076"/>
          <ac:spMkLst>
            <pc:docMk/>
            <pc:sldMk cId="1983829577" sldId="2076137622"/>
            <ac:spMk id="81" creationId="{EA21F87F-D724-AB49-9178-DD33EA2AA9DE}"/>
          </ac:spMkLst>
        </pc:spChg>
        <pc:spChg chg="mod">
          <ac:chgData name="Vaibhav Gujral" userId="71e6667d029b40da" providerId="LiveId" clId="{29A5259F-FA90-584E-A525-237CDC0336EF}" dt="2021-11-02T01:14:13.760" v="971" actId="1076"/>
          <ac:spMkLst>
            <pc:docMk/>
            <pc:sldMk cId="1983829577" sldId="2076137622"/>
            <ac:spMk id="82" creationId="{D164F187-20B1-3349-8996-744A979E10CF}"/>
          </ac:spMkLst>
        </pc:spChg>
        <pc:spChg chg="mod">
          <ac:chgData name="Vaibhav Gujral" userId="71e6667d029b40da" providerId="LiveId" clId="{29A5259F-FA90-584E-A525-237CDC0336EF}" dt="2021-11-02T01:14:13.760" v="971" actId="1076"/>
          <ac:spMkLst>
            <pc:docMk/>
            <pc:sldMk cId="1983829577" sldId="2076137622"/>
            <ac:spMk id="83" creationId="{BBCA56A3-7BCC-7248-B81B-826B5D508BED}"/>
          </ac:spMkLst>
        </pc:spChg>
        <pc:spChg chg="mod">
          <ac:chgData name="Vaibhav Gujral" userId="71e6667d029b40da" providerId="LiveId" clId="{29A5259F-FA90-584E-A525-237CDC0336EF}" dt="2021-11-02T01:14:13.760" v="971" actId="1076"/>
          <ac:spMkLst>
            <pc:docMk/>
            <pc:sldMk cId="1983829577" sldId="2076137622"/>
            <ac:spMk id="84" creationId="{A1510514-67C9-5247-8859-90F4B8EC7719}"/>
          </ac:spMkLst>
        </pc:spChg>
        <pc:spChg chg="add mod">
          <ac:chgData name="Vaibhav Gujral" userId="71e6667d029b40da" providerId="LiveId" clId="{29A5259F-FA90-584E-A525-237CDC0336EF}" dt="2021-11-02T02:28:39.023" v="1727"/>
          <ac:spMkLst>
            <pc:docMk/>
            <pc:sldMk cId="1983829577" sldId="2076137622"/>
            <ac:spMk id="85" creationId="{FB537673-7B35-2A45-AA5B-5991A0F81E9D}"/>
          </ac:spMkLst>
        </pc:spChg>
        <pc:spChg chg="add mod">
          <ac:chgData name="Vaibhav Gujral" userId="71e6667d029b40da" providerId="LiveId" clId="{29A5259F-FA90-584E-A525-237CDC0336EF}" dt="2021-11-02T02:28:39.023" v="1727"/>
          <ac:spMkLst>
            <pc:docMk/>
            <pc:sldMk cId="1983829577" sldId="2076137622"/>
            <ac:spMk id="86" creationId="{EAE8D828-719C-284E-AFFF-24A92B80BACE}"/>
          </ac:spMkLst>
        </pc:spChg>
        <pc:grpChg chg="add mod">
          <ac:chgData name="Vaibhav Gujral" userId="71e6667d029b40da" providerId="LiveId" clId="{29A5259F-FA90-584E-A525-237CDC0336EF}" dt="2021-11-02T01:14:13.760" v="971" actId="1076"/>
          <ac:grpSpMkLst>
            <pc:docMk/>
            <pc:sldMk cId="1983829577" sldId="2076137622"/>
            <ac:grpSpMk id="4" creationId="{3E78F468-3548-454A-8EF7-BB16052E6496}"/>
          </ac:grpSpMkLst>
        </pc:grpChg>
        <pc:grpChg chg="mod">
          <ac:chgData name="Vaibhav Gujral" userId="71e6667d029b40da" providerId="LiveId" clId="{29A5259F-FA90-584E-A525-237CDC0336EF}" dt="2021-11-02T01:14:13.760" v="971" actId="1076"/>
          <ac:grpSpMkLst>
            <pc:docMk/>
            <pc:sldMk cId="1983829577" sldId="2076137622"/>
            <ac:grpSpMk id="18" creationId="{EA41B111-71EA-DC49-AE8F-480C1FBA4D4A}"/>
          </ac:grpSpMkLst>
        </pc:grpChg>
        <pc:grpChg chg="mod">
          <ac:chgData name="Vaibhav Gujral" userId="71e6667d029b40da" providerId="LiveId" clId="{29A5259F-FA90-584E-A525-237CDC0336EF}" dt="2021-11-02T01:14:13.760" v="971" actId="1076"/>
          <ac:grpSpMkLst>
            <pc:docMk/>
            <pc:sldMk cId="1983829577" sldId="2076137622"/>
            <ac:grpSpMk id="21" creationId="{7ABA7C76-9CB4-E248-A72D-673A386E2FFF}"/>
          </ac:grpSpMkLst>
        </pc:grpChg>
        <pc:grpChg chg="mod">
          <ac:chgData name="Vaibhav Gujral" userId="71e6667d029b40da" providerId="LiveId" clId="{29A5259F-FA90-584E-A525-237CDC0336EF}" dt="2021-11-02T01:14:13.760" v="971" actId="1076"/>
          <ac:grpSpMkLst>
            <pc:docMk/>
            <pc:sldMk cId="1983829577" sldId="2076137622"/>
            <ac:grpSpMk id="43" creationId="{C167D8F7-49B7-8C46-A054-4E8D951B84CA}"/>
          </ac:grpSpMkLst>
        </pc:grpChg>
        <pc:grpChg chg="mod">
          <ac:chgData name="Vaibhav Gujral" userId="71e6667d029b40da" providerId="LiveId" clId="{29A5259F-FA90-584E-A525-237CDC0336EF}" dt="2021-11-02T01:14:13.760" v="971" actId="1076"/>
          <ac:grpSpMkLst>
            <pc:docMk/>
            <pc:sldMk cId="1983829577" sldId="2076137622"/>
            <ac:grpSpMk id="44" creationId="{FD2E9556-4CD1-B24F-AD2F-B22C549ACE2F}"/>
          </ac:grpSpMkLst>
        </pc:grpChg>
        <pc:grpChg chg="mod">
          <ac:chgData name="Vaibhav Gujral" userId="71e6667d029b40da" providerId="LiveId" clId="{29A5259F-FA90-584E-A525-237CDC0336EF}" dt="2021-11-02T01:14:13.760" v="971" actId="1076"/>
          <ac:grpSpMkLst>
            <pc:docMk/>
            <pc:sldMk cId="1983829577" sldId="2076137622"/>
            <ac:grpSpMk id="45" creationId="{C576A180-B361-3443-84AE-6A75069A29AA}"/>
          </ac:grpSpMkLst>
        </pc:grpChg>
        <pc:grpChg chg="mod">
          <ac:chgData name="Vaibhav Gujral" userId="71e6667d029b40da" providerId="LiveId" clId="{29A5259F-FA90-584E-A525-237CDC0336EF}" dt="2021-11-02T01:14:13.760" v="971" actId="1076"/>
          <ac:grpSpMkLst>
            <pc:docMk/>
            <pc:sldMk cId="1983829577" sldId="2076137622"/>
            <ac:grpSpMk id="46" creationId="{A3EF1DEE-DA52-464E-A0EF-ABEC25927585}"/>
          </ac:grpSpMkLst>
        </pc:grpChg>
        <pc:grpChg chg="mod">
          <ac:chgData name="Vaibhav Gujral" userId="71e6667d029b40da" providerId="LiveId" clId="{29A5259F-FA90-584E-A525-237CDC0336EF}" dt="2021-11-02T01:14:13.760" v="971" actId="1076"/>
          <ac:grpSpMkLst>
            <pc:docMk/>
            <pc:sldMk cId="1983829577" sldId="2076137622"/>
            <ac:grpSpMk id="47" creationId="{21238700-1E66-C146-B52A-EB542968788A}"/>
          </ac:grpSpMkLst>
        </pc:grpChg>
        <pc:grpChg chg="mod">
          <ac:chgData name="Vaibhav Gujral" userId="71e6667d029b40da" providerId="LiveId" clId="{29A5259F-FA90-584E-A525-237CDC0336EF}" dt="2021-11-02T01:14:13.760" v="971" actId="1076"/>
          <ac:grpSpMkLst>
            <pc:docMk/>
            <pc:sldMk cId="1983829577" sldId="2076137622"/>
            <ac:grpSpMk id="49" creationId="{739E03D6-A77B-CC4E-8E1F-4BAC47ADAD05}"/>
          </ac:grpSpMkLst>
        </pc:grpChg>
        <pc:grpChg chg="mod">
          <ac:chgData name="Vaibhav Gujral" userId="71e6667d029b40da" providerId="LiveId" clId="{29A5259F-FA90-584E-A525-237CDC0336EF}" dt="2021-11-02T01:14:13.760" v="971" actId="1076"/>
          <ac:grpSpMkLst>
            <pc:docMk/>
            <pc:sldMk cId="1983829577" sldId="2076137622"/>
            <ac:grpSpMk id="70" creationId="{FF219E64-EDD1-3E42-A39F-04F968FE5521}"/>
          </ac:grpSpMkLst>
        </pc:grpChg>
        <pc:picChg chg="mod">
          <ac:chgData name="Vaibhav Gujral" userId="71e6667d029b40da" providerId="LiveId" clId="{29A5259F-FA90-584E-A525-237CDC0336EF}" dt="2021-11-02T01:14:13.760" v="971" actId="1076"/>
          <ac:picMkLst>
            <pc:docMk/>
            <pc:sldMk cId="1983829577" sldId="2076137622"/>
            <ac:picMk id="41" creationId="{FAFA90F9-21BD-2D42-92EB-2AA3976E46E7}"/>
          </ac:picMkLst>
        </pc:picChg>
        <pc:cxnChg chg="mod">
          <ac:chgData name="Vaibhav Gujral" userId="71e6667d029b40da" providerId="LiveId" clId="{29A5259F-FA90-584E-A525-237CDC0336EF}" dt="2021-11-02T01:14:13.760" v="971" actId="1076"/>
          <ac:cxnSpMkLst>
            <pc:docMk/>
            <pc:sldMk cId="1983829577" sldId="2076137622"/>
            <ac:cxnSpMk id="7" creationId="{246C10B8-992E-6D4F-897E-0A9FB0854BD9}"/>
          </ac:cxnSpMkLst>
        </pc:cxnChg>
        <pc:cxnChg chg="mod">
          <ac:chgData name="Vaibhav Gujral" userId="71e6667d029b40da" providerId="LiveId" clId="{29A5259F-FA90-584E-A525-237CDC0336EF}" dt="2021-11-02T01:14:13.760" v="971" actId="1076"/>
          <ac:cxnSpMkLst>
            <pc:docMk/>
            <pc:sldMk cId="1983829577" sldId="2076137622"/>
            <ac:cxnSpMk id="11" creationId="{2600C6F3-3D95-D54C-8773-F834404A55BE}"/>
          </ac:cxnSpMkLst>
        </pc:cxnChg>
        <pc:cxnChg chg="mod">
          <ac:chgData name="Vaibhav Gujral" userId="71e6667d029b40da" providerId="LiveId" clId="{29A5259F-FA90-584E-A525-237CDC0336EF}" dt="2021-11-02T01:14:13.760" v="971" actId="1076"/>
          <ac:cxnSpMkLst>
            <pc:docMk/>
            <pc:sldMk cId="1983829577" sldId="2076137622"/>
            <ac:cxnSpMk id="12" creationId="{F2DFD2D0-2CFC-D04A-9294-AA3E577BCDDA}"/>
          </ac:cxnSpMkLst>
        </pc:cxnChg>
        <pc:cxnChg chg="mod">
          <ac:chgData name="Vaibhav Gujral" userId="71e6667d029b40da" providerId="LiveId" clId="{29A5259F-FA90-584E-A525-237CDC0336EF}" dt="2021-11-02T01:14:13.760" v="971" actId="1076"/>
          <ac:cxnSpMkLst>
            <pc:docMk/>
            <pc:sldMk cId="1983829577" sldId="2076137622"/>
            <ac:cxnSpMk id="36" creationId="{89B808C4-5129-4445-AA43-C817A72A3320}"/>
          </ac:cxnSpMkLst>
        </pc:cxnChg>
        <pc:cxnChg chg="mod">
          <ac:chgData name="Vaibhav Gujral" userId="71e6667d029b40da" providerId="LiveId" clId="{29A5259F-FA90-584E-A525-237CDC0336EF}" dt="2021-11-02T01:14:13.760" v="971" actId="1076"/>
          <ac:cxnSpMkLst>
            <pc:docMk/>
            <pc:sldMk cId="1983829577" sldId="2076137622"/>
            <ac:cxnSpMk id="38" creationId="{1289CC45-2B7A-D448-9C27-7330E48A88B1}"/>
          </ac:cxnSpMkLst>
        </pc:cxnChg>
        <pc:cxnChg chg="mod">
          <ac:chgData name="Vaibhav Gujral" userId="71e6667d029b40da" providerId="LiveId" clId="{29A5259F-FA90-584E-A525-237CDC0336EF}" dt="2021-11-02T01:14:13.760" v="971" actId="1076"/>
          <ac:cxnSpMkLst>
            <pc:docMk/>
            <pc:sldMk cId="1983829577" sldId="2076137622"/>
            <ac:cxnSpMk id="39" creationId="{25FA6826-9B0C-9544-A5D5-59F5D73866B2}"/>
          </ac:cxnSpMkLst>
        </pc:cxnChg>
      </pc:sldChg>
      <pc:sldChg chg="addSp modSp add mod">
        <pc:chgData name="Vaibhav Gujral" userId="71e6667d029b40da" providerId="LiveId" clId="{29A5259F-FA90-584E-A525-237CDC0336EF}" dt="2021-11-02T03:22:29.213" v="2968" actId="20577"/>
        <pc:sldMkLst>
          <pc:docMk/>
          <pc:sldMk cId="4291838000" sldId="2076137625"/>
        </pc:sldMkLst>
        <pc:spChg chg="mod">
          <ac:chgData name="Vaibhav Gujral" userId="71e6667d029b40da" providerId="LiveId" clId="{29A5259F-FA90-584E-A525-237CDC0336EF}" dt="2021-11-02T03:22:19.920" v="2958" actId="20577"/>
          <ac:spMkLst>
            <pc:docMk/>
            <pc:sldMk cId="4291838000" sldId="2076137625"/>
            <ac:spMk id="2" creationId="{91E3C7F0-4948-004A-B81B-5A2D0822034F}"/>
          </ac:spMkLst>
        </pc:spChg>
        <pc:spChg chg="add mod">
          <ac:chgData name="Vaibhav Gujral" userId="71e6667d029b40da" providerId="LiveId" clId="{29A5259F-FA90-584E-A525-237CDC0336EF}" dt="2021-11-02T02:27:40.632" v="1715"/>
          <ac:spMkLst>
            <pc:docMk/>
            <pc:sldMk cId="4291838000" sldId="2076137625"/>
            <ac:spMk id="42" creationId="{F2845CBE-1489-F341-AA91-CE3524DF4E9A}"/>
          </ac:spMkLst>
        </pc:spChg>
        <pc:spChg chg="add mod">
          <ac:chgData name="Vaibhav Gujral" userId="71e6667d029b40da" providerId="LiveId" clId="{29A5259F-FA90-584E-A525-237CDC0336EF}" dt="2021-11-02T02:27:40.632" v="1715"/>
          <ac:spMkLst>
            <pc:docMk/>
            <pc:sldMk cId="4291838000" sldId="2076137625"/>
            <ac:spMk id="43" creationId="{ED43275F-7028-0244-A2AB-5B579D1CDEAB}"/>
          </ac:spMkLst>
        </pc:spChg>
        <pc:spChg chg="mod">
          <ac:chgData name="Vaibhav Gujral" userId="71e6667d029b40da" providerId="LiveId" clId="{29A5259F-FA90-584E-A525-237CDC0336EF}" dt="2021-11-02T03:22:29.213" v="2968" actId="20577"/>
          <ac:spMkLst>
            <pc:docMk/>
            <pc:sldMk cId="4291838000" sldId="2076137625"/>
            <ac:spMk id="4101" creationId="{46045C7F-C661-4AC6-90F1-7DE610DB20CD}"/>
          </ac:spMkLst>
        </pc:spChg>
      </pc:sldChg>
      <pc:sldChg chg="addSp delSp modSp add mod ord">
        <pc:chgData name="Vaibhav Gujral" userId="71e6667d029b40da" providerId="LiveId" clId="{29A5259F-FA90-584E-A525-237CDC0336EF}" dt="2021-11-02T03:22:14.278" v="2957" actId="478"/>
        <pc:sldMkLst>
          <pc:docMk/>
          <pc:sldMk cId="1921665831" sldId="2076137626"/>
        </pc:sldMkLst>
        <pc:spChg chg="mod">
          <ac:chgData name="Vaibhav Gujral" userId="71e6667d029b40da" providerId="LiveId" clId="{29A5259F-FA90-584E-A525-237CDC0336EF}" dt="2021-11-02T03:22:10.346" v="2956" actId="20577"/>
          <ac:spMkLst>
            <pc:docMk/>
            <pc:sldMk cId="1921665831" sldId="2076137626"/>
            <ac:spMk id="2" creationId="{91E3C7F0-4948-004A-B81B-5A2D0822034F}"/>
          </ac:spMkLst>
        </pc:spChg>
        <pc:spChg chg="add mod">
          <ac:chgData name="Vaibhav Gujral" userId="71e6667d029b40da" providerId="LiveId" clId="{29A5259F-FA90-584E-A525-237CDC0336EF}" dt="2021-11-02T02:27:33.337" v="1714"/>
          <ac:spMkLst>
            <pc:docMk/>
            <pc:sldMk cId="1921665831" sldId="2076137626"/>
            <ac:spMk id="47" creationId="{960E20B7-04F6-DC4B-A260-CBEE49148ED4}"/>
          </ac:spMkLst>
        </pc:spChg>
        <pc:spChg chg="add mod">
          <ac:chgData name="Vaibhav Gujral" userId="71e6667d029b40da" providerId="LiveId" clId="{29A5259F-FA90-584E-A525-237CDC0336EF}" dt="2021-11-02T02:27:33.337" v="1714"/>
          <ac:spMkLst>
            <pc:docMk/>
            <pc:sldMk cId="1921665831" sldId="2076137626"/>
            <ac:spMk id="48" creationId="{6D868F03-80E0-504E-86E0-4A657BCE2E3B}"/>
          </ac:spMkLst>
        </pc:spChg>
        <pc:picChg chg="del">
          <ac:chgData name="Vaibhav Gujral" userId="71e6667d029b40da" providerId="LiveId" clId="{29A5259F-FA90-584E-A525-237CDC0336EF}" dt="2021-11-02T03:22:14.278" v="2957" actId="478"/>
          <ac:picMkLst>
            <pc:docMk/>
            <pc:sldMk cId="1921665831" sldId="2076137626"/>
            <ac:picMk id="154" creationId="{861C1220-ADB7-4B97-8CE5-8AC70BE125C4}"/>
          </ac:picMkLst>
        </pc:picChg>
      </pc:sldChg>
      <pc:sldChg chg="addSp delSp modSp add mod ord">
        <pc:chgData name="Vaibhav Gujral" userId="71e6667d029b40da" providerId="LiveId" clId="{29A5259F-FA90-584E-A525-237CDC0336EF}" dt="2021-11-02T01:20:20.963" v="1038" actId="478"/>
        <pc:sldMkLst>
          <pc:docMk/>
          <pc:sldMk cId="2153974691" sldId="2076137651"/>
        </pc:sldMkLst>
        <pc:cxnChg chg="add del mod">
          <ac:chgData name="Vaibhav Gujral" userId="71e6667d029b40da" providerId="LiveId" clId="{29A5259F-FA90-584E-A525-237CDC0336EF}" dt="2021-11-02T01:20:20.570" v="1037" actId="478"/>
          <ac:cxnSpMkLst>
            <pc:docMk/>
            <pc:sldMk cId="2153974691" sldId="2076137651"/>
            <ac:cxnSpMk id="9" creationId="{7A559575-9787-4087-8B07-B8A6981299A2}"/>
          </ac:cxnSpMkLst>
        </pc:cxnChg>
        <pc:cxnChg chg="add del">
          <ac:chgData name="Vaibhav Gujral" userId="71e6667d029b40da" providerId="LiveId" clId="{29A5259F-FA90-584E-A525-237CDC0336EF}" dt="2021-11-02T01:20:20.963" v="1038" actId="478"/>
          <ac:cxnSpMkLst>
            <pc:docMk/>
            <pc:sldMk cId="2153974691" sldId="2076137651"/>
            <ac:cxnSpMk id="13" creationId="{C55C7947-A97C-41B7-B8B2-691ED7C00AF5}"/>
          </ac:cxnSpMkLst>
        </pc:cxnChg>
      </pc:sldChg>
      <pc:sldChg chg="add ord">
        <pc:chgData name="Vaibhav Gujral" userId="71e6667d029b40da" providerId="LiveId" clId="{29A5259F-FA90-584E-A525-237CDC0336EF}" dt="2021-11-01T23:58:01.100" v="594" actId="20578"/>
        <pc:sldMkLst>
          <pc:docMk/>
          <pc:sldMk cId="1162977047" sldId="2076137652"/>
        </pc:sldMkLst>
      </pc:sldChg>
      <pc:sldChg chg="addSp modSp mod">
        <pc:chgData name="Vaibhav Gujral" userId="71e6667d029b40da" providerId="LiveId" clId="{29A5259F-FA90-584E-A525-237CDC0336EF}" dt="2021-11-02T02:29:24.556" v="1737"/>
        <pc:sldMkLst>
          <pc:docMk/>
          <pc:sldMk cId="2472289807" sldId="2076137661"/>
        </pc:sldMkLst>
        <pc:spChg chg="mod">
          <ac:chgData name="Vaibhav Gujral" userId="71e6667d029b40da" providerId="LiveId" clId="{29A5259F-FA90-584E-A525-237CDC0336EF}" dt="2021-11-02T01:58:27.712" v="1466" actId="20577"/>
          <ac:spMkLst>
            <pc:docMk/>
            <pc:sldMk cId="2472289807" sldId="2076137661"/>
            <ac:spMk id="2" creationId="{F4F89475-CB59-9844-B51B-EDBB694BEB5B}"/>
          </ac:spMkLst>
        </pc:spChg>
        <pc:spChg chg="add mod">
          <ac:chgData name="Vaibhav Gujral" userId="71e6667d029b40da" providerId="LiveId" clId="{29A5259F-FA90-584E-A525-237CDC0336EF}" dt="2021-11-02T02:29:24.556" v="1737"/>
          <ac:spMkLst>
            <pc:docMk/>
            <pc:sldMk cId="2472289807" sldId="2076137661"/>
            <ac:spMk id="23" creationId="{E83A575F-2AF2-574A-8792-5641C6A4AC8C}"/>
          </ac:spMkLst>
        </pc:spChg>
        <pc:spChg chg="add mod">
          <ac:chgData name="Vaibhav Gujral" userId="71e6667d029b40da" providerId="LiveId" clId="{29A5259F-FA90-584E-A525-237CDC0336EF}" dt="2021-11-02T02:29:24.556" v="1737"/>
          <ac:spMkLst>
            <pc:docMk/>
            <pc:sldMk cId="2472289807" sldId="2076137661"/>
            <ac:spMk id="24" creationId="{510B2566-4170-DA45-9BD9-D2DB60E4FF0B}"/>
          </ac:spMkLst>
        </pc:spChg>
      </pc:sldChg>
      <pc:sldChg chg="add">
        <pc:chgData name="Vaibhav Gujral" userId="71e6667d029b40da" providerId="LiveId" clId="{29A5259F-FA90-584E-A525-237CDC0336EF}" dt="2021-10-27T03:35:19.265" v="3"/>
        <pc:sldMkLst>
          <pc:docMk/>
          <pc:sldMk cId="1721262501" sldId="2076137662"/>
        </pc:sldMkLst>
      </pc:sldChg>
      <pc:sldChg chg="delSp modSp add mod delAnim">
        <pc:chgData name="Vaibhav Gujral" userId="71e6667d029b40da" providerId="LiveId" clId="{29A5259F-FA90-584E-A525-237CDC0336EF}" dt="2021-11-02T00:50:12.748" v="636" actId="1076"/>
        <pc:sldMkLst>
          <pc:docMk/>
          <pc:sldMk cId="2843747703" sldId="2076137663"/>
        </pc:sldMkLst>
        <pc:spChg chg="del">
          <ac:chgData name="Vaibhav Gujral" userId="71e6667d029b40da" providerId="LiveId" clId="{29A5259F-FA90-584E-A525-237CDC0336EF}" dt="2021-11-01T23:57:06.468" v="590" actId="478"/>
          <ac:spMkLst>
            <pc:docMk/>
            <pc:sldMk cId="2843747703" sldId="2076137663"/>
            <ac:spMk id="7" creationId="{7027F959-4FB0-4F00-AB88-4D222BB4AD07}"/>
          </ac:spMkLst>
        </pc:spChg>
        <pc:spChg chg="del">
          <ac:chgData name="Vaibhav Gujral" userId="71e6667d029b40da" providerId="LiveId" clId="{29A5259F-FA90-584E-A525-237CDC0336EF}" dt="2021-11-01T23:57:02.159" v="589" actId="478"/>
          <ac:spMkLst>
            <pc:docMk/>
            <pc:sldMk cId="2843747703" sldId="2076137663"/>
            <ac:spMk id="8" creationId="{230F3449-7014-43C0-8660-066ADEB37869}"/>
          </ac:spMkLst>
        </pc:spChg>
        <pc:spChg chg="del">
          <ac:chgData name="Vaibhav Gujral" userId="71e6667d029b40da" providerId="LiveId" clId="{29A5259F-FA90-584E-A525-237CDC0336EF}" dt="2021-11-01T23:56:59.102" v="588" actId="478"/>
          <ac:spMkLst>
            <pc:docMk/>
            <pc:sldMk cId="2843747703" sldId="2076137663"/>
            <ac:spMk id="9" creationId="{55E2A6DC-F3CA-48B2-A83B-CF81A46FC54C}"/>
          </ac:spMkLst>
        </pc:spChg>
        <pc:spChg chg="del">
          <ac:chgData name="Vaibhav Gujral" userId="71e6667d029b40da" providerId="LiveId" clId="{29A5259F-FA90-584E-A525-237CDC0336EF}" dt="2021-11-01T23:56:59.102" v="588" actId="478"/>
          <ac:spMkLst>
            <pc:docMk/>
            <pc:sldMk cId="2843747703" sldId="2076137663"/>
            <ac:spMk id="10" creationId="{2176C089-5FED-4E94-AC64-59368BFEF763}"/>
          </ac:spMkLst>
        </pc:spChg>
        <pc:spChg chg="del">
          <ac:chgData name="Vaibhav Gujral" userId="71e6667d029b40da" providerId="LiveId" clId="{29A5259F-FA90-584E-A525-237CDC0336EF}" dt="2021-11-01T23:56:59.102" v="588" actId="478"/>
          <ac:spMkLst>
            <pc:docMk/>
            <pc:sldMk cId="2843747703" sldId="2076137663"/>
            <ac:spMk id="11" creationId="{A6E6D2BD-2732-48DB-9962-7F71CD72B541}"/>
          </ac:spMkLst>
        </pc:spChg>
        <pc:picChg chg="mod">
          <ac:chgData name="Vaibhav Gujral" userId="71e6667d029b40da" providerId="LiveId" clId="{29A5259F-FA90-584E-A525-237CDC0336EF}" dt="2021-11-02T00:50:12.748" v="636" actId="1076"/>
          <ac:picMkLst>
            <pc:docMk/>
            <pc:sldMk cId="2843747703" sldId="2076137663"/>
            <ac:picMk id="6" creationId="{0E312F75-535B-4436-A17F-ABCA5ED774F6}"/>
          </ac:picMkLst>
        </pc:picChg>
      </pc:sldChg>
      <pc:sldChg chg="addSp modSp add mod ord modAnim">
        <pc:chgData name="Vaibhav Gujral" userId="71e6667d029b40da" providerId="LiveId" clId="{29A5259F-FA90-584E-A525-237CDC0336EF}" dt="2021-11-02T02:29:13.699" v="1735"/>
        <pc:sldMkLst>
          <pc:docMk/>
          <pc:sldMk cId="320544407" sldId="2076137664"/>
        </pc:sldMkLst>
        <pc:spChg chg="mod">
          <ac:chgData name="Vaibhav Gujral" userId="71e6667d029b40da" providerId="LiveId" clId="{29A5259F-FA90-584E-A525-237CDC0336EF}" dt="2021-11-02T00:57:36.853" v="745" actId="20577"/>
          <ac:spMkLst>
            <pc:docMk/>
            <pc:sldMk cId="320544407" sldId="2076137664"/>
            <ac:spMk id="3" creationId="{5AF3327A-131D-AA4F-9C95-4A8BA80AAE29}"/>
          </ac:spMkLst>
        </pc:spChg>
        <pc:spChg chg="add mod">
          <ac:chgData name="Vaibhav Gujral" userId="71e6667d029b40da" providerId="LiveId" clId="{29A5259F-FA90-584E-A525-237CDC0336EF}" dt="2021-11-02T02:29:13.699" v="1735"/>
          <ac:spMkLst>
            <pc:docMk/>
            <pc:sldMk cId="320544407" sldId="2076137664"/>
            <ac:spMk id="4" creationId="{81D1B49B-814C-B945-A214-4B8FF26F2BD4}"/>
          </ac:spMkLst>
        </pc:spChg>
        <pc:spChg chg="add mod">
          <ac:chgData name="Vaibhav Gujral" userId="71e6667d029b40da" providerId="LiveId" clId="{29A5259F-FA90-584E-A525-237CDC0336EF}" dt="2021-11-02T02:29:13.699" v="1735"/>
          <ac:spMkLst>
            <pc:docMk/>
            <pc:sldMk cId="320544407" sldId="2076137664"/>
            <ac:spMk id="5" creationId="{DCB87107-CD73-D443-9197-0C03E5C4E5BE}"/>
          </ac:spMkLst>
        </pc:spChg>
      </pc:sldChg>
      <pc:sldChg chg="add">
        <pc:chgData name="Vaibhav Gujral" userId="71e6667d029b40da" providerId="LiveId" clId="{29A5259F-FA90-584E-A525-237CDC0336EF}" dt="2021-10-27T03:35:19.265" v="3"/>
        <pc:sldMkLst>
          <pc:docMk/>
          <pc:sldMk cId="447800366" sldId="2076137665"/>
        </pc:sldMkLst>
      </pc:sldChg>
      <pc:sldChg chg="addSp delSp modSp add mod modShow">
        <pc:chgData name="Vaibhav Gujral" userId="71e6667d029b40da" providerId="LiveId" clId="{29A5259F-FA90-584E-A525-237CDC0336EF}" dt="2021-11-02T04:36:02.829" v="3363" actId="729"/>
        <pc:sldMkLst>
          <pc:docMk/>
          <pc:sldMk cId="1650378962" sldId="2076137666"/>
        </pc:sldMkLst>
        <pc:spChg chg="del mod">
          <ac:chgData name="Vaibhav Gujral" userId="71e6667d029b40da" providerId="LiveId" clId="{29A5259F-FA90-584E-A525-237CDC0336EF}" dt="2021-11-02T01:26:24.806" v="1083" actId="478"/>
          <ac:spMkLst>
            <pc:docMk/>
            <pc:sldMk cId="1650378962" sldId="2076137666"/>
            <ac:spMk id="3" creationId="{86E1E5E4-BB5E-F040-8E26-D527DB435D3B}"/>
          </ac:spMkLst>
        </pc:spChg>
        <pc:spChg chg="add del mod">
          <ac:chgData name="Vaibhav Gujral" userId="71e6667d029b40da" providerId="LiveId" clId="{29A5259F-FA90-584E-A525-237CDC0336EF}" dt="2021-11-02T01:26:28.752" v="1084" actId="478"/>
          <ac:spMkLst>
            <pc:docMk/>
            <pc:sldMk cId="1650378962" sldId="2076137666"/>
            <ac:spMk id="4" creationId="{849E1097-E7BB-084D-A4B9-584F437CEB8B}"/>
          </ac:spMkLst>
        </pc:spChg>
      </pc:sldChg>
      <pc:sldChg chg="addSp delSp modSp new mod ord modAnim">
        <pc:chgData name="Vaibhav Gujral" userId="71e6667d029b40da" providerId="LiveId" clId="{29A5259F-FA90-584E-A525-237CDC0336EF}" dt="2021-11-02T03:27:24.521" v="3000" actId="20578"/>
        <pc:sldMkLst>
          <pc:docMk/>
          <pc:sldMk cId="879967225" sldId="2076137667"/>
        </pc:sldMkLst>
        <pc:spChg chg="mod">
          <ac:chgData name="Vaibhav Gujral" userId="71e6667d029b40da" providerId="LiveId" clId="{29A5259F-FA90-584E-A525-237CDC0336EF}" dt="2021-10-27T03:38:04.462" v="32" actId="20577"/>
          <ac:spMkLst>
            <pc:docMk/>
            <pc:sldMk cId="879967225" sldId="2076137667"/>
            <ac:spMk id="2" creationId="{C3AD91CD-0754-094D-ACC4-34891E654FB1}"/>
          </ac:spMkLst>
        </pc:spChg>
        <pc:spChg chg="del">
          <ac:chgData name="Vaibhav Gujral" userId="71e6667d029b40da" providerId="LiveId" clId="{29A5259F-FA90-584E-A525-237CDC0336EF}" dt="2021-11-02T03:23:06.594" v="2969" actId="478"/>
          <ac:spMkLst>
            <pc:docMk/>
            <pc:sldMk cId="879967225" sldId="2076137667"/>
            <ac:spMk id="3" creationId="{0B4EC49A-CCB2-2B4C-817F-5B570CE0BAC3}"/>
          </ac:spMkLst>
        </pc:spChg>
        <pc:spChg chg="add mod">
          <ac:chgData name="Vaibhav Gujral" userId="71e6667d029b40da" providerId="LiveId" clId="{29A5259F-FA90-584E-A525-237CDC0336EF}" dt="2021-11-02T02:27:51.871" v="1717"/>
          <ac:spMkLst>
            <pc:docMk/>
            <pc:sldMk cId="879967225" sldId="2076137667"/>
            <ac:spMk id="4" creationId="{0939CA86-3ED7-7146-9CE5-DF4274794D78}"/>
          </ac:spMkLst>
        </pc:spChg>
        <pc:spChg chg="add mod">
          <ac:chgData name="Vaibhav Gujral" userId="71e6667d029b40da" providerId="LiveId" clId="{29A5259F-FA90-584E-A525-237CDC0336EF}" dt="2021-11-02T02:27:51.871" v="1717"/>
          <ac:spMkLst>
            <pc:docMk/>
            <pc:sldMk cId="879967225" sldId="2076137667"/>
            <ac:spMk id="5" creationId="{A00199D5-46B7-6245-8423-A3A5325F5758}"/>
          </ac:spMkLst>
        </pc:spChg>
        <pc:spChg chg="add">
          <ac:chgData name="Vaibhav Gujral" userId="71e6667d029b40da" providerId="LiveId" clId="{29A5259F-FA90-584E-A525-237CDC0336EF}" dt="2021-11-02T03:23:08.202" v="2970"/>
          <ac:spMkLst>
            <pc:docMk/>
            <pc:sldMk cId="879967225" sldId="2076137667"/>
            <ac:spMk id="6" creationId="{A5FC9754-87BA-5C46-8241-404E67F4CD74}"/>
          </ac:spMkLst>
        </pc:spChg>
        <pc:spChg chg="add mod">
          <ac:chgData name="Vaibhav Gujral" userId="71e6667d029b40da" providerId="LiveId" clId="{29A5259F-FA90-584E-A525-237CDC0336EF}" dt="2021-11-02T03:23:13.283" v="2971"/>
          <ac:spMkLst>
            <pc:docMk/>
            <pc:sldMk cId="879967225" sldId="2076137667"/>
            <ac:spMk id="7" creationId="{E3DC0A6C-B8EB-6E4D-BD40-4C57DA08B4B5}"/>
          </ac:spMkLst>
        </pc:spChg>
        <pc:spChg chg="add mod">
          <ac:chgData name="Vaibhav Gujral" userId="71e6667d029b40da" providerId="LiveId" clId="{29A5259F-FA90-584E-A525-237CDC0336EF}" dt="2021-11-02T03:24:07.970" v="2979" actId="14100"/>
          <ac:spMkLst>
            <pc:docMk/>
            <pc:sldMk cId="879967225" sldId="2076137667"/>
            <ac:spMk id="9" creationId="{BEDDFB94-2DB3-A746-B94C-F3B1DB62043F}"/>
          </ac:spMkLst>
        </pc:spChg>
        <pc:picChg chg="add mod">
          <ac:chgData name="Vaibhav Gujral" userId="71e6667d029b40da" providerId="LiveId" clId="{29A5259F-FA90-584E-A525-237CDC0336EF}" dt="2021-11-02T03:24:17.817" v="2983" actId="1076"/>
          <ac:picMkLst>
            <pc:docMk/>
            <pc:sldMk cId="879967225" sldId="2076137667"/>
            <ac:picMk id="8" creationId="{5885088E-ADC4-194A-80A8-2B6415413406}"/>
          </ac:picMkLst>
        </pc:picChg>
        <pc:picChg chg="add mod">
          <ac:chgData name="Vaibhav Gujral" userId="71e6667d029b40da" providerId="LiveId" clId="{29A5259F-FA90-584E-A525-237CDC0336EF}" dt="2021-11-02T03:25:13.038" v="2995" actId="1076"/>
          <ac:picMkLst>
            <pc:docMk/>
            <pc:sldMk cId="879967225" sldId="2076137667"/>
            <ac:picMk id="10" creationId="{7B93CA18-90F6-B140-B7ED-1D2D5971D5DA}"/>
          </ac:picMkLst>
        </pc:picChg>
      </pc:sldChg>
      <pc:sldChg chg="addSp delSp modSp add mod ord">
        <pc:chgData name="Vaibhav Gujral" userId="71e6667d029b40da" providerId="LiveId" clId="{29A5259F-FA90-584E-A525-237CDC0336EF}" dt="2021-11-02T01:26:14.381" v="1081" actId="478"/>
        <pc:sldMkLst>
          <pc:docMk/>
          <pc:sldMk cId="3101581677" sldId="2076137668"/>
        </pc:sldMkLst>
        <pc:spChg chg="del mod">
          <ac:chgData name="Vaibhav Gujral" userId="71e6667d029b40da" providerId="LiveId" clId="{29A5259F-FA90-584E-A525-237CDC0336EF}" dt="2021-11-02T01:26:11.808" v="1080" actId="478"/>
          <ac:spMkLst>
            <pc:docMk/>
            <pc:sldMk cId="3101581677" sldId="2076137668"/>
            <ac:spMk id="3" creationId="{86E1E5E4-BB5E-F040-8E26-D527DB435D3B}"/>
          </ac:spMkLst>
        </pc:spChg>
        <pc:spChg chg="add del mod">
          <ac:chgData name="Vaibhav Gujral" userId="71e6667d029b40da" providerId="LiveId" clId="{29A5259F-FA90-584E-A525-237CDC0336EF}" dt="2021-11-02T01:26:14.381" v="1081" actId="478"/>
          <ac:spMkLst>
            <pc:docMk/>
            <pc:sldMk cId="3101581677" sldId="2076137668"/>
            <ac:spMk id="4" creationId="{ECB9FE54-E4EE-544A-984C-D3C7DBE62444}"/>
          </ac:spMkLst>
        </pc:spChg>
      </pc:sldChg>
      <pc:sldChg chg="modSp new mod">
        <pc:chgData name="Vaibhav Gujral" userId="71e6667d029b40da" providerId="LiveId" clId="{29A5259F-FA90-584E-A525-237CDC0336EF}" dt="2021-10-27T03:39:33.290" v="149" actId="20577"/>
        <pc:sldMkLst>
          <pc:docMk/>
          <pc:sldMk cId="4176316156" sldId="2076137669"/>
        </pc:sldMkLst>
        <pc:spChg chg="mod">
          <ac:chgData name="Vaibhav Gujral" userId="71e6667d029b40da" providerId="LiveId" clId="{29A5259F-FA90-584E-A525-237CDC0336EF}" dt="2021-10-27T03:39:33.290" v="149" actId="20577"/>
          <ac:spMkLst>
            <pc:docMk/>
            <pc:sldMk cId="4176316156" sldId="2076137669"/>
            <ac:spMk id="2" creationId="{53A0D34F-A742-6848-B658-41A04DD50A5F}"/>
          </ac:spMkLst>
        </pc:spChg>
      </pc:sldChg>
      <pc:sldChg chg="modNotesTx">
        <pc:chgData name="Vaibhav Gujral" userId="71e6667d029b40da" providerId="LiveId" clId="{29A5259F-FA90-584E-A525-237CDC0336EF}" dt="2021-11-02T16:32:47.072" v="3365" actId="20577"/>
        <pc:sldMkLst>
          <pc:docMk/>
          <pc:sldMk cId="2371679421" sldId="2076137670"/>
        </pc:sldMkLst>
      </pc:sldChg>
      <pc:sldChg chg="addSp modSp mod">
        <pc:chgData name="Vaibhav Gujral" userId="71e6667d029b40da" providerId="LiveId" clId="{29A5259F-FA90-584E-A525-237CDC0336EF}" dt="2021-11-02T02:26:37.682" v="1710" actId="1038"/>
        <pc:sldMkLst>
          <pc:docMk/>
          <pc:sldMk cId="1797713885" sldId="2076137671"/>
        </pc:sldMkLst>
        <pc:spChg chg="add mod">
          <ac:chgData name="Vaibhav Gujral" userId="71e6667d029b40da" providerId="LiveId" clId="{29A5259F-FA90-584E-A525-237CDC0336EF}" dt="2021-11-02T02:26:37.682" v="1710" actId="1038"/>
          <ac:spMkLst>
            <pc:docMk/>
            <pc:sldMk cId="1797713885" sldId="2076137671"/>
            <ac:spMk id="18" creationId="{6B3C1FE1-7F18-3545-BD3A-B52FC517A82C}"/>
          </ac:spMkLst>
        </pc:spChg>
        <pc:spChg chg="add mod">
          <ac:chgData name="Vaibhav Gujral" userId="71e6667d029b40da" providerId="LiveId" clId="{29A5259F-FA90-584E-A525-237CDC0336EF}" dt="2021-11-02T02:26:37.682" v="1710" actId="1038"/>
          <ac:spMkLst>
            <pc:docMk/>
            <pc:sldMk cId="1797713885" sldId="2076137671"/>
            <ac:spMk id="19" creationId="{9DF9087A-62F0-8B4F-A994-9F04900BCF21}"/>
          </ac:spMkLst>
        </pc:spChg>
        <pc:spChg chg="add mod">
          <ac:chgData name="Vaibhav Gujral" userId="71e6667d029b40da" providerId="LiveId" clId="{29A5259F-FA90-584E-A525-237CDC0336EF}" dt="2021-11-02T02:26:37.682" v="1710" actId="1038"/>
          <ac:spMkLst>
            <pc:docMk/>
            <pc:sldMk cId="1797713885" sldId="2076137671"/>
            <ac:spMk id="21" creationId="{BAC8832D-373D-2C44-BE68-E6871A685E75}"/>
          </ac:spMkLst>
        </pc:spChg>
        <pc:picChg chg="add mod">
          <ac:chgData name="Vaibhav Gujral" userId="71e6667d029b40da" providerId="LiveId" clId="{29A5259F-FA90-584E-A525-237CDC0336EF}" dt="2021-11-02T02:26:37.682" v="1710" actId="1038"/>
          <ac:picMkLst>
            <pc:docMk/>
            <pc:sldMk cId="1797713885" sldId="2076137671"/>
            <ac:picMk id="17" creationId="{89DB76DD-171F-1B46-97C6-12D1837E8740}"/>
          </ac:picMkLst>
        </pc:picChg>
        <pc:picChg chg="add mod">
          <ac:chgData name="Vaibhav Gujral" userId="71e6667d029b40da" providerId="LiveId" clId="{29A5259F-FA90-584E-A525-237CDC0336EF}" dt="2021-11-02T02:26:37.682" v="1710" actId="1038"/>
          <ac:picMkLst>
            <pc:docMk/>
            <pc:sldMk cId="1797713885" sldId="2076137671"/>
            <ac:picMk id="20" creationId="{CEB9E7DF-B7C8-D544-BB77-C13D7200ED90}"/>
          </ac:picMkLst>
        </pc:picChg>
        <pc:picChg chg="add mod">
          <ac:chgData name="Vaibhav Gujral" userId="71e6667d029b40da" providerId="LiveId" clId="{29A5259F-FA90-584E-A525-237CDC0336EF}" dt="2021-11-02T02:26:37.682" v="1710" actId="1038"/>
          <ac:picMkLst>
            <pc:docMk/>
            <pc:sldMk cId="1797713885" sldId="2076137671"/>
            <ac:picMk id="22" creationId="{B09B374C-5FEE-024A-9B10-828BA5C6A1D3}"/>
          </ac:picMkLst>
        </pc:picChg>
      </pc:sldChg>
      <pc:sldChg chg="delSp modSp del mod">
        <pc:chgData name="Vaibhav Gujral" userId="71e6667d029b40da" providerId="LiveId" clId="{29A5259F-FA90-584E-A525-237CDC0336EF}" dt="2021-11-02T02:27:00.662" v="1711" actId="2696"/>
        <pc:sldMkLst>
          <pc:docMk/>
          <pc:sldMk cId="2348941237" sldId="2076137672"/>
        </pc:sldMkLst>
        <pc:spChg chg="mod">
          <ac:chgData name="Vaibhav Gujral" userId="71e6667d029b40da" providerId="LiveId" clId="{29A5259F-FA90-584E-A525-237CDC0336EF}" dt="2021-11-02T02:24:26.124" v="1644" actId="1038"/>
          <ac:spMkLst>
            <pc:docMk/>
            <pc:sldMk cId="2348941237" sldId="2076137672"/>
            <ac:spMk id="18" creationId="{F2A5FF76-BE92-634A-BE97-D5A1B5F80A7D}"/>
          </ac:spMkLst>
        </pc:spChg>
        <pc:spChg chg="mod">
          <ac:chgData name="Vaibhav Gujral" userId="71e6667d029b40da" providerId="LiveId" clId="{29A5259F-FA90-584E-A525-237CDC0336EF}" dt="2021-11-02T02:24:50.141" v="1647" actId="1076"/>
          <ac:spMkLst>
            <pc:docMk/>
            <pc:sldMk cId="2348941237" sldId="2076137672"/>
            <ac:spMk id="20" creationId="{1BE719FD-B233-4240-8B25-19B5C20D8C96}"/>
          </ac:spMkLst>
        </pc:spChg>
        <pc:spChg chg="del">
          <ac:chgData name="Vaibhav Gujral" userId="71e6667d029b40da" providerId="LiveId" clId="{29A5259F-FA90-584E-A525-237CDC0336EF}" dt="2021-11-02T02:24:14.628" v="1616" actId="478"/>
          <ac:spMkLst>
            <pc:docMk/>
            <pc:sldMk cId="2348941237" sldId="2076137672"/>
            <ac:spMk id="22" creationId="{1C8CC420-4B62-374B-B4AC-FBC744CAE2A1}"/>
          </ac:spMkLst>
        </pc:spChg>
        <pc:spChg chg="del">
          <ac:chgData name="Vaibhav Gujral" userId="71e6667d029b40da" providerId="LiveId" clId="{29A5259F-FA90-584E-A525-237CDC0336EF}" dt="2021-11-02T02:24:17.317" v="1618" actId="478"/>
          <ac:spMkLst>
            <pc:docMk/>
            <pc:sldMk cId="2348941237" sldId="2076137672"/>
            <ac:spMk id="24" creationId="{37533309-9887-8440-BCD7-ED361FC3EBF3}"/>
          </ac:spMkLst>
        </pc:spChg>
        <pc:spChg chg="mod">
          <ac:chgData name="Vaibhav Gujral" userId="71e6667d029b40da" providerId="LiveId" clId="{29A5259F-FA90-584E-A525-237CDC0336EF}" dt="2021-11-02T02:24:43.661" v="1646" actId="1076"/>
          <ac:spMkLst>
            <pc:docMk/>
            <pc:sldMk cId="2348941237" sldId="2076137672"/>
            <ac:spMk id="26" creationId="{1FF13189-10C9-3047-844E-5482A9F246CF}"/>
          </ac:spMkLst>
        </pc:spChg>
        <pc:picChg chg="mod">
          <ac:chgData name="Vaibhav Gujral" userId="71e6667d029b40da" providerId="LiveId" clId="{29A5259F-FA90-584E-A525-237CDC0336EF}" dt="2021-11-02T02:24:26.124" v="1644" actId="1038"/>
          <ac:picMkLst>
            <pc:docMk/>
            <pc:sldMk cId="2348941237" sldId="2076137672"/>
            <ac:picMk id="17" creationId="{9BFE3879-AA9D-564D-98F1-EC2F8152DA5D}"/>
          </ac:picMkLst>
        </pc:picChg>
        <pc:picChg chg="del">
          <ac:chgData name="Vaibhav Gujral" userId="71e6667d029b40da" providerId="LiveId" clId="{29A5259F-FA90-584E-A525-237CDC0336EF}" dt="2021-11-02T02:24:12.453" v="1615" actId="478"/>
          <ac:picMkLst>
            <pc:docMk/>
            <pc:sldMk cId="2348941237" sldId="2076137672"/>
            <ac:picMk id="2050" creationId="{A732053D-17CD-8A42-9CD3-02A2F086A803}"/>
          </ac:picMkLst>
        </pc:picChg>
        <pc:picChg chg="del">
          <ac:chgData name="Vaibhav Gujral" userId="71e6667d029b40da" providerId="LiveId" clId="{29A5259F-FA90-584E-A525-237CDC0336EF}" dt="2021-11-02T02:24:15.527" v="1617" actId="478"/>
          <ac:picMkLst>
            <pc:docMk/>
            <pc:sldMk cId="2348941237" sldId="2076137672"/>
            <ac:picMk id="2052" creationId="{E111CED6-0D40-6A4E-93D4-382877827ABE}"/>
          </ac:picMkLst>
        </pc:picChg>
        <pc:picChg chg="mod">
          <ac:chgData name="Vaibhav Gujral" userId="71e6667d029b40da" providerId="LiveId" clId="{29A5259F-FA90-584E-A525-237CDC0336EF}" dt="2021-11-02T02:24:43.661" v="1646" actId="1076"/>
          <ac:picMkLst>
            <pc:docMk/>
            <pc:sldMk cId="2348941237" sldId="2076137672"/>
            <ac:picMk id="2054" creationId="{C3186755-09BA-9B49-90A5-D752F9A09081}"/>
          </ac:picMkLst>
        </pc:picChg>
        <pc:picChg chg="mod">
          <ac:chgData name="Vaibhav Gujral" userId="71e6667d029b40da" providerId="LiveId" clId="{29A5259F-FA90-584E-A525-237CDC0336EF}" dt="2021-11-02T02:24:50.141" v="1647" actId="1076"/>
          <ac:picMkLst>
            <pc:docMk/>
            <pc:sldMk cId="2348941237" sldId="2076137672"/>
            <ac:picMk id="2056" creationId="{6ACEA87E-9A30-5B43-841B-B00E30CC3A14}"/>
          </ac:picMkLst>
        </pc:picChg>
      </pc:sldChg>
      <pc:sldChg chg="addSp modSp ord modAnim">
        <pc:chgData name="Vaibhav Gujral" userId="71e6667d029b40da" providerId="LiveId" clId="{29A5259F-FA90-584E-A525-237CDC0336EF}" dt="2021-11-02T02:29:06.289" v="1734"/>
        <pc:sldMkLst>
          <pc:docMk/>
          <pc:sldMk cId="316727790" sldId="2076137674"/>
        </pc:sldMkLst>
        <pc:spChg chg="add mod">
          <ac:chgData name="Vaibhav Gujral" userId="71e6667d029b40da" providerId="LiveId" clId="{29A5259F-FA90-584E-A525-237CDC0336EF}" dt="2021-11-02T02:29:06.289" v="1734"/>
          <ac:spMkLst>
            <pc:docMk/>
            <pc:sldMk cId="316727790" sldId="2076137674"/>
            <ac:spMk id="4" creationId="{6563AD0A-B75B-194E-83CF-266048001FE2}"/>
          </ac:spMkLst>
        </pc:spChg>
        <pc:spChg chg="add mod">
          <ac:chgData name="Vaibhav Gujral" userId="71e6667d029b40da" providerId="LiveId" clId="{29A5259F-FA90-584E-A525-237CDC0336EF}" dt="2021-11-02T02:29:06.289" v="1734"/>
          <ac:spMkLst>
            <pc:docMk/>
            <pc:sldMk cId="316727790" sldId="2076137674"/>
            <ac:spMk id="5" creationId="{922AD526-470B-824D-84AD-F68820E99EF1}"/>
          </ac:spMkLst>
        </pc:spChg>
      </pc:sldChg>
      <pc:sldChg chg="addSp modSp">
        <pc:chgData name="Vaibhav Gujral" userId="71e6667d029b40da" providerId="LiveId" clId="{29A5259F-FA90-584E-A525-237CDC0336EF}" dt="2021-11-02T02:29:01.862" v="1733"/>
        <pc:sldMkLst>
          <pc:docMk/>
          <pc:sldMk cId="2905251248" sldId="2076137675"/>
        </pc:sldMkLst>
        <pc:spChg chg="add mod">
          <ac:chgData name="Vaibhav Gujral" userId="71e6667d029b40da" providerId="LiveId" clId="{29A5259F-FA90-584E-A525-237CDC0336EF}" dt="2021-11-02T02:29:01.862" v="1733"/>
          <ac:spMkLst>
            <pc:docMk/>
            <pc:sldMk cId="2905251248" sldId="2076137675"/>
            <ac:spMk id="11" creationId="{75C8FF93-0FCD-5046-A7ED-F1867C64D732}"/>
          </ac:spMkLst>
        </pc:spChg>
        <pc:spChg chg="add mod">
          <ac:chgData name="Vaibhav Gujral" userId="71e6667d029b40da" providerId="LiveId" clId="{29A5259F-FA90-584E-A525-237CDC0336EF}" dt="2021-11-02T02:29:01.862" v="1733"/>
          <ac:spMkLst>
            <pc:docMk/>
            <pc:sldMk cId="2905251248" sldId="2076137675"/>
            <ac:spMk id="12" creationId="{50E2BA91-8A22-2648-B89D-792F8683A710}"/>
          </ac:spMkLst>
        </pc:spChg>
      </pc:sldChg>
      <pc:sldChg chg="del mod modShow">
        <pc:chgData name="Vaibhav Gujral" userId="71e6667d029b40da" providerId="LiveId" clId="{29A5259F-FA90-584E-A525-237CDC0336EF}" dt="2021-11-02T01:11:56.459" v="958" actId="2696"/>
        <pc:sldMkLst>
          <pc:docMk/>
          <pc:sldMk cId="581197170" sldId="2076137676"/>
        </pc:sldMkLst>
      </pc:sldChg>
      <pc:sldChg chg="addSp delSp modSp mod">
        <pc:chgData name="Vaibhav Gujral" userId="71e6667d029b40da" providerId="LiveId" clId="{29A5259F-FA90-584E-A525-237CDC0336EF}" dt="2021-11-02T02:28:55.736" v="1732"/>
        <pc:sldMkLst>
          <pc:docMk/>
          <pc:sldMk cId="2010136533" sldId="2076137677"/>
        </pc:sldMkLst>
        <pc:spChg chg="mod">
          <ac:chgData name="Vaibhav Gujral" userId="71e6667d029b40da" providerId="LiveId" clId="{29A5259F-FA90-584E-A525-237CDC0336EF}" dt="2021-11-02T01:02:41.694" v="861" actId="20577"/>
          <ac:spMkLst>
            <pc:docMk/>
            <pc:sldMk cId="2010136533" sldId="2076137677"/>
            <ac:spMk id="2" creationId="{F0D6BFBB-DAD5-49B5-9434-1B143E568946}"/>
          </ac:spMkLst>
        </pc:spChg>
        <pc:spChg chg="del">
          <ac:chgData name="Vaibhav Gujral" userId="71e6667d029b40da" providerId="LiveId" clId="{29A5259F-FA90-584E-A525-237CDC0336EF}" dt="2021-11-02T01:02:59.402" v="862" actId="478"/>
          <ac:spMkLst>
            <pc:docMk/>
            <pc:sldMk cId="2010136533" sldId="2076137677"/>
            <ac:spMk id="5" creationId="{B97A820E-5516-4F85-9EA9-5BC4A114E3C8}"/>
          </ac:spMkLst>
        </pc:spChg>
        <pc:spChg chg="mod">
          <ac:chgData name="Vaibhav Gujral" userId="71e6667d029b40da" providerId="LiveId" clId="{29A5259F-FA90-584E-A525-237CDC0336EF}" dt="2021-11-02T01:03:00.271" v="863"/>
          <ac:spMkLst>
            <pc:docMk/>
            <pc:sldMk cId="2010136533" sldId="2076137677"/>
            <ac:spMk id="106" creationId="{3A2506AE-2942-3848-A309-A01000A6CB89}"/>
          </ac:spMkLst>
        </pc:spChg>
        <pc:spChg chg="mod">
          <ac:chgData name="Vaibhav Gujral" userId="71e6667d029b40da" providerId="LiveId" clId="{29A5259F-FA90-584E-A525-237CDC0336EF}" dt="2021-11-02T01:03:00.271" v="863"/>
          <ac:spMkLst>
            <pc:docMk/>
            <pc:sldMk cId="2010136533" sldId="2076137677"/>
            <ac:spMk id="107" creationId="{33FDFD24-C502-3A41-9042-3B07980FE7F1}"/>
          </ac:spMkLst>
        </pc:spChg>
        <pc:spChg chg="mod">
          <ac:chgData name="Vaibhav Gujral" userId="71e6667d029b40da" providerId="LiveId" clId="{29A5259F-FA90-584E-A525-237CDC0336EF}" dt="2021-11-02T01:03:00.271" v="863"/>
          <ac:spMkLst>
            <pc:docMk/>
            <pc:sldMk cId="2010136533" sldId="2076137677"/>
            <ac:spMk id="108" creationId="{E4E8F176-550F-E84C-8523-755B2464D95C}"/>
          </ac:spMkLst>
        </pc:spChg>
        <pc:spChg chg="mod">
          <ac:chgData name="Vaibhav Gujral" userId="71e6667d029b40da" providerId="LiveId" clId="{29A5259F-FA90-584E-A525-237CDC0336EF}" dt="2021-11-02T01:03:00.271" v="863"/>
          <ac:spMkLst>
            <pc:docMk/>
            <pc:sldMk cId="2010136533" sldId="2076137677"/>
            <ac:spMk id="109" creationId="{F78560F6-FCBB-7641-ACB1-1886F587FEC9}"/>
          </ac:spMkLst>
        </pc:spChg>
        <pc:spChg chg="mod">
          <ac:chgData name="Vaibhav Gujral" userId="71e6667d029b40da" providerId="LiveId" clId="{29A5259F-FA90-584E-A525-237CDC0336EF}" dt="2021-11-02T01:03:00.271" v="863"/>
          <ac:spMkLst>
            <pc:docMk/>
            <pc:sldMk cId="2010136533" sldId="2076137677"/>
            <ac:spMk id="110" creationId="{9459C57A-19E0-BE49-9CDA-D501B3565FF0}"/>
          </ac:spMkLst>
        </pc:spChg>
        <pc:spChg chg="mod">
          <ac:chgData name="Vaibhav Gujral" userId="71e6667d029b40da" providerId="LiveId" clId="{29A5259F-FA90-584E-A525-237CDC0336EF}" dt="2021-11-02T01:03:00.271" v="863"/>
          <ac:spMkLst>
            <pc:docMk/>
            <pc:sldMk cId="2010136533" sldId="2076137677"/>
            <ac:spMk id="111" creationId="{38702170-5C77-3E47-B812-347C394ED2D6}"/>
          </ac:spMkLst>
        </pc:spChg>
        <pc:spChg chg="mod">
          <ac:chgData name="Vaibhav Gujral" userId="71e6667d029b40da" providerId="LiveId" clId="{29A5259F-FA90-584E-A525-237CDC0336EF}" dt="2021-11-02T01:03:00.271" v="863"/>
          <ac:spMkLst>
            <pc:docMk/>
            <pc:sldMk cId="2010136533" sldId="2076137677"/>
            <ac:spMk id="112" creationId="{0327FDB7-5168-D246-BD49-E30F7E686330}"/>
          </ac:spMkLst>
        </pc:spChg>
        <pc:spChg chg="mod">
          <ac:chgData name="Vaibhav Gujral" userId="71e6667d029b40da" providerId="LiveId" clId="{29A5259F-FA90-584E-A525-237CDC0336EF}" dt="2021-11-02T01:03:00.271" v="863"/>
          <ac:spMkLst>
            <pc:docMk/>
            <pc:sldMk cId="2010136533" sldId="2076137677"/>
            <ac:spMk id="113" creationId="{F4A91E76-6D9A-9449-8835-2E703D94ECC0}"/>
          </ac:spMkLst>
        </pc:spChg>
        <pc:spChg chg="mod">
          <ac:chgData name="Vaibhav Gujral" userId="71e6667d029b40da" providerId="LiveId" clId="{29A5259F-FA90-584E-A525-237CDC0336EF}" dt="2021-11-02T01:03:00.271" v="863"/>
          <ac:spMkLst>
            <pc:docMk/>
            <pc:sldMk cId="2010136533" sldId="2076137677"/>
            <ac:spMk id="114" creationId="{DFC6C997-681C-0D45-ABB5-1FBC3FDE9BA4}"/>
          </ac:spMkLst>
        </pc:spChg>
        <pc:spChg chg="mod">
          <ac:chgData name="Vaibhav Gujral" userId="71e6667d029b40da" providerId="LiveId" clId="{29A5259F-FA90-584E-A525-237CDC0336EF}" dt="2021-11-02T01:03:00.271" v="863"/>
          <ac:spMkLst>
            <pc:docMk/>
            <pc:sldMk cId="2010136533" sldId="2076137677"/>
            <ac:spMk id="115" creationId="{17327258-85CD-A44B-8030-2B753AFAC575}"/>
          </ac:spMkLst>
        </pc:spChg>
        <pc:spChg chg="mod">
          <ac:chgData name="Vaibhav Gujral" userId="71e6667d029b40da" providerId="LiveId" clId="{29A5259F-FA90-584E-A525-237CDC0336EF}" dt="2021-11-02T01:03:00.271" v="863"/>
          <ac:spMkLst>
            <pc:docMk/>
            <pc:sldMk cId="2010136533" sldId="2076137677"/>
            <ac:spMk id="116" creationId="{BD70E58B-3C04-4D43-ACA6-452498ECA5B2}"/>
          </ac:spMkLst>
        </pc:spChg>
        <pc:spChg chg="mod">
          <ac:chgData name="Vaibhav Gujral" userId="71e6667d029b40da" providerId="LiveId" clId="{29A5259F-FA90-584E-A525-237CDC0336EF}" dt="2021-11-02T01:03:00.271" v="863"/>
          <ac:spMkLst>
            <pc:docMk/>
            <pc:sldMk cId="2010136533" sldId="2076137677"/>
            <ac:spMk id="117" creationId="{99E65241-FBB1-1846-9A7A-7F395E037FB7}"/>
          </ac:spMkLst>
        </pc:spChg>
        <pc:spChg chg="mod">
          <ac:chgData name="Vaibhav Gujral" userId="71e6667d029b40da" providerId="LiveId" clId="{29A5259F-FA90-584E-A525-237CDC0336EF}" dt="2021-11-02T01:03:00.271" v="863"/>
          <ac:spMkLst>
            <pc:docMk/>
            <pc:sldMk cId="2010136533" sldId="2076137677"/>
            <ac:spMk id="118" creationId="{8A08F167-F699-4645-8761-133EB79FBA08}"/>
          </ac:spMkLst>
        </pc:spChg>
        <pc:spChg chg="mod">
          <ac:chgData name="Vaibhav Gujral" userId="71e6667d029b40da" providerId="LiveId" clId="{29A5259F-FA90-584E-A525-237CDC0336EF}" dt="2021-11-02T01:03:00.271" v="863"/>
          <ac:spMkLst>
            <pc:docMk/>
            <pc:sldMk cId="2010136533" sldId="2076137677"/>
            <ac:spMk id="119" creationId="{81FF1375-888B-C746-919A-AEE443FAEE39}"/>
          </ac:spMkLst>
        </pc:spChg>
        <pc:spChg chg="mod">
          <ac:chgData name="Vaibhav Gujral" userId="71e6667d029b40da" providerId="LiveId" clId="{29A5259F-FA90-584E-A525-237CDC0336EF}" dt="2021-11-02T01:03:00.271" v="863"/>
          <ac:spMkLst>
            <pc:docMk/>
            <pc:sldMk cId="2010136533" sldId="2076137677"/>
            <ac:spMk id="120" creationId="{CF6F565B-2FE0-4241-BF0D-ADE343CF86D1}"/>
          </ac:spMkLst>
        </pc:spChg>
        <pc:spChg chg="mod">
          <ac:chgData name="Vaibhav Gujral" userId="71e6667d029b40da" providerId="LiveId" clId="{29A5259F-FA90-584E-A525-237CDC0336EF}" dt="2021-11-02T01:03:00.271" v="863"/>
          <ac:spMkLst>
            <pc:docMk/>
            <pc:sldMk cId="2010136533" sldId="2076137677"/>
            <ac:spMk id="121" creationId="{317FC922-1F73-3649-9321-8DFBB1364B85}"/>
          </ac:spMkLst>
        </pc:spChg>
        <pc:spChg chg="mod">
          <ac:chgData name="Vaibhav Gujral" userId="71e6667d029b40da" providerId="LiveId" clId="{29A5259F-FA90-584E-A525-237CDC0336EF}" dt="2021-11-02T01:03:00.271" v="863"/>
          <ac:spMkLst>
            <pc:docMk/>
            <pc:sldMk cId="2010136533" sldId="2076137677"/>
            <ac:spMk id="122" creationId="{AD10D875-CE28-DC40-A622-C359BDB3D098}"/>
          </ac:spMkLst>
        </pc:spChg>
        <pc:spChg chg="mod">
          <ac:chgData name="Vaibhav Gujral" userId="71e6667d029b40da" providerId="LiveId" clId="{29A5259F-FA90-584E-A525-237CDC0336EF}" dt="2021-11-02T01:03:00.271" v="863"/>
          <ac:spMkLst>
            <pc:docMk/>
            <pc:sldMk cId="2010136533" sldId="2076137677"/>
            <ac:spMk id="123" creationId="{9D36BE8F-8214-0946-A40D-D4FDF22EB580}"/>
          </ac:spMkLst>
        </pc:spChg>
        <pc:spChg chg="mod">
          <ac:chgData name="Vaibhav Gujral" userId="71e6667d029b40da" providerId="LiveId" clId="{29A5259F-FA90-584E-A525-237CDC0336EF}" dt="2021-11-02T01:03:00.271" v="863"/>
          <ac:spMkLst>
            <pc:docMk/>
            <pc:sldMk cId="2010136533" sldId="2076137677"/>
            <ac:spMk id="124" creationId="{0C97EB4F-49E6-DF47-911A-8991CBD97B5A}"/>
          </ac:spMkLst>
        </pc:spChg>
        <pc:spChg chg="mod">
          <ac:chgData name="Vaibhav Gujral" userId="71e6667d029b40da" providerId="LiveId" clId="{29A5259F-FA90-584E-A525-237CDC0336EF}" dt="2021-11-02T01:03:00.271" v="863"/>
          <ac:spMkLst>
            <pc:docMk/>
            <pc:sldMk cId="2010136533" sldId="2076137677"/>
            <ac:spMk id="125" creationId="{28DCF049-C6AC-7140-BEFB-486F3D47F330}"/>
          </ac:spMkLst>
        </pc:spChg>
        <pc:spChg chg="mod">
          <ac:chgData name="Vaibhav Gujral" userId="71e6667d029b40da" providerId="LiveId" clId="{29A5259F-FA90-584E-A525-237CDC0336EF}" dt="2021-11-02T01:03:00.271" v="863"/>
          <ac:spMkLst>
            <pc:docMk/>
            <pc:sldMk cId="2010136533" sldId="2076137677"/>
            <ac:spMk id="126" creationId="{07815D4C-BD23-4D44-A98E-9560E468D77C}"/>
          </ac:spMkLst>
        </pc:spChg>
        <pc:spChg chg="mod">
          <ac:chgData name="Vaibhav Gujral" userId="71e6667d029b40da" providerId="LiveId" clId="{29A5259F-FA90-584E-A525-237CDC0336EF}" dt="2021-11-02T01:03:20.706" v="872"/>
          <ac:spMkLst>
            <pc:docMk/>
            <pc:sldMk cId="2010136533" sldId="2076137677"/>
            <ac:spMk id="129" creationId="{3E9572DE-5C49-7F4F-9334-1F7049520A16}"/>
          </ac:spMkLst>
        </pc:spChg>
        <pc:spChg chg="mod">
          <ac:chgData name="Vaibhav Gujral" userId="71e6667d029b40da" providerId="LiveId" clId="{29A5259F-FA90-584E-A525-237CDC0336EF}" dt="2021-11-02T01:03:20.706" v="872"/>
          <ac:spMkLst>
            <pc:docMk/>
            <pc:sldMk cId="2010136533" sldId="2076137677"/>
            <ac:spMk id="130" creationId="{768AE06C-86EC-FD4C-9275-D9B97E293FA6}"/>
          </ac:spMkLst>
        </pc:spChg>
        <pc:spChg chg="mod">
          <ac:chgData name="Vaibhav Gujral" userId="71e6667d029b40da" providerId="LiveId" clId="{29A5259F-FA90-584E-A525-237CDC0336EF}" dt="2021-11-02T01:03:20.706" v="872"/>
          <ac:spMkLst>
            <pc:docMk/>
            <pc:sldMk cId="2010136533" sldId="2076137677"/>
            <ac:spMk id="131" creationId="{E9627B42-31B4-2E4B-AE24-1176B1D0DBCC}"/>
          </ac:spMkLst>
        </pc:spChg>
        <pc:spChg chg="mod">
          <ac:chgData name="Vaibhav Gujral" userId="71e6667d029b40da" providerId="LiveId" clId="{29A5259F-FA90-584E-A525-237CDC0336EF}" dt="2021-11-02T01:03:20.706" v="872"/>
          <ac:spMkLst>
            <pc:docMk/>
            <pc:sldMk cId="2010136533" sldId="2076137677"/>
            <ac:spMk id="132" creationId="{F6814276-E327-9144-AD47-254E47CF30F9}"/>
          </ac:spMkLst>
        </pc:spChg>
        <pc:spChg chg="mod">
          <ac:chgData name="Vaibhav Gujral" userId="71e6667d029b40da" providerId="LiveId" clId="{29A5259F-FA90-584E-A525-237CDC0336EF}" dt="2021-11-02T01:03:20.706" v="872"/>
          <ac:spMkLst>
            <pc:docMk/>
            <pc:sldMk cId="2010136533" sldId="2076137677"/>
            <ac:spMk id="133" creationId="{E6A93C68-1573-774C-AB01-D6E5E4AE3FCD}"/>
          </ac:spMkLst>
        </pc:spChg>
        <pc:spChg chg="mod">
          <ac:chgData name="Vaibhav Gujral" userId="71e6667d029b40da" providerId="LiveId" clId="{29A5259F-FA90-584E-A525-237CDC0336EF}" dt="2021-11-02T01:03:20.706" v="872"/>
          <ac:spMkLst>
            <pc:docMk/>
            <pc:sldMk cId="2010136533" sldId="2076137677"/>
            <ac:spMk id="134" creationId="{090273A1-07E5-1F4D-A397-6C5998B13D73}"/>
          </ac:spMkLst>
        </pc:spChg>
        <pc:spChg chg="mod">
          <ac:chgData name="Vaibhav Gujral" userId="71e6667d029b40da" providerId="LiveId" clId="{29A5259F-FA90-584E-A525-237CDC0336EF}" dt="2021-11-02T01:03:20.706" v="872"/>
          <ac:spMkLst>
            <pc:docMk/>
            <pc:sldMk cId="2010136533" sldId="2076137677"/>
            <ac:spMk id="135" creationId="{A248367D-5292-3D4B-A612-DE97486E5DC2}"/>
          </ac:spMkLst>
        </pc:spChg>
        <pc:spChg chg="mod">
          <ac:chgData name="Vaibhav Gujral" userId="71e6667d029b40da" providerId="LiveId" clId="{29A5259F-FA90-584E-A525-237CDC0336EF}" dt="2021-11-02T01:03:20.706" v="872"/>
          <ac:spMkLst>
            <pc:docMk/>
            <pc:sldMk cId="2010136533" sldId="2076137677"/>
            <ac:spMk id="136" creationId="{27ECA235-1B57-4E4B-9C65-EE24E526894F}"/>
          </ac:spMkLst>
        </pc:spChg>
        <pc:spChg chg="mod">
          <ac:chgData name="Vaibhav Gujral" userId="71e6667d029b40da" providerId="LiveId" clId="{29A5259F-FA90-584E-A525-237CDC0336EF}" dt="2021-11-02T01:03:20.706" v="872"/>
          <ac:spMkLst>
            <pc:docMk/>
            <pc:sldMk cId="2010136533" sldId="2076137677"/>
            <ac:spMk id="137" creationId="{2B3F2C5B-463D-5C43-B1BB-2042A99F78BB}"/>
          </ac:spMkLst>
        </pc:spChg>
        <pc:spChg chg="mod">
          <ac:chgData name="Vaibhav Gujral" userId="71e6667d029b40da" providerId="LiveId" clId="{29A5259F-FA90-584E-A525-237CDC0336EF}" dt="2021-11-02T01:03:20.706" v="872"/>
          <ac:spMkLst>
            <pc:docMk/>
            <pc:sldMk cId="2010136533" sldId="2076137677"/>
            <ac:spMk id="138" creationId="{5F9946BB-9443-2941-B1B7-7C8313125AAB}"/>
          </ac:spMkLst>
        </pc:spChg>
        <pc:spChg chg="mod">
          <ac:chgData name="Vaibhav Gujral" userId="71e6667d029b40da" providerId="LiveId" clId="{29A5259F-FA90-584E-A525-237CDC0336EF}" dt="2021-11-02T01:03:20.706" v="872"/>
          <ac:spMkLst>
            <pc:docMk/>
            <pc:sldMk cId="2010136533" sldId="2076137677"/>
            <ac:spMk id="139" creationId="{D09B0E45-D80F-2F46-81E2-BD04501904BB}"/>
          </ac:spMkLst>
        </pc:spChg>
        <pc:spChg chg="mod">
          <ac:chgData name="Vaibhav Gujral" userId="71e6667d029b40da" providerId="LiveId" clId="{29A5259F-FA90-584E-A525-237CDC0336EF}" dt="2021-11-02T01:03:20.706" v="872"/>
          <ac:spMkLst>
            <pc:docMk/>
            <pc:sldMk cId="2010136533" sldId="2076137677"/>
            <ac:spMk id="140" creationId="{BFDAA566-6493-9047-8D05-1C5EF5042457}"/>
          </ac:spMkLst>
        </pc:spChg>
        <pc:spChg chg="mod">
          <ac:chgData name="Vaibhav Gujral" userId="71e6667d029b40da" providerId="LiveId" clId="{29A5259F-FA90-584E-A525-237CDC0336EF}" dt="2021-11-02T01:03:20.706" v="872"/>
          <ac:spMkLst>
            <pc:docMk/>
            <pc:sldMk cId="2010136533" sldId="2076137677"/>
            <ac:spMk id="141" creationId="{08476A1F-AB51-1C49-9310-20E978646925}"/>
          </ac:spMkLst>
        </pc:spChg>
        <pc:spChg chg="mod">
          <ac:chgData name="Vaibhav Gujral" userId="71e6667d029b40da" providerId="LiveId" clId="{29A5259F-FA90-584E-A525-237CDC0336EF}" dt="2021-11-02T01:03:20.706" v="872"/>
          <ac:spMkLst>
            <pc:docMk/>
            <pc:sldMk cId="2010136533" sldId="2076137677"/>
            <ac:spMk id="142" creationId="{4B542828-8507-334C-98A0-CB2B3EC89B9E}"/>
          </ac:spMkLst>
        </pc:spChg>
        <pc:spChg chg="mod">
          <ac:chgData name="Vaibhav Gujral" userId="71e6667d029b40da" providerId="LiveId" clId="{29A5259F-FA90-584E-A525-237CDC0336EF}" dt="2021-11-02T01:03:20.706" v="872"/>
          <ac:spMkLst>
            <pc:docMk/>
            <pc:sldMk cId="2010136533" sldId="2076137677"/>
            <ac:spMk id="143" creationId="{F3EC64C2-9341-8E41-BA97-0E1231D1B473}"/>
          </ac:spMkLst>
        </pc:spChg>
        <pc:spChg chg="mod">
          <ac:chgData name="Vaibhav Gujral" userId="71e6667d029b40da" providerId="LiveId" clId="{29A5259F-FA90-584E-A525-237CDC0336EF}" dt="2021-11-02T01:03:20.706" v="872"/>
          <ac:spMkLst>
            <pc:docMk/>
            <pc:sldMk cId="2010136533" sldId="2076137677"/>
            <ac:spMk id="144" creationId="{A85CEAC0-C8D8-E844-8D94-D9EF48513AF4}"/>
          </ac:spMkLst>
        </pc:spChg>
        <pc:spChg chg="mod">
          <ac:chgData name="Vaibhav Gujral" userId="71e6667d029b40da" providerId="LiveId" clId="{29A5259F-FA90-584E-A525-237CDC0336EF}" dt="2021-11-02T01:03:20.706" v="872"/>
          <ac:spMkLst>
            <pc:docMk/>
            <pc:sldMk cId="2010136533" sldId="2076137677"/>
            <ac:spMk id="145" creationId="{B8393BD9-D192-2440-9E72-AD59050ADC75}"/>
          </ac:spMkLst>
        </pc:spChg>
        <pc:spChg chg="mod">
          <ac:chgData name="Vaibhav Gujral" userId="71e6667d029b40da" providerId="LiveId" clId="{29A5259F-FA90-584E-A525-237CDC0336EF}" dt="2021-11-02T01:03:20.706" v="872"/>
          <ac:spMkLst>
            <pc:docMk/>
            <pc:sldMk cId="2010136533" sldId="2076137677"/>
            <ac:spMk id="146" creationId="{D04C1048-2F2A-9A43-80F1-7D0790411F5D}"/>
          </ac:spMkLst>
        </pc:spChg>
        <pc:spChg chg="mod">
          <ac:chgData name="Vaibhav Gujral" userId="71e6667d029b40da" providerId="LiveId" clId="{29A5259F-FA90-584E-A525-237CDC0336EF}" dt="2021-11-02T01:03:20.706" v="872"/>
          <ac:spMkLst>
            <pc:docMk/>
            <pc:sldMk cId="2010136533" sldId="2076137677"/>
            <ac:spMk id="147" creationId="{03441F93-7B6C-7E47-9376-5701ACB44379}"/>
          </ac:spMkLst>
        </pc:spChg>
        <pc:spChg chg="mod">
          <ac:chgData name="Vaibhav Gujral" userId="71e6667d029b40da" providerId="LiveId" clId="{29A5259F-FA90-584E-A525-237CDC0336EF}" dt="2021-11-02T01:03:20.706" v="872"/>
          <ac:spMkLst>
            <pc:docMk/>
            <pc:sldMk cId="2010136533" sldId="2076137677"/>
            <ac:spMk id="148" creationId="{6801DECE-2321-124C-9905-5F0CADACE201}"/>
          </ac:spMkLst>
        </pc:spChg>
        <pc:spChg chg="mod">
          <ac:chgData name="Vaibhav Gujral" userId="71e6667d029b40da" providerId="LiveId" clId="{29A5259F-FA90-584E-A525-237CDC0336EF}" dt="2021-11-02T01:03:20.706" v="872"/>
          <ac:spMkLst>
            <pc:docMk/>
            <pc:sldMk cId="2010136533" sldId="2076137677"/>
            <ac:spMk id="149" creationId="{126146FA-33A0-D34B-9A2B-AB78B8E333A7}"/>
          </ac:spMkLst>
        </pc:spChg>
        <pc:spChg chg="mod">
          <ac:chgData name="Vaibhav Gujral" userId="71e6667d029b40da" providerId="LiveId" clId="{29A5259F-FA90-584E-A525-237CDC0336EF}" dt="2021-11-02T01:06:54.231" v="954" actId="207"/>
          <ac:spMkLst>
            <pc:docMk/>
            <pc:sldMk cId="2010136533" sldId="2076137677"/>
            <ac:spMk id="152" creationId="{BDE6F800-DD74-D448-8C96-33B0C7B828F4}"/>
          </ac:spMkLst>
        </pc:spChg>
        <pc:spChg chg="mod">
          <ac:chgData name="Vaibhav Gujral" userId="71e6667d029b40da" providerId="LiveId" clId="{29A5259F-FA90-584E-A525-237CDC0336EF}" dt="2021-11-02T01:03:42.669" v="885"/>
          <ac:spMkLst>
            <pc:docMk/>
            <pc:sldMk cId="2010136533" sldId="2076137677"/>
            <ac:spMk id="153" creationId="{21D80023-C8A1-E44A-B7C3-3622906CA268}"/>
          </ac:spMkLst>
        </pc:spChg>
        <pc:spChg chg="mod">
          <ac:chgData name="Vaibhav Gujral" userId="71e6667d029b40da" providerId="LiveId" clId="{29A5259F-FA90-584E-A525-237CDC0336EF}" dt="2021-11-02T01:03:42.669" v="885"/>
          <ac:spMkLst>
            <pc:docMk/>
            <pc:sldMk cId="2010136533" sldId="2076137677"/>
            <ac:spMk id="154" creationId="{09E22CBB-5538-CC45-9032-A7015E7D749E}"/>
          </ac:spMkLst>
        </pc:spChg>
        <pc:spChg chg="mod">
          <ac:chgData name="Vaibhav Gujral" userId="71e6667d029b40da" providerId="LiveId" clId="{29A5259F-FA90-584E-A525-237CDC0336EF}" dt="2021-11-02T01:03:42.669" v="885"/>
          <ac:spMkLst>
            <pc:docMk/>
            <pc:sldMk cId="2010136533" sldId="2076137677"/>
            <ac:spMk id="155" creationId="{5C1DA014-E7F6-D24F-8811-C9F1ADDCAEC9}"/>
          </ac:spMkLst>
        </pc:spChg>
        <pc:spChg chg="mod">
          <ac:chgData name="Vaibhav Gujral" userId="71e6667d029b40da" providerId="LiveId" clId="{29A5259F-FA90-584E-A525-237CDC0336EF}" dt="2021-11-02T01:06:30.203" v="950" actId="207"/>
          <ac:spMkLst>
            <pc:docMk/>
            <pc:sldMk cId="2010136533" sldId="2076137677"/>
            <ac:spMk id="156" creationId="{D8DCB918-4560-B54B-8E9C-C125FE8531A4}"/>
          </ac:spMkLst>
        </pc:spChg>
        <pc:spChg chg="mod">
          <ac:chgData name="Vaibhav Gujral" userId="71e6667d029b40da" providerId="LiveId" clId="{29A5259F-FA90-584E-A525-237CDC0336EF}" dt="2021-11-02T01:06:36.199" v="951" actId="207"/>
          <ac:spMkLst>
            <pc:docMk/>
            <pc:sldMk cId="2010136533" sldId="2076137677"/>
            <ac:spMk id="157" creationId="{49E5A21B-3815-0248-8698-6FD878E39857}"/>
          </ac:spMkLst>
        </pc:spChg>
        <pc:spChg chg="mod">
          <ac:chgData name="Vaibhav Gujral" userId="71e6667d029b40da" providerId="LiveId" clId="{29A5259F-FA90-584E-A525-237CDC0336EF}" dt="2021-11-02T01:06:41.781" v="952" actId="207"/>
          <ac:spMkLst>
            <pc:docMk/>
            <pc:sldMk cId="2010136533" sldId="2076137677"/>
            <ac:spMk id="158" creationId="{46A1D0C6-A63A-B543-93FA-C5ECD7B2176E}"/>
          </ac:spMkLst>
        </pc:spChg>
        <pc:spChg chg="mod">
          <ac:chgData name="Vaibhav Gujral" userId="71e6667d029b40da" providerId="LiveId" clId="{29A5259F-FA90-584E-A525-237CDC0336EF}" dt="2021-11-02T01:06:48.098" v="953" actId="207"/>
          <ac:spMkLst>
            <pc:docMk/>
            <pc:sldMk cId="2010136533" sldId="2076137677"/>
            <ac:spMk id="159" creationId="{C7B4BDBE-1416-744B-AE6D-DAB730CB437B}"/>
          </ac:spMkLst>
        </pc:spChg>
        <pc:spChg chg="mod">
          <ac:chgData name="Vaibhav Gujral" userId="71e6667d029b40da" providerId="LiveId" clId="{29A5259F-FA90-584E-A525-237CDC0336EF}" dt="2021-11-02T01:06:08.080" v="947" actId="207"/>
          <ac:spMkLst>
            <pc:docMk/>
            <pc:sldMk cId="2010136533" sldId="2076137677"/>
            <ac:spMk id="160" creationId="{D7E92D83-4410-D047-B3C3-67ACCCF50CB5}"/>
          </ac:spMkLst>
        </pc:spChg>
        <pc:spChg chg="mod">
          <ac:chgData name="Vaibhav Gujral" userId="71e6667d029b40da" providerId="LiveId" clId="{29A5259F-FA90-584E-A525-237CDC0336EF}" dt="2021-11-02T01:06:13.201" v="948" actId="207"/>
          <ac:spMkLst>
            <pc:docMk/>
            <pc:sldMk cId="2010136533" sldId="2076137677"/>
            <ac:spMk id="161" creationId="{099450D0-815F-B344-AF43-016CA01C1911}"/>
          </ac:spMkLst>
        </pc:spChg>
        <pc:spChg chg="mod">
          <ac:chgData name="Vaibhav Gujral" userId="71e6667d029b40da" providerId="LiveId" clId="{29A5259F-FA90-584E-A525-237CDC0336EF}" dt="2021-11-02T01:06:24.331" v="949" actId="207"/>
          <ac:spMkLst>
            <pc:docMk/>
            <pc:sldMk cId="2010136533" sldId="2076137677"/>
            <ac:spMk id="162" creationId="{3AE44CE3-BF8A-F34E-B146-E43225E86424}"/>
          </ac:spMkLst>
        </pc:spChg>
        <pc:spChg chg="mod">
          <ac:chgData name="Vaibhav Gujral" userId="71e6667d029b40da" providerId="LiveId" clId="{29A5259F-FA90-584E-A525-237CDC0336EF}" dt="2021-11-02T01:03:42.669" v="885"/>
          <ac:spMkLst>
            <pc:docMk/>
            <pc:sldMk cId="2010136533" sldId="2076137677"/>
            <ac:spMk id="163" creationId="{C3D94D2C-21A8-4446-8323-C51AC06ECCD6}"/>
          </ac:spMkLst>
        </pc:spChg>
        <pc:spChg chg="mod">
          <ac:chgData name="Vaibhav Gujral" userId="71e6667d029b40da" providerId="LiveId" clId="{29A5259F-FA90-584E-A525-237CDC0336EF}" dt="2021-11-02T01:03:42.669" v="885"/>
          <ac:spMkLst>
            <pc:docMk/>
            <pc:sldMk cId="2010136533" sldId="2076137677"/>
            <ac:spMk id="164" creationId="{AEFE57BB-2599-494A-9BA8-DBE54AB1650C}"/>
          </ac:spMkLst>
        </pc:spChg>
        <pc:spChg chg="mod">
          <ac:chgData name="Vaibhav Gujral" userId="71e6667d029b40da" providerId="LiveId" clId="{29A5259F-FA90-584E-A525-237CDC0336EF}" dt="2021-11-02T01:03:42.669" v="885"/>
          <ac:spMkLst>
            <pc:docMk/>
            <pc:sldMk cId="2010136533" sldId="2076137677"/>
            <ac:spMk id="165" creationId="{1A1C162D-D5DC-774B-9910-F87ABC3E1A07}"/>
          </ac:spMkLst>
        </pc:spChg>
        <pc:spChg chg="mod">
          <ac:chgData name="Vaibhav Gujral" userId="71e6667d029b40da" providerId="LiveId" clId="{29A5259F-FA90-584E-A525-237CDC0336EF}" dt="2021-11-02T01:03:42.669" v="885"/>
          <ac:spMkLst>
            <pc:docMk/>
            <pc:sldMk cId="2010136533" sldId="2076137677"/>
            <ac:spMk id="166" creationId="{41F52245-2F6E-6043-9CF7-BD90D6258053}"/>
          </ac:spMkLst>
        </pc:spChg>
        <pc:spChg chg="mod">
          <ac:chgData name="Vaibhav Gujral" userId="71e6667d029b40da" providerId="LiveId" clId="{29A5259F-FA90-584E-A525-237CDC0336EF}" dt="2021-11-02T01:05:32.364" v="942" actId="207"/>
          <ac:spMkLst>
            <pc:docMk/>
            <pc:sldMk cId="2010136533" sldId="2076137677"/>
            <ac:spMk id="167" creationId="{F6CD646B-2698-2D4A-B3CF-275868524800}"/>
          </ac:spMkLst>
        </pc:spChg>
        <pc:spChg chg="mod">
          <ac:chgData name="Vaibhav Gujral" userId="71e6667d029b40da" providerId="LiveId" clId="{29A5259F-FA90-584E-A525-237CDC0336EF}" dt="2021-11-02T01:03:42.669" v="885"/>
          <ac:spMkLst>
            <pc:docMk/>
            <pc:sldMk cId="2010136533" sldId="2076137677"/>
            <ac:spMk id="168" creationId="{0BC6CB0C-67EB-6C44-A67C-57D5825D07DE}"/>
          </ac:spMkLst>
        </pc:spChg>
        <pc:spChg chg="mod">
          <ac:chgData name="Vaibhav Gujral" userId="71e6667d029b40da" providerId="LiveId" clId="{29A5259F-FA90-584E-A525-237CDC0336EF}" dt="2021-11-02T01:06:03.250" v="946" actId="207"/>
          <ac:spMkLst>
            <pc:docMk/>
            <pc:sldMk cId="2010136533" sldId="2076137677"/>
            <ac:spMk id="169" creationId="{7DDE2090-E9B5-6C47-BCC5-96D9030CDCC4}"/>
          </ac:spMkLst>
        </pc:spChg>
        <pc:spChg chg="mod">
          <ac:chgData name="Vaibhav Gujral" userId="71e6667d029b40da" providerId="LiveId" clId="{29A5259F-FA90-584E-A525-237CDC0336EF}" dt="2021-11-02T01:05:47.379" v="944" actId="207"/>
          <ac:spMkLst>
            <pc:docMk/>
            <pc:sldMk cId="2010136533" sldId="2076137677"/>
            <ac:spMk id="170" creationId="{0C74FD6E-B61C-5043-8160-9E3C4D2911C1}"/>
          </ac:spMkLst>
        </pc:spChg>
        <pc:spChg chg="mod">
          <ac:chgData name="Vaibhav Gujral" userId="71e6667d029b40da" providerId="LiveId" clId="{29A5259F-FA90-584E-A525-237CDC0336EF}" dt="2021-11-02T01:05:57.614" v="945" actId="207"/>
          <ac:spMkLst>
            <pc:docMk/>
            <pc:sldMk cId="2010136533" sldId="2076137677"/>
            <ac:spMk id="171" creationId="{E64CAA7F-168D-C149-A37D-28E85BAA412F}"/>
          </ac:spMkLst>
        </pc:spChg>
        <pc:spChg chg="mod">
          <ac:chgData name="Vaibhav Gujral" userId="71e6667d029b40da" providerId="LiveId" clId="{29A5259F-FA90-584E-A525-237CDC0336EF}" dt="2021-11-02T01:03:42.669" v="885"/>
          <ac:spMkLst>
            <pc:docMk/>
            <pc:sldMk cId="2010136533" sldId="2076137677"/>
            <ac:spMk id="172" creationId="{22B7C28F-33E5-F34C-9037-309EC9C6DEEE}"/>
          </ac:spMkLst>
        </pc:spChg>
        <pc:spChg chg="add mod">
          <ac:chgData name="Vaibhav Gujral" userId="71e6667d029b40da" providerId="LiveId" clId="{29A5259F-FA90-584E-A525-237CDC0336EF}" dt="2021-11-02T02:28:55.736" v="1732"/>
          <ac:spMkLst>
            <pc:docMk/>
            <pc:sldMk cId="2010136533" sldId="2076137677"/>
            <ac:spMk id="173" creationId="{1D1375FA-6F78-B546-B2D6-25CE97BCFA92}"/>
          </ac:spMkLst>
        </pc:spChg>
        <pc:spChg chg="add mod">
          <ac:chgData name="Vaibhav Gujral" userId="71e6667d029b40da" providerId="LiveId" clId="{29A5259F-FA90-584E-A525-237CDC0336EF}" dt="2021-11-02T02:28:55.736" v="1732"/>
          <ac:spMkLst>
            <pc:docMk/>
            <pc:sldMk cId="2010136533" sldId="2076137677"/>
            <ac:spMk id="174" creationId="{1470BD44-AD89-B545-A272-F48EF25E6E9B}"/>
          </ac:spMkLst>
        </pc:spChg>
        <pc:grpChg chg="add del mod">
          <ac:chgData name="Vaibhav Gujral" userId="71e6667d029b40da" providerId="LiveId" clId="{29A5259F-FA90-584E-A525-237CDC0336EF}" dt="2021-11-02T01:03:19.643" v="871"/>
          <ac:grpSpMkLst>
            <pc:docMk/>
            <pc:sldMk cId="2010136533" sldId="2076137677"/>
            <ac:grpSpMk id="105" creationId="{7781140D-A1E7-3349-9C67-B32D8302D002}"/>
          </ac:grpSpMkLst>
        </pc:grpChg>
        <pc:grpChg chg="add del mod">
          <ac:chgData name="Vaibhav Gujral" userId="71e6667d029b40da" providerId="LiveId" clId="{29A5259F-FA90-584E-A525-237CDC0336EF}" dt="2021-11-02T01:03:41.452" v="884"/>
          <ac:grpSpMkLst>
            <pc:docMk/>
            <pc:sldMk cId="2010136533" sldId="2076137677"/>
            <ac:grpSpMk id="128" creationId="{00B3DEB3-BCDB-5348-979F-8511F7067E64}"/>
          </ac:grpSpMkLst>
        </pc:grpChg>
        <pc:grpChg chg="add mod">
          <ac:chgData name="Vaibhav Gujral" userId="71e6667d029b40da" providerId="LiveId" clId="{29A5259F-FA90-584E-A525-237CDC0336EF}" dt="2021-11-02T01:04:06.860" v="931" actId="1037"/>
          <ac:grpSpMkLst>
            <pc:docMk/>
            <pc:sldMk cId="2010136533" sldId="2076137677"/>
            <ac:grpSpMk id="151" creationId="{DD6FDDA4-9185-4A4F-AA34-EC26135BC53E}"/>
          </ac:grpSpMkLst>
        </pc:grpChg>
        <pc:graphicFrameChg chg="add del mod">
          <ac:chgData name="Vaibhav Gujral" userId="71e6667d029b40da" providerId="LiveId" clId="{29A5259F-FA90-584E-A525-237CDC0336EF}" dt="2021-11-02T01:03:19.643" v="871"/>
          <ac:graphicFrameMkLst>
            <pc:docMk/>
            <pc:sldMk cId="2010136533" sldId="2076137677"/>
            <ac:graphicFrameMk id="104" creationId="{FDD2A59B-E09E-D841-8B33-9A09F284C06B}"/>
          </ac:graphicFrameMkLst>
        </pc:graphicFrameChg>
        <pc:graphicFrameChg chg="add del mod modGraphic">
          <ac:chgData name="Vaibhav Gujral" userId="71e6667d029b40da" providerId="LiveId" clId="{29A5259F-FA90-584E-A525-237CDC0336EF}" dt="2021-11-02T01:03:41.452" v="884"/>
          <ac:graphicFrameMkLst>
            <pc:docMk/>
            <pc:sldMk cId="2010136533" sldId="2076137677"/>
            <ac:graphicFrameMk id="127" creationId="{170D2706-5259-494E-9FF3-F2F2FE56745C}"/>
          </ac:graphicFrameMkLst>
        </pc:graphicFrameChg>
        <pc:graphicFrameChg chg="add mod modGraphic">
          <ac:chgData name="Vaibhav Gujral" userId="71e6667d029b40da" providerId="LiveId" clId="{29A5259F-FA90-584E-A525-237CDC0336EF}" dt="2021-11-02T01:04:06.860" v="931" actId="1037"/>
          <ac:graphicFrameMkLst>
            <pc:docMk/>
            <pc:sldMk cId="2010136533" sldId="2076137677"/>
            <ac:graphicFrameMk id="150" creationId="{808F4A1D-92DD-0D40-99B6-1147B5142F9F}"/>
          </ac:graphicFrameMkLst>
        </pc:graphicFrameChg>
      </pc:sldChg>
      <pc:sldChg chg="del mod modShow">
        <pc:chgData name="Vaibhav Gujral" userId="71e6667d029b40da" providerId="LiveId" clId="{29A5259F-FA90-584E-A525-237CDC0336EF}" dt="2021-11-02T01:16:51.003" v="1014" actId="2696"/>
        <pc:sldMkLst>
          <pc:docMk/>
          <pc:sldMk cId="3495982252" sldId="2076137678"/>
        </pc:sldMkLst>
      </pc:sldChg>
      <pc:sldChg chg="del mod modShow">
        <pc:chgData name="Vaibhav Gujral" userId="71e6667d029b40da" providerId="LiveId" clId="{29A5259F-FA90-584E-A525-237CDC0336EF}" dt="2021-11-02T01:16:52.781" v="1015" actId="2696"/>
        <pc:sldMkLst>
          <pc:docMk/>
          <pc:sldMk cId="347998793" sldId="2076137679"/>
        </pc:sldMkLst>
      </pc:sldChg>
      <pc:sldChg chg="addSp delSp modSp new mod ord modNotesTx">
        <pc:chgData name="Vaibhav Gujral" userId="71e6667d029b40da" providerId="LiveId" clId="{29A5259F-FA90-584E-A525-237CDC0336EF}" dt="2021-11-02T16:39:07.692" v="4056" actId="20577"/>
        <pc:sldMkLst>
          <pc:docMk/>
          <pc:sldMk cId="1342357973" sldId="2076137680"/>
        </pc:sldMkLst>
        <pc:spChg chg="mod">
          <ac:chgData name="Vaibhav Gujral" userId="71e6667d029b40da" providerId="LiveId" clId="{29A5259F-FA90-584E-A525-237CDC0336EF}" dt="2021-11-01T23:29:52.638" v="233" actId="20577"/>
          <ac:spMkLst>
            <pc:docMk/>
            <pc:sldMk cId="1342357973" sldId="2076137680"/>
            <ac:spMk id="2" creationId="{C70D3558-6083-7B42-8E4C-3FB8F197DF18}"/>
          </ac:spMkLst>
        </pc:spChg>
        <pc:spChg chg="del">
          <ac:chgData name="Vaibhav Gujral" userId="71e6667d029b40da" providerId="LiveId" clId="{29A5259F-FA90-584E-A525-237CDC0336EF}" dt="2021-11-01T23:29:04.810" v="216" actId="478"/>
          <ac:spMkLst>
            <pc:docMk/>
            <pc:sldMk cId="1342357973" sldId="2076137680"/>
            <ac:spMk id="3" creationId="{B7A9EA32-3653-5544-BADF-B17F6E10F312}"/>
          </ac:spMkLst>
        </pc:spChg>
        <pc:spChg chg="add del mod">
          <ac:chgData name="Vaibhav Gujral" userId="71e6667d029b40da" providerId="LiveId" clId="{29A5259F-FA90-584E-A525-237CDC0336EF}" dt="2021-11-01T23:29:13.983" v="218" actId="478"/>
          <ac:spMkLst>
            <pc:docMk/>
            <pc:sldMk cId="1342357973" sldId="2076137680"/>
            <ac:spMk id="4" creationId="{4BEFB21E-784A-EA40-9E4E-40129C36441E}"/>
          </ac:spMkLst>
        </pc:spChg>
        <pc:spChg chg="add mod">
          <ac:chgData name="Vaibhav Gujral" userId="71e6667d029b40da" providerId="LiveId" clId="{29A5259F-FA90-584E-A525-237CDC0336EF}" dt="2021-11-02T02:42:39.333" v="2063" actId="1076"/>
          <ac:spMkLst>
            <pc:docMk/>
            <pc:sldMk cId="1342357973" sldId="2076137680"/>
            <ac:spMk id="5" creationId="{ACDD0742-8943-BA49-8AC8-FB96D47F059C}"/>
          </ac:spMkLst>
        </pc:spChg>
        <pc:spChg chg="add mod">
          <ac:chgData name="Vaibhav Gujral" userId="71e6667d029b40da" providerId="LiveId" clId="{29A5259F-FA90-584E-A525-237CDC0336EF}" dt="2021-11-02T02:28:41.987" v="1728"/>
          <ac:spMkLst>
            <pc:docMk/>
            <pc:sldMk cId="1342357973" sldId="2076137680"/>
            <ac:spMk id="7" creationId="{15799CB0-D9C5-6840-85CF-559E12E88169}"/>
          </ac:spMkLst>
        </pc:spChg>
        <pc:spChg chg="add mod">
          <ac:chgData name="Vaibhav Gujral" userId="71e6667d029b40da" providerId="LiveId" clId="{29A5259F-FA90-584E-A525-237CDC0336EF}" dt="2021-11-02T02:28:41.987" v="1728"/>
          <ac:spMkLst>
            <pc:docMk/>
            <pc:sldMk cId="1342357973" sldId="2076137680"/>
            <ac:spMk id="8" creationId="{30C67088-3B18-2440-9434-6D318048FE4D}"/>
          </ac:spMkLst>
        </pc:spChg>
        <pc:picChg chg="add mod">
          <ac:chgData name="Vaibhav Gujral" userId="71e6667d029b40da" providerId="LiveId" clId="{29A5259F-FA90-584E-A525-237CDC0336EF}" dt="2021-11-01T23:29:19.089" v="219" actId="14100"/>
          <ac:picMkLst>
            <pc:docMk/>
            <pc:sldMk cId="1342357973" sldId="2076137680"/>
            <ac:picMk id="6" creationId="{0E3FAA93-866B-AD44-A258-B09408FB8572}"/>
          </ac:picMkLst>
        </pc:picChg>
      </pc:sldChg>
      <pc:sldChg chg="add del ord">
        <pc:chgData name="Vaibhav Gujral" userId="71e6667d029b40da" providerId="LiveId" clId="{29A5259F-FA90-584E-A525-237CDC0336EF}" dt="2021-11-02T02:27:27.128" v="1712" actId="2696"/>
        <pc:sldMkLst>
          <pc:docMk/>
          <pc:sldMk cId="3835671488" sldId="2134804650"/>
        </pc:sldMkLst>
      </pc:sldChg>
      <pc:sldChg chg="addSp delSp modSp new mod ord modAnim">
        <pc:chgData name="Vaibhav Gujral" userId="71e6667d029b40da" providerId="LiveId" clId="{29A5259F-FA90-584E-A525-237CDC0336EF}" dt="2021-11-02T02:29:18.674" v="1736"/>
        <pc:sldMkLst>
          <pc:docMk/>
          <pc:sldMk cId="597620640" sldId="2134804651"/>
        </pc:sldMkLst>
        <pc:spChg chg="mod">
          <ac:chgData name="Vaibhav Gujral" userId="71e6667d029b40da" providerId="LiveId" clId="{29A5259F-FA90-584E-A525-237CDC0336EF}" dt="2021-11-02T00:52:22.520" v="690" actId="20577"/>
          <ac:spMkLst>
            <pc:docMk/>
            <pc:sldMk cId="597620640" sldId="2134804651"/>
            <ac:spMk id="2" creationId="{3072A36D-0461-D942-9023-9D5D72C422E7}"/>
          </ac:spMkLst>
        </pc:spChg>
        <pc:spChg chg="add mod">
          <ac:chgData name="Vaibhav Gujral" userId="71e6667d029b40da" providerId="LiveId" clId="{29A5259F-FA90-584E-A525-237CDC0336EF}" dt="2021-11-02T01:19:22.501" v="1026" actId="14100"/>
          <ac:spMkLst>
            <pc:docMk/>
            <pc:sldMk cId="597620640" sldId="2134804651"/>
            <ac:spMk id="3" creationId="{C8D6341E-2FE9-A346-980F-22EE1F8D9473}"/>
          </ac:spMkLst>
        </pc:spChg>
        <pc:spChg chg="mod">
          <ac:chgData name="Vaibhav Gujral" userId="71e6667d029b40da" providerId="LiveId" clId="{29A5259F-FA90-584E-A525-237CDC0336EF}" dt="2021-11-01T23:33:07.814" v="240" actId="1076"/>
          <ac:spMkLst>
            <pc:docMk/>
            <pc:sldMk cId="597620640" sldId="2134804651"/>
            <ac:spMk id="6" creationId="{BCC66BB9-ACEC-1B41-BA37-210D13FEA407}"/>
          </ac:spMkLst>
        </pc:spChg>
        <pc:spChg chg="mod">
          <ac:chgData name="Vaibhav Gujral" userId="71e6667d029b40da" providerId="LiveId" clId="{29A5259F-FA90-584E-A525-237CDC0336EF}" dt="2021-11-01T23:33:07.814" v="240" actId="1076"/>
          <ac:spMkLst>
            <pc:docMk/>
            <pc:sldMk cId="597620640" sldId="2134804651"/>
            <ac:spMk id="7" creationId="{FF02BDAA-C26A-6242-9F10-A6E7796816FA}"/>
          </ac:spMkLst>
        </pc:spChg>
        <pc:spChg chg="mod">
          <ac:chgData name="Vaibhav Gujral" userId="71e6667d029b40da" providerId="LiveId" clId="{29A5259F-FA90-584E-A525-237CDC0336EF}" dt="2021-11-01T23:33:07.814" v="240" actId="1076"/>
          <ac:spMkLst>
            <pc:docMk/>
            <pc:sldMk cId="597620640" sldId="2134804651"/>
            <ac:spMk id="8" creationId="{2AC2318F-7377-F94C-9F7E-06987CBD9C3F}"/>
          </ac:spMkLst>
        </pc:spChg>
        <pc:spChg chg="mod">
          <ac:chgData name="Vaibhav Gujral" userId="71e6667d029b40da" providerId="LiveId" clId="{29A5259F-FA90-584E-A525-237CDC0336EF}" dt="2021-11-01T23:33:07.814" v="240" actId="1076"/>
          <ac:spMkLst>
            <pc:docMk/>
            <pc:sldMk cId="597620640" sldId="2134804651"/>
            <ac:spMk id="9" creationId="{BC30E70C-F6B0-4145-9362-D7422C3F1159}"/>
          </ac:spMkLst>
        </pc:spChg>
        <pc:spChg chg="mod">
          <ac:chgData name="Vaibhav Gujral" userId="71e6667d029b40da" providerId="LiveId" clId="{29A5259F-FA90-584E-A525-237CDC0336EF}" dt="2021-11-01T23:33:07.814" v="240" actId="1076"/>
          <ac:spMkLst>
            <pc:docMk/>
            <pc:sldMk cId="597620640" sldId="2134804651"/>
            <ac:spMk id="10" creationId="{1D7AF703-497F-D449-8DC5-E8DD5A7BF600}"/>
          </ac:spMkLst>
        </pc:spChg>
        <pc:spChg chg="mod">
          <ac:chgData name="Vaibhav Gujral" userId="71e6667d029b40da" providerId="LiveId" clId="{29A5259F-FA90-584E-A525-237CDC0336EF}" dt="2021-11-01T23:33:07.814" v="240" actId="1076"/>
          <ac:spMkLst>
            <pc:docMk/>
            <pc:sldMk cId="597620640" sldId="2134804651"/>
            <ac:spMk id="11" creationId="{EEC876DF-5723-6945-93A6-766B247D036E}"/>
          </ac:spMkLst>
        </pc:spChg>
        <pc:spChg chg="mod">
          <ac:chgData name="Vaibhav Gujral" userId="71e6667d029b40da" providerId="LiveId" clId="{29A5259F-FA90-584E-A525-237CDC0336EF}" dt="2021-11-01T23:33:07.814" v="240" actId="1076"/>
          <ac:spMkLst>
            <pc:docMk/>
            <pc:sldMk cId="597620640" sldId="2134804651"/>
            <ac:spMk id="14" creationId="{7720695C-41AE-4B4E-BD85-60655681E644}"/>
          </ac:spMkLst>
        </pc:spChg>
        <pc:spChg chg="mod">
          <ac:chgData name="Vaibhav Gujral" userId="71e6667d029b40da" providerId="LiveId" clId="{29A5259F-FA90-584E-A525-237CDC0336EF}" dt="2021-11-01T23:33:07.814" v="240" actId="1076"/>
          <ac:spMkLst>
            <pc:docMk/>
            <pc:sldMk cId="597620640" sldId="2134804651"/>
            <ac:spMk id="20" creationId="{D8EC227B-9061-7147-8FF0-8BF73B0D3471}"/>
          </ac:spMkLst>
        </pc:spChg>
        <pc:spChg chg="mod">
          <ac:chgData name="Vaibhav Gujral" userId="71e6667d029b40da" providerId="LiveId" clId="{29A5259F-FA90-584E-A525-237CDC0336EF}" dt="2021-11-01T23:33:07.814" v="240" actId="1076"/>
          <ac:spMkLst>
            <pc:docMk/>
            <pc:sldMk cId="597620640" sldId="2134804651"/>
            <ac:spMk id="21" creationId="{951E6FAD-CE0D-9048-B84A-A7A06B47BDB1}"/>
          </ac:spMkLst>
        </pc:spChg>
        <pc:spChg chg="mod">
          <ac:chgData name="Vaibhav Gujral" userId="71e6667d029b40da" providerId="LiveId" clId="{29A5259F-FA90-584E-A525-237CDC0336EF}" dt="2021-11-01T23:33:07.814" v="240" actId="1076"/>
          <ac:spMkLst>
            <pc:docMk/>
            <pc:sldMk cId="597620640" sldId="2134804651"/>
            <ac:spMk id="22" creationId="{7846E85E-ABFB-E243-8BE0-642033A02FBC}"/>
          </ac:spMkLst>
        </pc:spChg>
        <pc:spChg chg="mod">
          <ac:chgData name="Vaibhav Gujral" userId="71e6667d029b40da" providerId="LiveId" clId="{29A5259F-FA90-584E-A525-237CDC0336EF}" dt="2021-11-01T23:33:07.814" v="240" actId="1076"/>
          <ac:spMkLst>
            <pc:docMk/>
            <pc:sldMk cId="597620640" sldId="2134804651"/>
            <ac:spMk id="23" creationId="{7F2A6559-6486-154F-8E3B-EA129E43171F}"/>
          </ac:spMkLst>
        </pc:spChg>
        <pc:spChg chg="mod">
          <ac:chgData name="Vaibhav Gujral" userId="71e6667d029b40da" providerId="LiveId" clId="{29A5259F-FA90-584E-A525-237CDC0336EF}" dt="2021-11-01T23:33:07.814" v="240" actId="1076"/>
          <ac:spMkLst>
            <pc:docMk/>
            <pc:sldMk cId="597620640" sldId="2134804651"/>
            <ac:spMk id="24" creationId="{AE8B0ADD-D672-7640-8671-F1414DD3B02F}"/>
          </ac:spMkLst>
        </pc:spChg>
        <pc:spChg chg="mod">
          <ac:chgData name="Vaibhav Gujral" userId="71e6667d029b40da" providerId="LiveId" clId="{29A5259F-FA90-584E-A525-237CDC0336EF}" dt="2021-11-01T23:33:07.814" v="240" actId="1076"/>
          <ac:spMkLst>
            <pc:docMk/>
            <pc:sldMk cId="597620640" sldId="2134804651"/>
            <ac:spMk id="25" creationId="{35F27EE6-0B47-4246-81CF-EEE00E38E46A}"/>
          </ac:spMkLst>
        </pc:spChg>
        <pc:spChg chg="mod">
          <ac:chgData name="Vaibhav Gujral" userId="71e6667d029b40da" providerId="LiveId" clId="{29A5259F-FA90-584E-A525-237CDC0336EF}" dt="2021-11-01T23:33:07.814" v="240" actId="1076"/>
          <ac:spMkLst>
            <pc:docMk/>
            <pc:sldMk cId="597620640" sldId="2134804651"/>
            <ac:spMk id="26" creationId="{C407C92A-464E-204F-B23A-AB8912ACB18F}"/>
          </ac:spMkLst>
        </pc:spChg>
        <pc:spChg chg="mod">
          <ac:chgData name="Vaibhav Gujral" userId="71e6667d029b40da" providerId="LiveId" clId="{29A5259F-FA90-584E-A525-237CDC0336EF}" dt="2021-11-01T23:33:07.814" v="240" actId="1076"/>
          <ac:spMkLst>
            <pc:docMk/>
            <pc:sldMk cId="597620640" sldId="2134804651"/>
            <ac:spMk id="27" creationId="{76B53EF9-7AF0-3C46-B8DF-B10EC736FE16}"/>
          </ac:spMkLst>
        </pc:spChg>
        <pc:spChg chg="mod">
          <ac:chgData name="Vaibhav Gujral" userId="71e6667d029b40da" providerId="LiveId" clId="{29A5259F-FA90-584E-A525-237CDC0336EF}" dt="2021-11-01T23:33:07.814" v="240" actId="1076"/>
          <ac:spMkLst>
            <pc:docMk/>
            <pc:sldMk cId="597620640" sldId="2134804651"/>
            <ac:spMk id="28" creationId="{98D716DC-48D9-264B-A923-6E90A9F599BB}"/>
          </ac:spMkLst>
        </pc:spChg>
        <pc:spChg chg="mod">
          <ac:chgData name="Vaibhav Gujral" userId="71e6667d029b40da" providerId="LiveId" clId="{29A5259F-FA90-584E-A525-237CDC0336EF}" dt="2021-11-01T23:33:07.814" v="240" actId="1076"/>
          <ac:spMkLst>
            <pc:docMk/>
            <pc:sldMk cId="597620640" sldId="2134804651"/>
            <ac:spMk id="29" creationId="{76A79AE2-3633-FD4E-8BA2-7A9AB73198C5}"/>
          </ac:spMkLst>
        </pc:spChg>
        <pc:spChg chg="mod">
          <ac:chgData name="Vaibhav Gujral" userId="71e6667d029b40da" providerId="LiveId" clId="{29A5259F-FA90-584E-A525-237CDC0336EF}" dt="2021-11-01T23:33:07.814" v="240" actId="1076"/>
          <ac:spMkLst>
            <pc:docMk/>
            <pc:sldMk cId="597620640" sldId="2134804651"/>
            <ac:spMk id="31" creationId="{9BA367D7-69E2-9747-88D2-5DF71EAF8A7A}"/>
          </ac:spMkLst>
        </pc:spChg>
        <pc:spChg chg="mod">
          <ac:chgData name="Vaibhav Gujral" userId="71e6667d029b40da" providerId="LiveId" clId="{29A5259F-FA90-584E-A525-237CDC0336EF}" dt="2021-11-01T23:33:07.814" v="240" actId="1076"/>
          <ac:spMkLst>
            <pc:docMk/>
            <pc:sldMk cId="597620640" sldId="2134804651"/>
            <ac:spMk id="32" creationId="{7BCD5B97-6FA3-1F4B-8A08-A5A9E14795B4}"/>
          </ac:spMkLst>
        </pc:spChg>
        <pc:spChg chg="mod">
          <ac:chgData name="Vaibhav Gujral" userId="71e6667d029b40da" providerId="LiveId" clId="{29A5259F-FA90-584E-A525-237CDC0336EF}" dt="2021-11-02T00:51:59.937" v="669" actId="20577"/>
          <ac:spMkLst>
            <pc:docMk/>
            <pc:sldMk cId="597620640" sldId="2134804651"/>
            <ac:spMk id="33" creationId="{9D1BE830-F6E6-4849-B7F6-49831AC2AD09}"/>
          </ac:spMkLst>
        </pc:spChg>
        <pc:spChg chg="mod">
          <ac:chgData name="Vaibhav Gujral" userId="71e6667d029b40da" providerId="LiveId" clId="{29A5259F-FA90-584E-A525-237CDC0336EF}" dt="2021-11-01T23:33:07.814" v="240" actId="1076"/>
          <ac:spMkLst>
            <pc:docMk/>
            <pc:sldMk cId="597620640" sldId="2134804651"/>
            <ac:spMk id="40" creationId="{C9F3F0CE-A879-084B-AB47-85C7A1743177}"/>
          </ac:spMkLst>
        </pc:spChg>
        <pc:spChg chg="mod">
          <ac:chgData name="Vaibhav Gujral" userId="71e6667d029b40da" providerId="LiveId" clId="{29A5259F-FA90-584E-A525-237CDC0336EF}" dt="2021-11-02T00:52:11.295" v="680" actId="20577"/>
          <ac:spMkLst>
            <pc:docMk/>
            <pc:sldMk cId="597620640" sldId="2134804651"/>
            <ac:spMk id="41" creationId="{DFDD7998-A6C4-3742-8D36-9B8F58F578A7}"/>
          </ac:spMkLst>
        </pc:spChg>
        <pc:spChg chg="add del mod">
          <ac:chgData name="Vaibhav Gujral" userId="71e6667d029b40da" providerId="LiveId" clId="{29A5259F-FA90-584E-A525-237CDC0336EF}" dt="2021-11-02T00:51:28.047" v="653" actId="20577"/>
          <ac:spMkLst>
            <pc:docMk/>
            <pc:sldMk cId="597620640" sldId="2134804651"/>
            <ac:spMk id="57" creationId="{539FEE18-8432-8D49-979C-88593B6A0ED5}"/>
          </ac:spMkLst>
        </pc:spChg>
        <pc:spChg chg="mod">
          <ac:chgData name="Vaibhav Gujral" userId="71e6667d029b40da" providerId="LiveId" clId="{29A5259F-FA90-584E-A525-237CDC0336EF}" dt="2021-11-01T23:33:07.814" v="240" actId="1076"/>
          <ac:spMkLst>
            <pc:docMk/>
            <pc:sldMk cId="597620640" sldId="2134804651"/>
            <ac:spMk id="64" creationId="{C335917C-4339-B34C-B2AE-E51EFE5CCAC8}"/>
          </ac:spMkLst>
        </pc:spChg>
        <pc:spChg chg="mod">
          <ac:chgData name="Vaibhav Gujral" userId="71e6667d029b40da" providerId="LiveId" clId="{29A5259F-FA90-584E-A525-237CDC0336EF}" dt="2021-11-01T23:33:07.814" v="240" actId="1076"/>
          <ac:spMkLst>
            <pc:docMk/>
            <pc:sldMk cId="597620640" sldId="2134804651"/>
            <ac:spMk id="65" creationId="{375303AA-E692-E247-AE71-8154BE93BFED}"/>
          </ac:spMkLst>
        </pc:spChg>
        <pc:spChg chg="mod">
          <ac:chgData name="Vaibhav Gujral" userId="71e6667d029b40da" providerId="LiveId" clId="{29A5259F-FA90-584E-A525-237CDC0336EF}" dt="2021-11-01T23:33:07.814" v="240" actId="1076"/>
          <ac:spMkLst>
            <pc:docMk/>
            <pc:sldMk cId="597620640" sldId="2134804651"/>
            <ac:spMk id="66" creationId="{3035D3F3-A481-4C41-977C-94C8359446E8}"/>
          </ac:spMkLst>
        </pc:spChg>
        <pc:spChg chg="mod">
          <ac:chgData name="Vaibhav Gujral" userId="71e6667d029b40da" providerId="LiveId" clId="{29A5259F-FA90-584E-A525-237CDC0336EF}" dt="2021-11-01T23:33:07.814" v="240" actId="1076"/>
          <ac:spMkLst>
            <pc:docMk/>
            <pc:sldMk cId="597620640" sldId="2134804651"/>
            <ac:spMk id="67" creationId="{EFEDBE5A-5FF0-ED43-9C24-DFA3ABBFEE62}"/>
          </ac:spMkLst>
        </pc:spChg>
        <pc:spChg chg="mod">
          <ac:chgData name="Vaibhav Gujral" userId="71e6667d029b40da" providerId="LiveId" clId="{29A5259F-FA90-584E-A525-237CDC0336EF}" dt="2021-11-01T23:33:07.814" v="240" actId="1076"/>
          <ac:spMkLst>
            <pc:docMk/>
            <pc:sldMk cId="597620640" sldId="2134804651"/>
            <ac:spMk id="68" creationId="{0118877A-A77D-A946-B4E2-B3029E3C5645}"/>
          </ac:spMkLst>
        </pc:spChg>
        <pc:spChg chg="mod">
          <ac:chgData name="Vaibhav Gujral" userId="71e6667d029b40da" providerId="LiveId" clId="{29A5259F-FA90-584E-A525-237CDC0336EF}" dt="2021-11-01T23:33:07.814" v="240" actId="1076"/>
          <ac:spMkLst>
            <pc:docMk/>
            <pc:sldMk cId="597620640" sldId="2134804651"/>
            <ac:spMk id="69" creationId="{9499BCD1-2A61-D841-BF8E-2657D61955C6}"/>
          </ac:spMkLst>
        </pc:spChg>
        <pc:spChg chg="mod">
          <ac:chgData name="Vaibhav Gujral" userId="71e6667d029b40da" providerId="LiveId" clId="{29A5259F-FA90-584E-A525-237CDC0336EF}" dt="2021-11-01T23:33:07.814" v="240" actId="1076"/>
          <ac:spMkLst>
            <pc:docMk/>
            <pc:sldMk cId="597620640" sldId="2134804651"/>
            <ac:spMk id="70" creationId="{2381FCE8-1184-0E46-810D-B649339E01F7}"/>
          </ac:spMkLst>
        </pc:spChg>
        <pc:spChg chg="mod">
          <ac:chgData name="Vaibhav Gujral" userId="71e6667d029b40da" providerId="LiveId" clId="{29A5259F-FA90-584E-A525-237CDC0336EF}" dt="2021-11-01T23:33:07.814" v="240" actId="1076"/>
          <ac:spMkLst>
            <pc:docMk/>
            <pc:sldMk cId="597620640" sldId="2134804651"/>
            <ac:spMk id="77" creationId="{3E3A2717-9E6E-4F4D-BBA0-79BAA7D465EA}"/>
          </ac:spMkLst>
        </pc:spChg>
        <pc:spChg chg="mod">
          <ac:chgData name="Vaibhav Gujral" userId="71e6667d029b40da" providerId="LiveId" clId="{29A5259F-FA90-584E-A525-237CDC0336EF}" dt="2021-11-01T23:33:07.814" v="240" actId="1076"/>
          <ac:spMkLst>
            <pc:docMk/>
            <pc:sldMk cId="597620640" sldId="2134804651"/>
            <ac:spMk id="78" creationId="{FA515362-1B00-034E-95F0-515C4F9149F1}"/>
          </ac:spMkLst>
        </pc:spChg>
        <pc:spChg chg="mod">
          <ac:chgData name="Vaibhav Gujral" userId="71e6667d029b40da" providerId="LiveId" clId="{29A5259F-FA90-584E-A525-237CDC0336EF}" dt="2021-11-01T23:33:07.814" v="240" actId="1076"/>
          <ac:spMkLst>
            <pc:docMk/>
            <pc:sldMk cId="597620640" sldId="2134804651"/>
            <ac:spMk id="79" creationId="{83A6DEF9-D638-4842-A9EB-52A7FFFC4C45}"/>
          </ac:spMkLst>
        </pc:spChg>
        <pc:spChg chg="mod">
          <ac:chgData name="Vaibhav Gujral" userId="71e6667d029b40da" providerId="LiveId" clId="{29A5259F-FA90-584E-A525-237CDC0336EF}" dt="2021-11-01T23:33:07.814" v="240" actId="1076"/>
          <ac:spMkLst>
            <pc:docMk/>
            <pc:sldMk cId="597620640" sldId="2134804651"/>
            <ac:spMk id="80" creationId="{4667DC79-6E0E-2741-85A0-9CB7B24DA364}"/>
          </ac:spMkLst>
        </pc:spChg>
        <pc:spChg chg="mod">
          <ac:chgData name="Vaibhav Gujral" userId="71e6667d029b40da" providerId="LiveId" clId="{29A5259F-FA90-584E-A525-237CDC0336EF}" dt="2021-11-01T23:33:07.814" v="240" actId="1076"/>
          <ac:spMkLst>
            <pc:docMk/>
            <pc:sldMk cId="597620640" sldId="2134804651"/>
            <ac:spMk id="81" creationId="{95C3F3CF-F4DB-9444-B3D5-60A61999E285}"/>
          </ac:spMkLst>
        </pc:spChg>
        <pc:spChg chg="mod">
          <ac:chgData name="Vaibhav Gujral" userId="71e6667d029b40da" providerId="LiveId" clId="{29A5259F-FA90-584E-A525-237CDC0336EF}" dt="2021-11-01T23:33:07.814" v="240" actId="1076"/>
          <ac:spMkLst>
            <pc:docMk/>
            <pc:sldMk cId="597620640" sldId="2134804651"/>
            <ac:spMk id="82" creationId="{133852F3-8671-D048-97B3-62EDFAA00900}"/>
          </ac:spMkLst>
        </pc:spChg>
        <pc:spChg chg="mod">
          <ac:chgData name="Vaibhav Gujral" userId="71e6667d029b40da" providerId="LiveId" clId="{29A5259F-FA90-584E-A525-237CDC0336EF}" dt="2021-11-01T23:33:07.814" v="240" actId="1076"/>
          <ac:spMkLst>
            <pc:docMk/>
            <pc:sldMk cId="597620640" sldId="2134804651"/>
            <ac:spMk id="83" creationId="{58011A2A-5FBE-544B-89C9-AB7212F3C5EE}"/>
          </ac:spMkLst>
        </pc:spChg>
        <pc:spChg chg="mod">
          <ac:chgData name="Vaibhav Gujral" userId="71e6667d029b40da" providerId="LiveId" clId="{29A5259F-FA90-584E-A525-237CDC0336EF}" dt="2021-11-01T23:33:07.814" v="240" actId="1076"/>
          <ac:spMkLst>
            <pc:docMk/>
            <pc:sldMk cId="597620640" sldId="2134804651"/>
            <ac:spMk id="84" creationId="{50545DF6-8F4E-534D-8172-E774BC93D1D3}"/>
          </ac:spMkLst>
        </pc:spChg>
        <pc:spChg chg="mod">
          <ac:chgData name="Vaibhav Gujral" userId="71e6667d029b40da" providerId="LiveId" clId="{29A5259F-FA90-584E-A525-237CDC0336EF}" dt="2021-11-01T23:33:07.814" v="240" actId="1076"/>
          <ac:spMkLst>
            <pc:docMk/>
            <pc:sldMk cId="597620640" sldId="2134804651"/>
            <ac:spMk id="85" creationId="{C7E6816B-F134-2849-9658-2C334AF95FD4}"/>
          </ac:spMkLst>
        </pc:spChg>
        <pc:spChg chg="mod">
          <ac:chgData name="Vaibhav Gujral" userId="71e6667d029b40da" providerId="LiveId" clId="{29A5259F-FA90-584E-A525-237CDC0336EF}" dt="2021-11-01T23:33:07.814" v="240" actId="1076"/>
          <ac:spMkLst>
            <pc:docMk/>
            <pc:sldMk cId="597620640" sldId="2134804651"/>
            <ac:spMk id="86" creationId="{BF37548A-722D-2A4A-94F7-492C8891FE39}"/>
          </ac:spMkLst>
        </pc:spChg>
        <pc:spChg chg="mod">
          <ac:chgData name="Vaibhav Gujral" userId="71e6667d029b40da" providerId="LiveId" clId="{29A5259F-FA90-584E-A525-237CDC0336EF}" dt="2021-11-01T23:33:07.814" v="240" actId="1076"/>
          <ac:spMkLst>
            <pc:docMk/>
            <pc:sldMk cId="597620640" sldId="2134804651"/>
            <ac:spMk id="87" creationId="{33A69074-ADCE-9946-83FC-47D1878030AE}"/>
          </ac:spMkLst>
        </pc:spChg>
        <pc:spChg chg="mod">
          <ac:chgData name="Vaibhav Gujral" userId="71e6667d029b40da" providerId="LiveId" clId="{29A5259F-FA90-584E-A525-237CDC0336EF}" dt="2021-11-01T23:33:07.814" v="240" actId="1076"/>
          <ac:spMkLst>
            <pc:docMk/>
            <pc:sldMk cId="597620640" sldId="2134804651"/>
            <ac:spMk id="88" creationId="{F1678FA8-9332-4E46-8649-4567D4DA8EAE}"/>
          </ac:spMkLst>
        </pc:spChg>
        <pc:spChg chg="mod">
          <ac:chgData name="Vaibhav Gujral" userId="71e6667d029b40da" providerId="LiveId" clId="{29A5259F-FA90-584E-A525-237CDC0336EF}" dt="2021-11-01T23:33:07.814" v="240" actId="1076"/>
          <ac:spMkLst>
            <pc:docMk/>
            <pc:sldMk cId="597620640" sldId="2134804651"/>
            <ac:spMk id="89" creationId="{2005C57C-D950-1E4C-9A81-0A428E56F31B}"/>
          </ac:spMkLst>
        </pc:spChg>
        <pc:spChg chg="mod">
          <ac:chgData name="Vaibhav Gujral" userId="71e6667d029b40da" providerId="LiveId" clId="{29A5259F-FA90-584E-A525-237CDC0336EF}" dt="2021-11-01T23:33:07.814" v="240" actId="1076"/>
          <ac:spMkLst>
            <pc:docMk/>
            <pc:sldMk cId="597620640" sldId="2134804651"/>
            <ac:spMk id="90" creationId="{CE03AACE-C19F-ED4E-913B-560560905EA3}"/>
          </ac:spMkLst>
        </pc:spChg>
        <pc:spChg chg="mod">
          <ac:chgData name="Vaibhav Gujral" userId="71e6667d029b40da" providerId="LiveId" clId="{29A5259F-FA90-584E-A525-237CDC0336EF}" dt="2021-11-01T23:33:07.814" v="240" actId="1076"/>
          <ac:spMkLst>
            <pc:docMk/>
            <pc:sldMk cId="597620640" sldId="2134804651"/>
            <ac:spMk id="91" creationId="{DF84E90E-375F-2341-B6D0-59D41A5F473D}"/>
          </ac:spMkLst>
        </pc:spChg>
        <pc:spChg chg="mod">
          <ac:chgData name="Vaibhav Gujral" userId="71e6667d029b40da" providerId="LiveId" clId="{29A5259F-FA90-584E-A525-237CDC0336EF}" dt="2021-11-01T23:33:07.814" v="240" actId="1076"/>
          <ac:spMkLst>
            <pc:docMk/>
            <pc:sldMk cId="597620640" sldId="2134804651"/>
            <ac:spMk id="92" creationId="{E3E24969-79F6-814C-ACE1-AE3A1E0348D6}"/>
          </ac:spMkLst>
        </pc:spChg>
        <pc:spChg chg="mod">
          <ac:chgData name="Vaibhav Gujral" userId="71e6667d029b40da" providerId="LiveId" clId="{29A5259F-FA90-584E-A525-237CDC0336EF}" dt="2021-11-01T23:33:07.814" v="240" actId="1076"/>
          <ac:spMkLst>
            <pc:docMk/>
            <pc:sldMk cId="597620640" sldId="2134804651"/>
            <ac:spMk id="93" creationId="{C1205E4E-6037-7640-8FC0-94360A57DC85}"/>
          </ac:spMkLst>
        </pc:spChg>
        <pc:spChg chg="mod">
          <ac:chgData name="Vaibhav Gujral" userId="71e6667d029b40da" providerId="LiveId" clId="{29A5259F-FA90-584E-A525-237CDC0336EF}" dt="2021-11-01T23:33:07.814" v="240" actId="1076"/>
          <ac:spMkLst>
            <pc:docMk/>
            <pc:sldMk cId="597620640" sldId="2134804651"/>
            <ac:spMk id="94" creationId="{E476AD4E-B2E2-924A-B257-BF287FFFE2B8}"/>
          </ac:spMkLst>
        </pc:spChg>
        <pc:spChg chg="mod">
          <ac:chgData name="Vaibhav Gujral" userId="71e6667d029b40da" providerId="LiveId" clId="{29A5259F-FA90-584E-A525-237CDC0336EF}" dt="2021-11-01T23:33:07.814" v="240" actId="1076"/>
          <ac:spMkLst>
            <pc:docMk/>
            <pc:sldMk cId="597620640" sldId="2134804651"/>
            <ac:spMk id="95" creationId="{8FAEE039-0C44-8843-BE5B-6DE3E4522E28}"/>
          </ac:spMkLst>
        </pc:spChg>
        <pc:spChg chg="mod">
          <ac:chgData name="Vaibhav Gujral" userId="71e6667d029b40da" providerId="LiveId" clId="{29A5259F-FA90-584E-A525-237CDC0336EF}" dt="2021-11-01T23:33:07.814" v="240" actId="1076"/>
          <ac:spMkLst>
            <pc:docMk/>
            <pc:sldMk cId="597620640" sldId="2134804651"/>
            <ac:spMk id="96" creationId="{F1403F59-CBB4-EB4A-8819-262B7D785B98}"/>
          </ac:spMkLst>
        </pc:spChg>
        <pc:spChg chg="mod">
          <ac:chgData name="Vaibhav Gujral" userId="71e6667d029b40da" providerId="LiveId" clId="{29A5259F-FA90-584E-A525-237CDC0336EF}" dt="2021-11-01T23:33:07.814" v="240" actId="1076"/>
          <ac:spMkLst>
            <pc:docMk/>
            <pc:sldMk cId="597620640" sldId="2134804651"/>
            <ac:spMk id="97" creationId="{790E0EA7-EC89-0649-8B6F-6FD14CB644BB}"/>
          </ac:spMkLst>
        </pc:spChg>
        <pc:spChg chg="mod">
          <ac:chgData name="Vaibhav Gujral" userId="71e6667d029b40da" providerId="LiveId" clId="{29A5259F-FA90-584E-A525-237CDC0336EF}" dt="2021-11-01T23:33:07.814" v="240" actId="1076"/>
          <ac:spMkLst>
            <pc:docMk/>
            <pc:sldMk cId="597620640" sldId="2134804651"/>
            <ac:spMk id="98" creationId="{202F75CF-9672-5C41-8C6E-DF9DDB0FEA46}"/>
          </ac:spMkLst>
        </pc:spChg>
        <pc:spChg chg="mod">
          <ac:chgData name="Vaibhav Gujral" userId="71e6667d029b40da" providerId="LiveId" clId="{29A5259F-FA90-584E-A525-237CDC0336EF}" dt="2021-11-01T23:33:07.814" v="240" actId="1076"/>
          <ac:spMkLst>
            <pc:docMk/>
            <pc:sldMk cId="597620640" sldId="2134804651"/>
            <ac:spMk id="99" creationId="{AC13E10D-68F7-9F41-92EE-E2E7880486C4}"/>
          </ac:spMkLst>
        </pc:spChg>
        <pc:spChg chg="mod">
          <ac:chgData name="Vaibhav Gujral" userId="71e6667d029b40da" providerId="LiveId" clId="{29A5259F-FA90-584E-A525-237CDC0336EF}" dt="2021-11-01T23:33:07.814" v="240" actId="1076"/>
          <ac:spMkLst>
            <pc:docMk/>
            <pc:sldMk cId="597620640" sldId="2134804651"/>
            <ac:spMk id="100" creationId="{6CF5B0AF-2CAC-6A43-B767-E4FAD92AE8D3}"/>
          </ac:spMkLst>
        </pc:spChg>
        <pc:spChg chg="mod">
          <ac:chgData name="Vaibhav Gujral" userId="71e6667d029b40da" providerId="LiveId" clId="{29A5259F-FA90-584E-A525-237CDC0336EF}" dt="2021-11-01T23:33:07.814" v="240" actId="1076"/>
          <ac:spMkLst>
            <pc:docMk/>
            <pc:sldMk cId="597620640" sldId="2134804651"/>
            <ac:spMk id="101" creationId="{30E56D01-560F-6743-A41F-4F8B2CA361DA}"/>
          </ac:spMkLst>
        </pc:spChg>
        <pc:spChg chg="mod">
          <ac:chgData name="Vaibhav Gujral" userId="71e6667d029b40da" providerId="LiveId" clId="{29A5259F-FA90-584E-A525-237CDC0336EF}" dt="2021-11-01T23:33:07.814" v="240" actId="1076"/>
          <ac:spMkLst>
            <pc:docMk/>
            <pc:sldMk cId="597620640" sldId="2134804651"/>
            <ac:spMk id="102" creationId="{78825106-8C45-A044-9AEE-FC1EA67057A9}"/>
          </ac:spMkLst>
        </pc:spChg>
        <pc:spChg chg="mod">
          <ac:chgData name="Vaibhav Gujral" userId="71e6667d029b40da" providerId="LiveId" clId="{29A5259F-FA90-584E-A525-237CDC0336EF}" dt="2021-11-01T23:33:07.814" v="240" actId="1076"/>
          <ac:spMkLst>
            <pc:docMk/>
            <pc:sldMk cId="597620640" sldId="2134804651"/>
            <ac:spMk id="103" creationId="{B419D430-9727-F246-BDC3-1B1289ECDB15}"/>
          </ac:spMkLst>
        </pc:spChg>
        <pc:spChg chg="mod">
          <ac:chgData name="Vaibhav Gujral" userId="71e6667d029b40da" providerId="LiveId" clId="{29A5259F-FA90-584E-A525-237CDC0336EF}" dt="2021-11-01T23:33:07.814" v="240" actId="1076"/>
          <ac:spMkLst>
            <pc:docMk/>
            <pc:sldMk cId="597620640" sldId="2134804651"/>
            <ac:spMk id="104" creationId="{18CCDCA4-B5A6-4D44-9E92-E7DC447E508E}"/>
          </ac:spMkLst>
        </pc:spChg>
        <pc:spChg chg="mod">
          <ac:chgData name="Vaibhav Gujral" userId="71e6667d029b40da" providerId="LiveId" clId="{29A5259F-FA90-584E-A525-237CDC0336EF}" dt="2021-11-01T23:33:07.814" v="240" actId="1076"/>
          <ac:spMkLst>
            <pc:docMk/>
            <pc:sldMk cId="597620640" sldId="2134804651"/>
            <ac:spMk id="105" creationId="{E75CA5BA-CF8C-D14A-ACB8-1B9C092A6916}"/>
          </ac:spMkLst>
        </pc:spChg>
        <pc:spChg chg="mod">
          <ac:chgData name="Vaibhav Gujral" userId="71e6667d029b40da" providerId="LiveId" clId="{29A5259F-FA90-584E-A525-237CDC0336EF}" dt="2021-11-01T23:33:07.814" v="240" actId="1076"/>
          <ac:spMkLst>
            <pc:docMk/>
            <pc:sldMk cId="597620640" sldId="2134804651"/>
            <ac:spMk id="106" creationId="{2E9A97CD-393B-624D-AC8E-CB560F99FCD1}"/>
          </ac:spMkLst>
        </pc:spChg>
        <pc:spChg chg="mod">
          <ac:chgData name="Vaibhav Gujral" userId="71e6667d029b40da" providerId="LiveId" clId="{29A5259F-FA90-584E-A525-237CDC0336EF}" dt="2021-11-01T23:33:07.814" v="240" actId="1076"/>
          <ac:spMkLst>
            <pc:docMk/>
            <pc:sldMk cId="597620640" sldId="2134804651"/>
            <ac:spMk id="107" creationId="{CB88E5D4-F2FA-9346-BC88-E028DCC556D2}"/>
          </ac:spMkLst>
        </pc:spChg>
        <pc:spChg chg="mod">
          <ac:chgData name="Vaibhav Gujral" userId="71e6667d029b40da" providerId="LiveId" clId="{29A5259F-FA90-584E-A525-237CDC0336EF}" dt="2021-11-01T23:33:07.814" v="240" actId="1076"/>
          <ac:spMkLst>
            <pc:docMk/>
            <pc:sldMk cId="597620640" sldId="2134804651"/>
            <ac:spMk id="108" creationId="{7B709F3F-B557-2749-9CA0-C1B7AA3BBA7A}"/>
          </ac:spMkLst>
        </pc:spChg>
        <pc:spChg chg="mod">
          <ac:chgData name="Vaibhav Gujral" userId="71e6667d029b40da" providerId="LiveId" clId="{29A5259F-FA90-584E-A525-237CDC0336EF}" dt="2021-11-01T23:33:07.814" v="240" actId="1076"/>
          <ac:spMkLst>
            <pc:docMk/>
            <pc:sldMk cId="597620640" sldId="2134804651"/>
            <ac:spMk id="109" creationId="{13B6A60E-D5B7-D148-9BF9-C01068D474B5}"/>
          </ac:spMkLst>
        </pc:spChg>
        <pc:spChg chg="mod">
          <ac:chgData name="Vaibhav Gujral" userId="71e6667d029b40da" providerId="LiveId" clId="{29A5259F-FA90-584E-A525-237CDC0336EF}" dt="2021-11-01T23:33:07.814" v="240" actId="1076"/>
          <ac:spMkLst>
            <pc:docMk/>
            <pc:sldMk cId="597620640" sldId="2134804651"/>
            <ac:spMk id="110" creationId="{BA4DFA1A-B456-2F42-A69F-304D4D558DEA}"/>
          </ac:spMkLst>
        </pc:spChg>
        <pc:spChg chg="mod">
          <ac:chgData name="Vaibhav Gujral" userId="71e6667d029b40da" providerId="LiveId" clId="{29A5259F-FA90-584E-A525-237CDC0336EF}" dt="2021-11-01T23:33:07.814" v="240" actId="1076"/>
          <ac:spMkLst>
            <pc:docMk/>
            <pc:sldMk cId="597620640" sldId="2134804651"/>
            <ac:spMk id="111" creationId="{DD320067-0C56-184B-A599-254F7091E881}"/>
          </ac:spMkLst>
        </pc:spChg>
        <pc:spChg chg="mod">
          <ac:chgData name="Vaibhav Gujral" userId="71e6667d029b40da" providerId="LiveId" clId="{29A5259F-FA90-584E-A525-237CDC0336EF}" dt="2021-11-01T23:33:07.814" v="240" actId="1076"/>
          <ac:spMkLst>
            <pc:docMk/>
            <pc:sldMk cId="597620640" sldId="2134804651"/>
            <ac:spMk id="112" creationId="{1D208553-7DD6-4C4A-B592-FC3CF455F3BC}"/>
          </ac:spMkLst>
        </pc:spChg>
        <pc:spChg chg="mod">
          <ac:chgData name="Vaibhav Gujral" userId="71e6667d029b40da" providerId="LiveId" clId="{29A5259F-FA90-584E-A525-237CDC0336EF}" dt="2021-11-01T23:33:07.814" v="240" actId="1076"/>
          <ac:spMkLst>
            <pc:docMk/>
            <pc:sldMk cId="597620640" sldId="2134804651"/>
            <ac:spMk id="113" creationId="{D23CEA54-9351-7148-9107-2C839AA5D4B3}"/>
          </ac:spMkLst>
        </pc:spChg>
        <pc:spChg chg="mod">
          <ac:chgData name="Vaibhav Gujral" userId="71e6667d029b40da" providerId="LiveId" clId="{29A5259F-FA90-584E-A525-237CDC0336EF}" dt="2021-11-01T23:33:07.814" v="240" actId="1076"/>
          <ac:spMkLst>
            <pc:docMk/>
            <pc:sldMk cId="597620640" sldId="2134804651"/>
            <ac:spMk id="114" creationId="{D0E3003E-4A0B-8548-B905-98209CF2CE14}"/>
          </ac:spMkLst>
        </pc:spChg>
        <pc:spChg chg="mod">
          <ac:chgData name="Vaibhav Gujral" userId="71e6667d029b40da" providerId="LiveId" clId="{29A5259F-FA90-584E-A525-237CDC0336EF}" dt="2021-11-01T23:33:07.814" v="240" actId="1076"/>
          <ac:spMkLst>
            <pc:docMk/>
            <pc:sldMk cId="597620640" sldId="2134804651"/>
            <ac:spMk id="115" creationId="{5B1A6E68-CC69-414C-882C-E13FC195F34D}"/>
          </ac:spMkLst>
        </pc:spChg>
        <pc:spChg chg="mod">
          <ac:chgData name="Vaibhav Gujral" userId="71e6667d029b40da" providerId="LiveId" clId="{29A5259F-FA90-584E-A525-237CDC0336EF}" dt="2021-11-01T23:33:07.814" v="240" actId="1076"/>
          <ac:spMkLst>
            <pc:docMk/>
            <pc:sldMk cId="597620640" sldId="2134804651"/>
            <ac:spMk id="116" creationId="{DA50A8F4-45A2-994D-BE46-91ADEC9BE087}"/>
          </ac:spMkLst>
        </pc:spChg>
        <pc:spChg chg="mod">
          <ac:chgData name="Vaibhav Gujral" userId="71e6667d029b40da" providerId="LiveId" clId="{29A5259F-FA90-584E-A525-237CDC0336EF}" dt="2021-11-01T23:33:07.814" v="240" actId="1076"/>
          <ac:spMkLst>
            <pc:docMk/>
            <pc:sldMk cId="597620640" sldId="2134804651"/>
            <ac:spMk id="117" creationId="{E436B67C-93EB-4342-AFA5-C9645E2E1FD6}"/>
          </ac:spMkLst>
        </pc:spChg>
        <pc:spChg chg="mod">
          <ac:chgData name="Vaibhav Gujral" userId="71e6667d029b40da" providerId="LiveId" clId="{29A5259F-FA90-584E-A525-237CDC0336EF}" dt="2021-11-01T23:33:07.814" v="240" actId="1076"/>
          <ac:spMkLst>
            <pc:docMk/>
            <pc:sldMk cId="597620640" sldId="2134804651"/>
            <ac:spMk id="118" creationId="{E4BC33AA-3868-AE4E-B0E2-D3B57E199774}"/>
          </ac:spMkLst>
        </pc:spChg>
        <pc:spChg chg="mod">
          <ac:chgData name="Vaibhav Gujral" userId="71e6667d029b40da" providerId="LiveId" clId="{29A5259F-FA90-584E-A525-237CDC0336EF}" dt="2021-11-01T23:33:07.814" v="240" actId="1076"/>
          <ac:spMkLst>
            <pc:docMk/>
            <pc:sldMk cId="597620640" sldId="2134804651"/>
            <ac:spMk id="119" creationId="{8F5EE994-AD52-5F4E-84E5-EA1C23CC83A4}"/>
          </ac:spMkLst>
        </pc:spChg>
        <pc:spChg chg="mod">
          <ac:chgData name="Vaibhav Gujral" userId="71e6667d029b40da" providerId="LiveId" clId="{29A5259F-FA90-584E-A525-237CDC0336EF}" dt="2021-11-01T23:33:07.814" v="240" actId="1076"/>
          <ac:spMkLst>
            <pc:docMk/>
            <pc:sldMk cId="597620640" sldId="2134804651"/>
            <ac:spMk id="120" creationId="{96DB7AAE-57FC-B44D-AD70-262CA00861A2}"/>
          </ac:spMkLst>
        </pc:spChg>
        <pc:spChg chg="mod">
          <ac:chgData name="Vaibhav Gujral" userId="71e6667d029b40da" providerId="LiveId" clId="{29A5259F-FA90-584E-A525-237CDC0336EF}" dt="2021-11-01T23:33:07.814" v="240" actId="1076"/>
          <ac:spMkLst>
            <pc:docMk/>
            <pc:sldMk cId="597620640" sldId="2134804651"/>
            <ac:spMk id="121" creationId="{F7F1CF7C-4499-9947-ABB0-51CFF141CEA7}"/>
          </ac:spMkLst>
        </pc:spChg>
        <pc:spChg chg="mod">
          <ac:chgData name="Vaibhav Gujral" userId="71e6667d029b40da" providerId="LiveId" clId="{29A5259F-FA90-584E-A525-237CDC0336EF}" dt="2021-11-01T23:33:07.814" v="240" actId="1076"/>
          <ac:spMkLst>
            <pc:docMk/>
            <pc:sldMk cId="597620640" sldId="2134804651"/>
            <ac:spMk id="122" creationId="{923B791C-E51F-C44B-ADDA-6E9FF9C7215F}"/>
          </ac:spMkLst>
        </pc:spChg>
        <pc:spChg chg="mod">
          <ac:chgData name="Vaibhav Gujral" userId="71e6667d029b40da" providerId="LiveId" clId="{29A5259F-FA90-584E-A525-237CDC0336EF}" dt="2021-11-01T23:33:07.814" v="240" actId="1076"/>
          <ac:spMkLst>
            <pc:docMk/>
            <pc:sldMk cId="597620640" sldId="2134804651"/>
            <ac:spMk id="123" creationId="{A708FBB1-CFDF-5641-B989-46AA146B4168}"/>
          </ac:spMkLst>
        </pc:spChg>
        <pc:spChg chg="mod">
          <ac:chgData name="Vaibhav Gujral" userId="71e6667d029b40da" providerId="LiveId" clId="{29A5259F-FA90-584E-A525-237CDC0336EF}" dt="2021-11-01T23:33:07.814" v="240" actId="1076"/>
          <ac:spMkLst>
            <pc:docMk/>
            <pc:sldMk cId="597620640" sldId="2134804651"/>
            <ac:spMk id="124" creationId="{0DB15E25-5708-C749-853C-6BE2EEC9837A}"/>
          </ac:spMkLst>
        </pc:spChg>
        <pc:spChg chg="mod">
          <ac:chgData name="Vaibhav Gujral" userId="71e6667d029b40da" providerId="LiveId" clId="{29A5259F-FA90-584E-A525-237CDC0336EF}" dt="2021-11-01T23:33:07.814" v="240" actId="1076"/>
          <ac:spMkLst>
            <pc:docMk/>
            <pc:sldMk cId="597620640" sldId="2134804651"/>
            <ac:spMk id="125" creationId="{EB2BF810-D1C1-8B4B-87AC-BFEA43AC6E64}"/>
          </ac:spMkLst>
        </pc:spChg>
        <pc:spChg chg="mod">
          <ac:chgData name="Vaibhav Gujral" userId="71e6667d029b40da" providerId="LiveId" clId="{29A5259F-FA90-584E-A525-237CDC0336EF}" dt="2021-11-01T23:33:07.814" v="240" actId="1076"/>
          <ac:spMkLst>
            <pc:docMk/>
            <pc:sldMk cId="597620640" sldId="2134804651"/>
            <ac:spMk id="126" creationId="{8247D883-87C0-4E42-ABB2-CD8DC709ECFF}"/>
          </ac:spMkLst>
        </pc:spChg>
        <pc:spChg chg="mod">
          <ac:chgData name="Vaibhav Gujral" userId="71e6667d029b40da" providerId="LiveId" clId="{29A5259F-FA90-584E-A525-237CDC0336EF}" dt="2021-11-01T23:33:07.814" v="240" actId="1076"/>
          <ac:spMkLst>
            <pc:docMk/>
            <pc:sldMk cId="597620640" sldId="2134804651"/>
            <ac:spMk id="127" creationId="{E9941B59-C01B-EE4C-8D42-8A4B95283667}"/>
          </ac:spMkLst>
        </pc:spChg>
        <pc:spChg chg="mod">
          <ac:chgData name="Vaibhav Gujral" userId="71e6667d029b40da" providerId="LiveId" clId="{29A5259F-FA90-584E-A525-237CDC0336EF}" dt="2021-11-01T23:33:07.814" v="240" actId="1076"/>
          <ac:spMkLst>
            <pc:docMk/>
            <pc:sldMk cId="597620640" sldId="2134804651"/>
            <ac:spMk id="128" creationId="{9D2BAF4F-8F17-4F46-A5F2-ED5F2DC1CD30}"/>
          </ac:spMkLst>
        </pc:spChg>
        <pc:spChg chg="mod">
          <ac:chgData name="Vaibhav Gujral" userId="71e6667d029b40da" providerId="LiveId" clId="{29A5259F-FA90-584E-A525-237CDC0336EF}" dt="2021-11-01T23:33:07.814" v="240" actId="1076"/>
          <ac:spMkLst>
            <pc:docMk/>
            <pc:sldMk cId="597620640" sldId="2134804651"/>
            <ac:spMk id="129" creationId="{820D4E11-B4EA-BF44-9ADE-611BF09BE8DA}"/>
          </ac:spMkLst>
        </pc:spChg>
        <pc:spChg chg="mod">
          <ac:chgData name="Vaibhav Gujral" userId="71e6667d029b40da" providerId="LiveId" clId="{29A5259F-FA90-584E-A525-237CDC0336EF}" dt="2021-11-01T23:33:07.814" v="240" actId="1076"/>
          <ac:spMkLst>
            <pc:docMk/>
            <pc:sldMk cId="597620640" sldId="2134804651"/>
            <ac:spMk id="130" creationId="{282BA855-7D6A-554D-B264-06CB0FBA4464}"/>
          </ac:spMkLst>
        </pc:spChg>
        <pc:spChg chg="mod">
          <ac:chgData name="Vaibhav Gujral" userId="71e6667d029b40da" providerId="LiveId" clId="{29A5259F-FA90-584E-A525-237CDC0336EF}" dt="2021-11-01T23:33:07.814" v="240" actId="1076"/>
          <ac:spMkLst>
            <pc:docMk/>
            <pc:sldMk cId="597620640" sldId="2134804651"/>
            <ac:spMk id="131" creationId="{320FED22-3273-FA4D-8904-989A3A896909}"/>
          </ac:spMkLst>
        </pc:spChg>
        <pc:spChg chg="mod">
          <ac:chgData name="Vaibhav Gujral" userId="71e6667d029b40da" providerId="LiveId" clId="{29A5259F-FA90-584E-A525-237CDC0336EF}" dt="2021-11-01T23:33:07.814" v="240" actId="1076"/>
          <ac:spMkLst>
            <pc:docMk/>
            <pc:sldMk cId="597620640" sldId="2134804651"/>
            <ac:spMk id="132" creationId="{7266A2D1-4EF5-5D4B-A265-E195E5D1A913}"/>
          </ac:spMkLst>
        </pc:spChg>
        <pc:spChg chg="mod">
          <ac:chgData name="Vaibhav Gujral" userId="71e6667d029b40da" providerId="LiveId" clId="{29A5259F-FA90-584E-A525-237CDC0336EF}" dt="2021-11-01T23:33:07.814" v="240" actId="1076"/>
          <ac:spMkLst>
            <pc:docMk/>
            <pc:sldMk cId="597620640" sldId="2134804651"/>
            <ac:spMk id="133" creationId="{200AC56D-770E-1449-AFDC-DAFEF378B7DE}"/>
          </ac:spMkLst>
        </pc:spChg>
        <pc:spChg chg="mod">
          <ac:chgData name="Vaibhav Gujral" userId="71e6667d029b40da" providerId="LiveId" clId="{29A5259F-FA90-584E-A525-237CDC0336EF}" dt="2021-11-01T23:33:07.814" v="240" actId="1076"/>
          <ac:spMkLst>
            <pc:docMk/>
            <pc:sldMk cId="597620640" sldId="2134804651"/>
            <ac:spMk id="134" creationId="{7DAEA397-CACD-304C-938D-D2DD8BE73ACC}"/>
          </ac:spMkLst>
        </pc:spChg>
        <pc:spChg chg="mod">
          <ac:chgData name="Vaibhav Gujral" userId="71e6667d029b40da" providerId="LiveId" clId="{29A5259F-FA90-584E-A525-237CDC0336EF}" dt="2021-11-01T23:33:07.814" v="240" actId="1076"/>
          <ac:spMkLst>
            <pc:docMk/>
            <pc:sldMk cId="597620640" sldId="2134804651"/>
            <ac:spMk id="135" creationId="{260B63B4-3E0A-E748-ADA2-9D23080033CC}"/>
          </ac:spMkLst>
        </pc:spChg>
        <pc:spChg chg="mod">
          <ac:chgData name="Vaibhav Gujral" userId="71e6667d029b40da" providerId="LiveId" clId="{29A5259F-FA90-584E-A525-237CDC0336EF}" dt="2021-11-01T23:33:07.814" v="240" actId="1076"/>
          <ac:spMkLst>
            <pc:docMk/>
            <pc:sldMk cId="597620640" sldId="2134804651"/>
            <ac:spMk id="136" creationId="{7B266776-D5DD-BC42-8E0B-CAA45B41F5DB}"/>
          </ac:spMkLst>
        </pc:spChg>
        <pc:spChg chg="mod">
          <ac:chgData name="Vaibhav Gujral" userId="71e6667d029b40da" providerId="LiveId" clId="{29A5259F-FA90-584E-A525-237CDC0336EF}" dt="2021-11-01T23:33:07.814" v="240" actId="1076"/>
          <ac:spMkLst>
            <pc:docMk/>
            <pc:sldMk cId="597620640" sldId="2134804651"/>
            <ac:spMk id="137" creationId="{04A1C0CB-D8CD-E04E-B994-9F42E37CF608}"/>
          </ac:spMkLst>
        </pc:spChg>
        <pc:spChg chg="mod">
          <ac:chgData name="Vaibhav Gujral" userId="71e6667d029b40da" providerId="LiveId" clId="{29A5259F-FA90-584E-A525-237CDC0336EF}" dt="2021-11-01T23:33:07.814" v="240" actId="1076"/>
          <ac:spMkLst>
            <pc:docMk/>
            <pc:sldMk cId="597620640" sldId="2134804651"/>
            <ac:spMk id="138" creationId="{E7AF72FC-D077-F346-BB0E-5BFB9C89D05F}"/>
          </ac:spMkLst>
        </pc:spChg>
        <pc:spChg chg="mod">
          <ac:chgData name="Vaibhav Gujral" userId="71e6667d029b40da" providerId="LiveId" clId="{29A5259F-FA90-584E-A525-237CDC0336EF}" dt="2021-11-01T23:33:07.814" v="240" actId="1076"/>
          <ac:spMkLst>
            <pc:docMk/>
            <pc:sldMk cId="597620640" sldId="2134804651"/>
            <ac:spMk id="139" creationId="{ABEB24C9-A158-D24B-B2A1-3F23282E3F41}"/>
          </ac:spMkLst>
        </pc:spChg>
        <pc:spChg chg="mod">
          <ac:chgData name="Vaibhav Gujral" userId="71e6667d029b40da" providerId="LiveId" clId="{29A5259F-FA90-584E-A525-237CDC0336EF}" dt="2021-11-01T23:33:07.814" v="240" actId="1076"/>
          <ac:spMkLst>
            <pc:docMk/>
            <pc:sldMk cId="597620640" sldId="2134804651"/>
            <ac:spMk id="140" creationId="{3BF8F3BA-D943-8748-A8BE-48326562CCF1}"/>
          </ac:spMkLst>
        </pc:spChg>
        <pc:spChg chg="add mod">
          <ac:chgData name="Vaibhav Gujral" userId="71e6667d029b40da" providerId="LiveId" clId="{29A5259F-FA90-584E-A525-237CDC0336EF}" dt="2021-11-02T01:20:04.410" v="1033" actId="14100"/>
          <ac:spMkLst>
            <pc:docMk/>
            <pc:sldMk cId="597620640" sldId="2134804651"/>
            <ac:spMk id="141" creationId="{16FA405B-A024-1B41-9313-342BC3B985F2}"/>
          </ac:spMkLst>
        </pc:spChg>
        <pc:spChg chg="add mod">
          <ac:chgData name="Vaibhav Gujral" userId="71e6667d029b40da" providerId="LiveId" clId="{29A5259F-FA90-584E-A525-237CDC0336EF}" dt="2021-11-02T01:20:04.410" v="1033" actId="14100"/>
          <ac:spMkLst>
            <pc:docMk/>
            <pc:sldMk cId="597620640" sldId="2134804651"/>
            <ac:spMk id="142" creationId="{2EB78E35-79BB-F546-B462-6198F7E7B6C8}"/>
          </ac:spMkLst>
        </pc:spChg>
        <pc:spChg chg="add mod">
          <ac:chgData name="Vaibhav Gujral" userId="71e6667d029b40da" providerId="LiveId" clId="{29A5259F-FA90-584E-A525-237CDC0336EF}" dt="2021-11-02T01:20:04.410" v="1033" actId="14100"/>
          <ac:spMkLst>
            <pc:docMk/>
            <pc:sldMk cId="597620640" sldId="2134804651"/>
            <ac:spMk id="150" creationId="{A07CD47F-B948-3549-8130-C1BE460E7108}"/>
          </ac:spMkLst>
        </pc:spChg>
        <pc:spChg chg="add mod">
          <ac:chgData name="Vaibhav Gujral" userId="71e6667d029b40da" providerId="LiveId" clId="{29A5259F-FA90-584E-A525-237CDC0336EF}" dt="2021-11-02T01:20:04.410" v="1033" actId="14100"/>
          <ac:spMkLst>
            <pc:docMk/>
            <pc:sldMk cId="597620640" sldId="2134804651"/>
            <ac:spMk id="151" creationId="{58E21185-3839-D141-B1B9-76B7E5A8E58A}"/>
          </ac:spMkLst>
        </pc:spChg>
        <pc:spChg chg="add mod">
          <ac:chgData name="Vaibhav Gujral" userId="71e6667d029b40da" providerId="LiveId" clId="{29A5259F-FA90-584E-A525-237CDC0336EF}" dt="2021-11-02T01:20:04.410" v="1033" actId="14100"/>
          <ac:spMkLst>
            <pc:docMk/>
            <pc:sldMk cId="597620640" sldId="2134804651"/>
            <ac:spMk id="152" creationId="{AD88D5B9-FE84-824B-A988-FA5E933169C2}"/>
          </ac:spMkLst>
        </pc:spChg>
        <pc:spChg chg="add mod">
          <ac:chgData name="Vaibhav Gujral" userId="71e6667d029b40da" providerId="LiveId" clId="{29A5259F-FA90-584E-A525-237CDC0336EF}" dt="2021-11-02T01:20:04.410" v="1033" actId="14100"/>
          <ac:spMkLst>
            <pc:docMk/>
            <pc:sldMk cId="597620640" sldId="2134804651"/>
            <ac:spMk id="153" creationId="{A0926FFA-9A7B-F344-853D-4A870EA0EF51}"/>
          </ac:spMkLst>
        </pc:spChg>
        <pc:spChg chg="add mod">
          <ac:chgData name="Vaibhav Gujral" userId="71e6667d029b40da" providerId="LiveId" clId="{29A5259F-FA90-584E-A525-237CDC0336EF}" dt="2021-11-02T01:20:04.410" v="1033" actId="14100"/>
          <ac:spMkLst>
            <pc:docMk/>
            <pc:sldMk cId="597620640" sldId="2134804651"/>
            <ac:spMk id="154" creationId="{1CDBB78F-489C-C841-AB2F-B66979D7EEB1}"/>
          </ac:spMkLst>
        </pc:spChg>
        <pc:spChg chg="add mod">
          <ac:chgData name="Vaibhav Gujral" userId="71e6667d029b40da" providerId="LiveId" clId="{29A5259F-FA90-584E-A525-237CDC0336EF}" dt="2021-11-02T02:29:18.674" v="1736"/>
          <ac:spMkLst>
            <pc:docMk/>
            <pc:sldMk cId="597620640" sldId="2134804651"/>
            <ac:spMk id="159" creationId="{3DBE396C-4FF2-5245-B92B-39DDC1520CA2}"/>
          </ac:spMkLst>
        </pc:spChg>
        <pc:spChg chg="add mod">
          <ac:chgData name="Vaibhav Gujral" userId="71e6667d029b40da" providerId="LiveId" clId="{29A5259F-FA90-584E-A525-237CDC0336EF}" dt="2021-11-02T02:29:18.674" v="1736"/>
          <ac:spMkLst>
            <pc:docMk/>
            <pc:sldMk cId="597620640" sldId="2134804651"/>
            <ac:spMk id="160" creationId="{2A943359-AED2-2D40-A836-80DCEC7EB70F}"/>
          </ac:spMkLst>
        </pc:spChg>
        <pc:grpChg chg="add del mod">
          <ac:chgData name="Vaibhav Gujral" userId="71e6667d029b40da" providerId="LiveId" clId="{29A5259F-FA90-584E-A525-237CDC0336EF}" dt="2021-11-02T01:19:07.278" v="1023" actId="478"/>
          <ac:grpSpMkLst>
            <pc:docMk/>
            <pc:sldMk cId="597620640" sldId="2134804651"/>
            <ac:grpSpMk id="4" creationId="{A95A882C-1C49-BB45-AA08-D7599F9FE1EC}"/>
          </ac:grpSpMkLst>
        </pc:grpChg>
        <pc:grpChg chg="mod">
          <ac:chgData name="Vaibhav Gujral" userId="71e6667d029b40da" providerId="LiveId" clId="{29A5259F-FA90-584E-A525-237CDC0336EF}" dt="2021-11-01T23:33:07.814" v="240" actId="1076"/>
          <ac:grpSpMkLst>
            <pc:docMk/>
            <pc:sldMk cId="597620640" sldId="2134804651"/>
            <ac:grpSpMk id="5" creationId="{869BB65D-D85D-4E40-887E-564F74E5C874}"/>
          </ac:grpSpMkLst>
        </pc:grpChg>
        <pc:grpChg chg="mod">
          <ac:chgData name="Vaibhav Gujral" userId="71e6667d029b40da" providerId="LiveId" clId="{29A5259F-FA90-584E-A525-237CDC0336EF}" dt="2021-11-01T23:33:07.814" v="240" actId="1076"/>
          <ac:grpSpMkLst>
            <pc:docMk/>
            <pc:sldMk cId="597620640" sldId="2134804651"/>
            <ac:grpSpMk id="12" creationId="{28FDFF0C-B2C6-2942-85DA-843529DCEBEB}"/>
          </ac:grpSpMkLst>
        </pc:grpChg>
        <pc:grpChg chg="mod">
          <ac:chgData name="Vaibhav Gujral" userId="71e6667d029b40da" providerId="LiveId" clId="{29A5259F-FA90-584E-A525-237CDC0336EF}" dt="2021-11-01T23:33:07.814" v="240" actId="1076"/>
          <ac:grpSpMkLst>
            <pc:docMk/>
            <pc:sldMk cId="597620640" sldId="2134804651"/>
            <ac:grpSpMk id="13" creationId="{EC69DFE1-0C9F-8348-B8A7-23A0F0E0C79A}"/>
          </ac:grpSpMkLst>
        </pc:grpChg>
        <pc:grpChg chg="mod">
          <ac:chgData name="Vaibhav Gujral" userId="71e6667d029b40da" providerId="LiveId" clId="{29A5259F-FA90-584E-A525-237CDC0336EF}" dt="2021-11-01T23:33:07.814" v="240" actId="1076"/>
          <ac:grpSpMkLst>
            <pc:docMk/>
            <pc:sldMk cId="597620640" sldId="2134804651"/>
            <ac:grpSpMk id="15" creationId="{A2D32800-00D1-5042-981C-B29D6969670F}"/>
          </ac:grpSpMkLst>
        </pc:grpChg>
        <pc:grpChg chg="mod">
          <ac:chgData name="Vaibhav Gujral" userId="71e6667d029b40da" providerId="LiveId" clId="{29A5259F-FA90-584E-A525-237CDC0336EF}" dt="2021-11-01T23:33:07.814" v="240" actId="1076"/>
          <ac:grpSpMkLst>
            <pc:docMk/>
            <pc:sldMk cId="597620640" sldId="2134804651"/>
            <ac:grpSpMk id="16" creationId="{360F580F-7807-D046-9F55-83653FF810E1}"/>
          </ac:grpSpMkLst>
        </pc:grpChg>
        <pc:grpChg chg="mod">
          <ac:chgData name="Vaibhav Gujral" userId="71e6667d029b40da" providerId="LiveId" clId="{29A5259F-FA90-584E-A525-237CDC0336EF}" dt="2021-11-01T23:33:07.814" v="240" actId="1076"/>
          <ac:grpSpMkLst>
            <pc:docMk/>
            <pc:sldMk cId="597620640" sldId="2134804651"/>
            <ac:grpSpMk id="34" creationId="{34BFB5BD-BE3B-5948-952A-488F6ED48311}"/>
          </ac:grpSpMkLst>
        </pc:grpChg>
        <pc:grpChg chg="mod">
          <ac:chgData name="Vaibhav Gujral" userId="71e6667d029b40da" providerId="LiveId" clId="{29A5259F-FA90-584E-A525-237CDC0336EF}" dt="2021-11-01T23:33:07.814" v="240" actId="1076"/>
          <ac:grpSpMkLst>
            <pc:docMk/>
            <pc:sldMk cId="597620640" sldId="2134804651"/>
            <ac:grpSpMk id="35" creationId="{36355E4B-33E1-814B-8BCA-E9DE755E46E7}"/>
          </ac:grpSpMkLst>
        </pc:grpChg>
        <pc:grpChg chg="mod">
          <ac:chgData name="Vaibhav Gujral" userId="71e6667d029b40da" providerId="LiveId" clId="{29A5259F-FA90-584E-A525-237CDC0336EF}" dt="2021-11-01T23:33:07.814" v="240" actId="1076"/>
          <ac:grpSpMkLst>
            <pc:docMk/>
            <pc:sldMk cId="597620640" sldId="2134804651"/>
            <ac:grpSpMk id="42" creationId="{112DAF24-033C-C046-9D7E-EDAA4DE1ED82}"/>
          </ac:grpSpMkLst>
        </pc:grpChg>
        <pc:grpChg chg="mod">
          <ac:chgData name="Vaibhav Gujral" userId="71e6667d029b40da" providerId="LiveId" clId="{29A5259F-FA90-584E-A525-237CDC0336EF}" dt="2021-11-01T23:33:07.814" v="240" actId="1076"/>
          <ac:grpSpMkLst>
            <pc:docMk/>
            <pc:sldMk cId="597620640" sldId="2134804651"/>
            <ac:grpSpMk id="43" creationId="{64A8A45D-D3F8-4846-A935-184D24C5AA16}"/>
          </ac:grpSpMkLst>
        </pc:grpChg>
        <pc:grpChg chg="mod">
          <ac:chgData name="Vaibhav Gujral" userId="71e6667d029b40da" providerId="LiveId" clId="{29A5259F-FA90-584E-A525-237CDC0336EF}" dt="2021-11-01T23:33:07.814" v="240" actId="1076"/>
          <ac:grpSpMkLst>
            <pc:docMk/>
            <pc:sldMk cId="597620640" sldId="2134804651"/>
            <ac:grpSpMk id="50" creationId="{A85614EB-D6C7-4E48-B484-44BC03032DD7}"/>
          </ac:grpSpMkLst>
        </pc:grpChg>
        <pc:grpChg chg="mod">
          <ac:chgData name="Vaibhav Gujral" userId="71e6667d029b40da" providerId="LiveId" clId="{29A5259F-FA90-584E-A525-237CDC0336EF}" dt="2021-11-01T23:33:07.814" v="240" actId="1076"/>
          <ac:grpSpMkLst>
            <pc:docMk/>
            <pc:sldMk cId="597620640" sldId="2134804651"/>
            <ac:grpSpMk id="52" creationId="{9D6542B4-E932-CF46-9C34-E1AD8094FFCA}"/>
          </ac:grpSpMkLst>
        </pc:grpChg>
        <pc:grpChg chg="mod">
          <ac:chgData name="Vaibhav Gujral" userId="71e6667d029b40da" providerId="LiveId" clId="{29A5259F-FA90-584E-A525-237CDC0336EF}" dt="2021-11-01T23:33:07.814" v="240" actId="1076"/>
          <ac:grpSpMkLst>
            <pc:docMk/>
            <pc:sldMk cId="597620640" sldId="2134804651"/>
            <ac:grpSpMk id="54" creationId="{D1679D46-C90D-5B48-A878-1AA7BBBA6E43}"/>
          </ac:grpSpMkLst>
        </pc:grpChg>
        <pc:grpChg chg="mod">
          <ac:chgData name="Vaibhav Gujral" userId="71e6667d029b40da" providerId="LiveId" clId="{29A5259F-FA90-584E-A525-237CDC0336EF}" dt="2021-11-01T23:33:07.814" v="240" actId="1076"/>
          <ac:grpSpMkLst>
            <pc:docMk/>
            <pc:sldMk cId="597620640" sldId="2134804651"/>
            <ac:grpSpMk id="55" creationId="{BC41675D-ADA1-D548-AA7E-031E29A12C74}"/>
          </ac:grpSpMkLst>
        </pc:grpChg>
        <pc:grpChg chg="mod">
          <ac:chgData name="Vaibhav Gujral" userId="71e6667d029b40da" providerId="LiveId" clId="{29A5259F-FA90-584E-A525-237CDC0336EF}" dt="2021-11-01T23:33:07.814" v="240" actId="1076"/>
          <ac:grpSpMkLst>
            <pc:docMk/>
            <pc:sldMk cId="597620640" sldId="2134804651"/>
            <ac:grpSpMk id="56" creationId="{11C94595-EC09-0D46-B018-5F34ED69372C}"/>
          </ac:grpSpMkLst>
        </pc:grpChg>
        <pc:grpChg chg="mod">
          <ac:chgData name="Vaibhav Gujral" userId="71e6667d029b40da" providerId="LiveId" clId="{29A5259F-FA90-584E-A525-237CDC0336EF}" dt="2021-11-01T23:33:07.814" v="240" actId="1076"/>
          <ac:grpSpMkLst>
            <pc:docMk/>
            <pc:sldMk cId="597620640" sldId="2134804651"/>
            <ac:grpSpMk id="58" creationId="{0E168464-E3A1-544A-A7BD-0398457370BA}"/>
          </ac:grpSpMkLst>
        </pc:grpChg>
        <pc:grpChg chg="mod">
          <ac:chgData name="Vaibhav Gujral" userId="71e6667d029b40da" providerId="LiveId" clId="{29A5259F-FA90-584E-A525-237CDC0336EF}" dt="2021-11-01T23:33:07.814" v="240" actId="1076"/>
          <ac:grpSpMkLst>
            <pc:docMk/>
            <pc:sldMk cId="597620640" sldId="2134804651"/>
            <ac:grpSpMk id="59" creationId="{69D91189-C804-604E-BC67-6E27BD6133CA}"/>
          </ac:grpSpMkLst>
        </pc:grpChg>
        <pc:grpChg chg="mod">
          <ac:chgData name="Vaibhav Gujral" userId="71e6667d029b40da" providerId="LiveId" clId="{29A5259F-FA90-584E-A525-237CDC0336EF}" dt="2021-11-01T23:33:07.814" v="240" actId="1076"/>
          <ac:grpSpMkLst>
            <pc:docMk/>
            <pc:sldMk cId="597620640" sldId="2134804651"/>
            <ac:grpSpMk id="71" creationId="{EBBED2D0-7F53-2342-825D-3173811EAA7F}"/>
          </ac:grpSpMkLst>
        </pc:grpChg>
        <pc:grpChg chg="mod">
          <ac:chgData name="Vaibhav Gujral" userId="71e6667d029b40da" providerId="LiveId" clId="{29A5259F-FA90-584E-A525-237CDC0336EF}" dt="2021-11-01T23:33:07.814" v="240" actId="1076"/>
          <ac:grpSpMkLst>
            <pc:docMk/>
            <pc:sldMk cId="597620640" sldId="2134804651"/>
            <ac:grpSpMk id="72" creationId="{0956E33B-E6ED-E04F-A6C9-D11B0B17CD6D}"/>
          </ac:grpSpMkLst>
        </pc:grpChg>
        <pc:grpChg chg="add del mod">
          <ac:chgData name="Vaibhav Gujral" userId="71e6667d029b40da" providerId="LiveId" clId="{29A5259F-FA90-584E-A525-237CDC0336EF}" dt="2021-11-02T01:20:05.709" v="1034" actId="478"/>
          <ac:grpSpMkLst>
            <pc:docMk/>
            <pc:sldMk cId="597620640" sldId="2134804651"/>
            <ac:grpSpMk id="156" creationId="{65B7CF6D-8058-3E41-B060-966902225FE5}"/>
          </ac:grpSpMkLst>
        </pc:grpChg>
        <pc:picChg chg="add mod">
          <ac:chgData name="Vaibhav Gujral" userId="71e6667d029b40da" providerId="LiveId" clId="{29A5259F-FA90-584E-A525-237CDC0336EF}" dt="2021-11-02T01:20:04.410" v="1033" actId="14100"/>
          <ac:picMkLst>
            <pc:docMk/>
            <pc:sldMk cId="597620640" sldId="2134804651"/>
            <ac:picMk id="143" creationId="{52162D48-8F14-3241-80C3-687C4D290E84}"/>
          </ac:picMkLst>
        </pc:picChg>
        <pc:picChg chg="add mod">
          <ac:chgData name="Vaibhav Gujral" userId="71e6667d029b40da" providerId="LiveId" clId="{29A5259F-FA90-584E-A525-237CDC0336EF}" dt="2021-11-02T01:20:04.410" v="1033" actId="14100"/>
          <ac:picMkLst>
            <pc:docMk/>
            <pc:sldMk cId="597620640" sldId="2134804651"/>
            <ac:picMk id="144" creationId="{ED79E10F-9D0F-654F-88F1-157E15E3387A}"/>
          </ac:picMkLst>
        </pc:picChg>
        <pc:picChg chg="add mod">
          <ac:chgData name="Vaibhav Gujral" userId="71e6667d029b40da" providerId="LiveId" clId="{29A5259F-FA90-584E-A525-237CDC0336EF}" dt="2021-11-02T01:20:04.410" v="1033" actId="14100"/>
          <ac:picMkLst>
            <pc:docMk/>
            <pc:sldMk cId="597620640" sldId="2134804651"/>
            <ac:picMk id="145" creationId="{C6C12E87-4331-CC41-9372-5D032ABF3643}"/>
          </ac:picMkLst>
        </pc:picChg>
        <pc:picChg chg="add mod">
          <ac:chgData name="Vaibhav Gujral" userId="71e6667d029b40da" providerId="LiveId" clId="{29A5259F-FA90-584E-A525-237CDC0336EF}" dt="2021-11-02T01:20:04.410" v="1033" actId="14100"/>
          <ac:picMkLst>
            <pc:docMk/>
            <pc:sldMk cId="597620640" sldId="2134804651"/>
            <ac:picMk id="146" creationId="{32ED53D1-DCE9-5547-BDB3-E97518295E52}"/>
          </ac:picMkLst>
        </pc:picChg>
        <pc:picChg chg="add mod">
          <ac:chgData name="Vaibhav Gujral" userId="71e6667d029b40da" providerId="LiveId" clId="{29A5259F-FA90-584E-A525-237CDC0336EF}" dt="2021-11-02T01:21:11.995" v="1051" actId="14100"/>
          <ac:picMkLst>
            <pc:docMk/>
            <pc:sldMk cId="597620640" sldId="2134804651"/>
            <ac:picMk id="157" creationId="{07435DCD-3362-4240-A060-FF5F8F041BBD}"/>
          </ac:picMkLst>
        </pc:picChg>
        <pc:picChg chg="add mod">
          <ac:chgData name="Vaibhav Gujral" userId="71e6667d029b40da" providerId="LiveId" clId="{29A5259F-FA90-584E-A525-237CDC0336EF}" dt="2021-11-02T01:22:16.173" v="1061" actId="14100"/>
          <ac:picMkLst>
            <pc:docMk/>
            <pc:sldMk cId="597620640" sldId="2134804651"/>
            <ac:picMk id="158" creationId="{3078E940-85CC-4143-B886-F658804FF321}"/>
          </ac:picMkLst>
        </pc:picChg>
        <pc:cxnChg chg="mod">
          <ac:chgData name="Vaibhav Gujral" userId="71e6667d029b40da" providerId="LiveId" clId="{29A5259F-FA90-584E-A525-237CDC0336EF}" dt="2021-11-01T23:33:07.814" v="240" actId="1076"/>
          <ac:cxnSpMkLst>
            <pc:docMk/>
            <pc:sldMk cId="597620640" sldId="2134804651"/>
            <ac:cxnSpMk id="17" creationId="{E50D21ED-EB74-444B-A991-F00AD6C12396}"/>
          </ac:cxnSpMkLst>
        </pc:cxnChg>
        <pc:cxnChg chg="mod">
          <ac:chgData name="Vaibhav Gujral" userId="71e6667d029b40da" providerId="LiveId" clId="{29A5259F-FA90-584E-A525-237CDC0336EF}" dt="2021-11-01T23:33:07.814" v="240" actId="1076"/>
          <ac:cxnSpMkLst>
            <pc:docMk/>
            <pc:sldMk cId="597620640" sldId="2134804651"/>
            <ac:cxnSpMk id="18" creationId="{73EC0C5F-0D5C-8A49-AAD5-CB58E1365F1B}"/>
          </ac:cxnSpMkLst>
        </pc:cxnChg>
        <pc:cxnChg chg="mod">
          <ac:chgData name="Vaibhav Gujral" userId="71e6667d029b40da" providerId="LiveId" clId="{29A5259F-FA90-584E-A525-237CDC0336EF}" dt="2021-11-01T23:33:07.814" v="240" actId="1076"/>
          <ac:cxnSpMkLst>
            <pc:docMk/>
            <pc:sldMk cId="597620640" sldId="2134804651"/>
            <ac:cxnSpMk id="19" creationId="{1842D667-5897-C04B-B3B7-E4763EC9F7EB}"/>
          </ac:cxnSpMkLst>
        </pc:cxnChg>
        <pc:cxnChg chg="mod">
          <ac:chgData name="Vaibhav Gujral" userId="71e6667d029b40da" providerId="LiveId" clId="{29A5259F-FA90-584E-A525-237CDC0336EF}" dt="2021-11-01T23:33:07.814" v="240" actId="1076"/>
          <ac:cxnSpMkLst>
            <pc:docMk/>
            <pc:sldMk cId="597620640" sldId="2134804651"/>
            <ac:cxnSpMk id="30" creationId="{66B754BC-15C1-8843-89E9-2945379A8E34}"/>
          </ac:cxnSpMkLst>
        </pc:cxnChg>
        <pc:cxnChg chg="mod">
          <ac:chgData name="Vaibhav Gujral" userId="71e6667d029b40da" providerId="LiveId" clId="{29A5259F-FA90-584E-A525-237CDC0336EF}" dt="2021-11-01T23:33:07.814" v="240" actId="1076"/>
          <ac:cxnSpMkLst>
            <pc:docMk/>
            <pc:sldMk cId="597620640" sldId="2134804651"/>
            <ac:cxnSpMk id="36" creationId="{763BFAB0-B84B-9D4D-A357-DEAD8A137C15}"/>
          </ac:cxnSpMkLst>
        </pc:cxnChg>
        <pc:cxnChg chg="mod">
          <ac:chgData name="Vaibhav Gujral" userId="71e6667d029b40da" providerId="LiveId" clId="{29A5259F-FA90-584E-A525-237CDC0336EF}" dt="2021-11-01T23:33:07.814" v="240" actId="1076"/>
          <ac:cxnSpMkLst>
            <pc:docMk/>
            <pc:sldMk cId="597620640" sldId="2134804651"/>
            <ac:cxnSpMk id="37" creationId="{E8D18E96-BD60-0343-9F6A-FCBCFBDA7F51}"/>
          </ac:cxnSpMkLst>
        </pc:cxnChg>
        <pc:cxnChg chg="mod">
          <ac:chgData name="Vaibhav Gujral" userId="71e6667d029b40da" providerId="LiveId" clId="{29A5259F-FA90-584E-A525-237CDC0336EF}" dt="2021-11-01T23:33:07.814" v="240" actId="1076"/>
          <ac:cxnSpMkLst>
            <pc:docMk/>
            <pc:sldMk cId="597620640" sldId="2134804651"/>
            <ac:cxnSpMk id="38" creationId="{8C7DB1B8-B661-BC4F-B967-212DB1E01CEA}"/>
          </ac:cxnSpMkLst>
        </pc:cxnChg>
        <pc:cxnChg chg="mod">
          <ac:chgData name="Vaibhav Gujral" userId="71e6667d029b40da" providerId="LiveId" clId="{29A5259F-FA90-584E-A525-237CDC0336EF}" dt="2021-11-01T23:33:07.814" v="240" actId="1076"/>
          <ac:cxnSpMkLst>
            <pc:docMk/>
            <pc:sldMk cId="597620640" sldId="2134804651"/>
            <ac:cxnSpMk id="39" creationId="{F02C756E-4EFA-1640-AB8C-518C8C6F8031}"/>
          </ac:cxnSpMkLst>
        </pc:cxnChg>
        <pc:cxnChg chg="mod">
          <ac:chgData name="Vaibhav Gujral" userId="71e6667d029b40da" providerId="LiveId" clId="{29A5259F-FA90-584E-A525-237CDC0336EF}" dt="2021-11-01T23:33:07.814" v="240" actId="1076"/>
          <ac:cxnSpMkLst>
            <pc:docMk/>
            <pc:sldMk cId="597620640" sldId="2134804651"/>
            <ac:cxnSpMk id="44" creationId="{5D26EFE3-213D-6644-BBC7-E90B23562211}"/>
          </ac:cxnSpMkLst>
        </pc:cxnChg>
        <pc:cxnChg chg="mod">
          <ac:chgData name="Vaibhav Gujral" userId="71e6667d029b40da" providerId="LiveId" clId="{29A5259F-FA90-584E-A525-237CDC0336EF}" dt="2021-11-01T23:33:07.814" v="240" actId="1076"/>
          <ac:cxnSpMkLst>
            <pc:docMk/>
            <pc:sldMk cId="597620640" sldId="2134804651"/>
            <ac:cxnSpMk id="45" creationId="{083BE01D-DD5D-E942-89A7-360520D92D50}"/>
          </ac:cxnSpMkLst>
        </pc:cxnChg>
        <pc:cxnChg chg="mod">
          <ac:chgData name="Vaibhav Gujral" userId="71e6667d029b40da" providerId="LiveId" clId="{29A5259F-FA90-584E-A525-237CDC0336EF}" dt="2021-11-01T23:33:07.814" v="240" actId="1076"/>
          <ac:cxnSpMkLst>
            <pc:docMk/>
            <pc:sldMk cId="597620640" sldId="2134804651"/>
            <ac:cxnSpMk id="46" creationId="{C744CBDF-6532-AF4B-802A-14B091BA5931}"/>
          </ac:cxnSpMkLst>
        </pc:cxnChg>
        <pc:cxnChg chg="mod">
          <ac:chgData name="Vaibhav Gujral" userId="71e6667d029b40da" providerId="LiveId" clId="{29A5259F-FA90-584E-A525-237CDC0336EF}" dt="2021-11-01T23:33:07.814" v="240" actId="1076"/>
          <ac:cxnSpMkLst>
            <pc:docMk/>
            <pc:sldMk cId="597620640" sldId="2134804651"/>
            <ac:cxnSpMk id="47" creationId="{43C54573-1B16-7C4A-B61B-40E9E7DC0699}"/>
          </ac:cxnSpMkLst>
        </pc:cxnChg>
        <pc:cxnChg chg="mod">
          <ac:chgData name="Vaibhav Gujral" userId="71e6667d029b40da" providerId="LiveId" clId="{29A5259F-FA90-584E-A525-237CDC0336EF}" dt="2021-11-01T23:33:07.814" v="240" actId="1076"/>
          <ac:cxnSpMkLst>
            <pc:docMk/>
            <pc:sldMk cId="597620640" sldId="2134804651"/>
            <ac:cxnSpMk id="48" creationId="{0FCAE231-4904-E546-9587-EF5CD69D916B}"/>
          </ac:cxnSpMkLst>
        </pc:cxnChg>
        <pc:cxnChg chg="mod">
          <ac:chgData name="Vaibhav Gujral" userId="71e6667d029b40da" providerId="LiveId" clId="{29A5259F-FA90-584E-A525-237CDC0336EF}" dt="2021-11-01T23:33:07.814" v="240" actId="1076"/>
          <ac:cxnSpMkLst>
            <pc:docMk/>
            <pc:sldMk cId="597620640" sldId="2134804651"/>
            <ac:cxnSpMk id="49" creationId="{FCDE8BF2-A8CB-794E-80C0-26C01FB0B2DB}"/>
          </ac:cxnSpMkLst>
        </pc:cxnChg>
        <pc:cxnChg chg="mod">
          <ac:chgData name="Vaibhav Gujral" userId="71e6667d029b40da" providerId="LiveId" clId="{29A5259F-FA90-584E-A525-237CDC0336EF}" dt="2021-11-01T23:33:07.814" v="240" actId="1076"/>
          <ac:cxnSpMkLst>
            <pc:docMk/>
            <pc:sldMk cId="597620640" sldId="2134804651"/>
            <ac:cxnSpMk id="51" creationId="{13F2199C-D114-2B4F-99CE-1957274C16BA}"/>
          </ac:cxnSpMkLst>
        </pc:cxnChg>
        <pc:cxnChg chg="mod">
          <ac:chgData name="Vaibhav Gujral" userId="71e6667d029b40da" providerId="LiveId" clId="{29A5259F-FA90-584E-A525-237CDC0336EF}" dt="2021-11-01T23:33:07.814" v="240" actId="1076"/>
          <ac:cxnSpMkLst>
            <pc:docMk/>
            <pc:sldMk cId="597620640" sldId="2134804651"/>
            <ac:cxnSpMk id="53" creationId="{BCD48463-97BA-B84C-836C-A90FB28E8D96}"/>
          </ac:cxnSpMkLst>
        </pc:cxnChg>
        <pc:cxnChg chg="mod">
          <ac:chgData name="Vaibhav Gujral" userId="71e6667d029b40da" providerId="LiveId" clId="{29A5259F-FA90-584E-A525-237CDC0336EF}" dt="2021-11-01T23:33:07.814" v="240" actId="1076"/>
          <ac:cxnSpMkLst>
            <pc:docMk/>
            <pc:sldMk cId="597620640" sldId="2134804651"/>
            <ac:cxnSpMk id="60" creationId="{C5A6A8C1-5AE1-CC4C-8A32-581D38B42E04}"/>
          </ac:cxnSpMkLst>
        </pc:cxnChg>
        <pc:cxnChg chg="mod">
          <ac:chgData name="Vaibhav Gujral" userId="71e6667d029b40da" providerId="LiveId" clId="{29A5259F-FA90-584E-A525-237CDC0336EF}" dt="2021-11-01T23:33:07.814" v="240" actId="1076"/>
          <ac:cxnSpMkLst>
            <pc:docMk/>
            <pc:sldMk cId="597620640" sldId="2134804651"/>
            <ac:cxnSpMk id="61" creationId="{BDD62921-4028-324E-A3A7-4061110A3CA1}"/>
          </ac:cxnSpMkLst>
        </pc:cxnChg>
        <pc:cxnChg chg="mod">
          <ac:chgData name="Vaibhav Gujral" userId="71e6667d029b40da" providerId="LiveId" clId="{29A5259F-FA90-584E-A525-237CDC0336EF}" dt="2021-11-01T23:33:07.814" v="240" actId="1076"/>
          <ac:cxnSpMkLst>
            <pc:docMk/>
            <pc:sldMk cId="597620640" sldId="2134804651"/>
            <ac:cxnSpMk id="62" creationId="{144BC522-363C-3240-A56E-A5FE46069F3A}"/>
          </ac:cxnSpMkLst>
        </pc:cxnChg>
        <pc:cxnChg chg="mod">
          <ac:chgData name="Vaibhav Gujral" userId="71e6667d029b40da" providerId="LiveId" clId="{29A5259F-FA90-584E-A525-237CDC0336EF}" dt="2021-11-01T23:33:07.814" v="240" actId="1076"/>
          <ac:cxnSpMkLst>
            <pc:docMk/>
            <pc:sldMk cId="597620640" sldId="2134804651"/>
            <ac:cxnSpMk id="63" creationId="{63452336-EE22-034D-AE9D-262A7D7A8385}"/>
          </ac:cxnSpMkLst>
        </pc:cxnChg>
        <pc:cxnChg chg="mod">
          <ac:chgData name="Vaibhav Gujral" userId="71e6667d029b40da" providerId="LiveId" clId="{29A5259F-FA90-584E-A525-237CDC0336EF}" dt="2021-11-01T23:33:07.814" v="240" actId="1076"/>
          <ac:cxnSpMkLst>
            <pc:docMk/>
            <pc:sldMk cId="597620640" sldId="2134804651"/>
            <ac:cxnSpMk id="73" creationId="{C78B23B3-B94E-1F40-BCA2-108F3B0FC8C1}"/>
          </ac:cxnSpMkLst>
        </pc:cxnChg>
        <pc:cxnChg chg="mod">
          <ac:chgData name="Vaibhav Gujral" userId="71e6667d029b40da" providerId="LiveId" clId="{29A5259F-FA90-584E-A525-237CDC0336EF}" dt="2021-11-01T23:33:07.814" v="240" actId="1076"/>
          <ac:cxnSpMkLst>
            <pc:docMk/>
            <pc:sldMk cId="597620640" sldId="2134804651"/>
            <ac:cxnSpMk id="74" creationId="{E6A2A50A-CA7D-C34D-9108-A1F52246B1DE}"/>
          </ac:cxnSpMkLst>
        </pc:cxnChg>
        <pc:cxnChg chg="mod">
          <ac:chgData name="Vaibhav Gujral" userId="71e6667d029b40da" providerId="LiveId" clId="{29A5259F-FA90-584E-A525-237CDC0336EF}" dt="2021-11-01T23:33:07.814" v="240" actId="1076"/>
          <ac:cxnSpMkLst>
            <pc:docMk/>
            <pc:sldMk cId="597620640" sldId="2134804651"/>
            <ac:cxnSpMk id="75" creationId="{D6D2CA3A-4106-134A-9802-3460E2D2FEB7}"/>
          </ac:cxnSpMkLst>
        </pc:cxnChg>
        <pc:cxnChg chg="mod">
          <ac:chgData name="Vaibhav Gujral" userId="71e6667d029b40da" providerId="LiveId" clId="{29A5259F-FA90-584E-A525-237CDC0336EF}" dt="2021-11-01T23:33:07.814" v="240" actId="1076"/>
          <ac:cxnSpMkLst>
            <pc:docMk/>
            <pc:sldMk cId="597620640" sldId="2134804651"/>
            <ac:cxnSpMk id="76" creationId="{6CBEEA47-3121-3F44-9996-32C8B005B626}"/>
          </ac:cxnSpMkLst>
        </pc:cxnChg>
        <pc:cxnChg chg="add mod">
          <ac:chgData name="Vaibhav Gujral" userId="71e6667d029b40da" providerId="LiveId" clId="{29A5259F-FA90-584E-A525-237CDC0336EF}" dt="2021-11-02T01:20:04.410" v="1033" actId="14100"/>
          <ac:cxnSpMkLst>
            <pc:docMk/>
            <pc:sldMk cId="597620640" sldId="2134804651"/>
            <ac:cxnSpMk id="147" creationId="{EE88111A-59DC-7740-8DCE-18E44BD73082}"/>
          </ac:cxnSpMkLst>
        </pc:cxnChg>
        <pc:cxnChg chg="add mod">
          <ac:chgData name="Vaibhav Gujral" userId="71e6667d029b40da" providerId="LiveId" clId="{29A5259F-FA90-584E-A525-237CDC0336EF}" dt="2021-11-02T01:20:04.410" v="1033" actId="14100"/>
          <ac:cxnSpMkLst>
            <pc:docMk/>
            <pc:sldMk cId="597620640" sldId="2134804651"/>
            <ac:cxnSpMk id="148" creationId="{A4D72880-2367-6847-94EC-4B5F538B7A57}"/>
          </ac:cxnSpMkLst>
        </pc:cxnChg>
        <pc:cxnChg chg="add mod">
          <ac:chgData name="Vaibhav Gujral" userId="71e6667d029b40da" providerId="LiveId" clId="{29A5259F-FA90-584E-A525-237CDC0336EF}" dt="2021-11-02T01:20:04.410" v="1033" actId="14100"/>
          <ac:cxnSpMkLst>
            <pc:docMk/>
            <pc:sldMk cId="597620640" sldId="2134804651"/>
            <ac:cxnSpMk id="149" creationId="{48613D96-0121-5E47-A31F-B83699EBBF75}"/>
          </ac:cxnSpMkLst>
        </pc:cxnChg>
      </pc:sldChg>
      <pc:sldChg chg="addSp delSp modSp new mod">
        <pc:chgData name="Vaibhav Gujral" userId="71e6667d029b40da" providerId="LiveId" clId="{29A5259F-FA90-584E-A525-237CDC0336EF}" dt="2021-11-02T02:28:11.253" v="1720"/>
        <pc:sldMkLst>
          <pc:docMk/>
          <pc:sldMk cId="1593575633" sldId="2134804652"/>
        </pc:sldMkLst>
        <pc:spChg chg="mod">
          <ac:chgData name="Vaibhav Gujral" userId="71e6667d029b40da" providerId="LiveId" clId="{29A5259F-FA90-584E-A525-237CDC0336EF}" dt="2021-11-01T23:36:55.197" v="328" actId="20577"/>
          <ac:spMkLst>
            <pc:docMk/>
            <pc:sldMk cId="1593575633" sldId="2134804652"/>
            <ac:spMk id="2" creationId="{A8467686-765E-574A-8FF5-5A315A741533}"/>
          </ac:spMkLst>
        </pc:spChg>
        <pc:spChg chg="del">
          <ac:chgData name="Vaibhav Gujral" userId="71e6667d029b40da" providerId="LiveId" clId="{29A5259F-FA90-584E-A525-237CDC0336EF}" dt="2021-11-01T23:36:44.672" v="283" actId="478"/>
          <ac:spMkLst>
            <pc:docMk/>
            <pc:sldMk cId="1593575633" sldId="2134804652"/>
            <ac:spMk id="3" creationId="{49CF424F-ACA9-D54E-BBA4-BBD890811D33}"/>
          </ac:spMkLst>
        </pc:spChg>
        <pc:spChg chg="add mod">
          <ac:chgData name="Vaibhav Gujral" userId="71e6667d029b40da" providerId="LiveId" clId="{29A5259F-FA90-584E-A525-237CDC0336EF}" dt="2021-11-02T01:25:23.313" v="1075" actId="1076"/>
          <ac:spMkLst>
            <pc:docMk/>
            <pc:sldMk cId="1593575633" sldId="2134804652"/>
            <ac:spMk id="4" creationId="{BCE17093-4C34-8142-8557-67938D1A70AD}"/>
          </ac:spMkLst>
        </pc:spChg>
        <pc:spChg chg="mod">
          <ac:chgData name="Vaibhav Gujral" userId="71e6667d029b40da" providerId="LiveId" clId="{29A5259F-FA90-584E-A525-237CDC0336EF}" dt="2021-11-01T23:36:45.432" v="284"/>
          <ac:spMkLst>
            <pc:docMk/>
            <pc:sldMk cId="1593575633" sldId="2134804652"/>
            <ac:spMk id="6" creationId="{0D7F4E20-F237-0448-ABC2-D10DFFE7CBAE}"/>
          </ac:spMkLst>
        </pc:spChg>
        <pc:spChg chg="mod">
          <ac:chgData name="Vaibhav Gujral" userId="71e6667d029b40da" providerId="LiveId" clId="{29A5259F-FA90-584E-A525-237CDC0336EF}" dt="2021-11-01T23:36:45.432" v="284"/>
          <ac:spMkLst>
            <pc:docMk/>
            <pc:sldMk cId="1593575633" sldId="2134804652"/>
            <ac:spMk id="7" creationId="{4059D50C-9E4C-8849-B7D0-BADECF275AA7}"/>
          </ac:spMkLst>
        </pc:spChg>
        <pc:spChg chg="mod">
          <ac:chgData name="Vaibhav Gujral" userId="71e6667d029b40da" providerId="LiveId" clId="{29A5259F-FA90-584E-A525-237CDC0336EF}" dt="2021-11-01T23:36:45.432" v="284"/>
          <ac:spMkLst>
            <pc:docMk/>
            <pc:sldMk cId="1593575633" sldId="2134804652"/>
            <ac:spMk id="8" creationId="{968D3753-2469-894E-AA61-B0C9E35ACC05}"/>
          </ac:spMkLst>
        </pc:spChg>
        <pc:spChg chg="mod">
          <ac:chgData name="Vaibhav Gujral" userId="71e6667d029b40da" providerId="LiveId" clId="{29A5259F-FA90-584E-A525-237CDC0336EF}" dt="2021-11-01T23:36:45.432" v="284"/>
          <ac:spMkLst>
            <pc:docMk/>
            <pc:sldMk cId="1593575633" sldId="2134804652"/>
            <ac:spMk id="10" creationId="{4598790F-AD28-0B4A-AD04-6201EF5C7619}"/>
          </ac:spMkLst>
        </pc:spChg>
        <pc:spChg chg="mod">
          <ac:chgData name="Vaibhav Gujral" userId="71e6667d029b40da" providerId="LiveId" clId="{29A5259F-FA90-584E-A525-237CDC0336EF}" dt="2021-11-01T23:36:45.432" v="284"/>
          <ac:spMkLst>
            <pc:docMk/>
            <pc:sldMk cId="1593575633" sldId="2134804652"/>
            <ac:spMk id="11" creationId="{72C84A07-83A3-5B4A-BFBB-4C14F806F36E}"/>
          </ac:spMkLst>
        </pc:spChg>
        <pc:spChg chg="mod">
          <ac:chgData name="Vaibhav Gujral" userId="71e6667d029b40da" providerId="LiveId" clId="{29A5259F-FA90-584E-A525-237CDC0336EF}" dt="2021-11-01T23:36:45.432" v="284"/>
          <ac:spMkLst>
            <pc:docMk/>
            <pc:sldMk cId="1593575633" sldId="2134804652"/>
            <ac:spMk id="12" creationId="{BAB5A9FF-1433-F845-8687-DBE47213D202}"/>
          </ac:spMkLst>
        </pc:spChg>
        <pc:spChg chg="mod">
          <ac:chgData name="Vaibhav Gujral" userId="71e6667d029b40da" providerId="LiveId" clId="{29A5259F-FA90-584E-A525-237CDC0336EF}" dt="2021-11-01T23:36:45.432" v="284"/>
          <ac:spMkLst>
            <pc:docMk/>
            <pc:sldMk cId="1593575633" sldId="2134804652"/>
            <ac:spMk id="14" creationId="{9CB46834-C257-3C4B-B163-DE7594597EA3}"/>
          </ac:spMkLst>
        </pc:spChg>
        <pc:spChg chg="mod">
          <ac:chgData name="Vaibhav Gujral" userId="71e6667d029b40da" providerId="LiveId" clId="{29A5259F-FA90-584E-A525-237CDC0336EF}" dt="2021-11-01T23:36:45.432" v="284"/>
          <ac:spMkLst>
            <pc:docMk/>
            <pc:sldMk cId="1593575633" sldId="2134804652"/>
            <ac:spMk id="17" creationId="{CA291DE5-842A-3C4A-B240-55567E2967A0}"/>
          </ac:spMkLst>
        </pc:spChg>
        <pc:spChg chg="mod">
          <ac:chgData name="Vaibhav Gujral" userId="71e6667d029b40da" providerId="LiveId" clId="{29A5259F-FA90-584E-A525-237CDC0336EF}" dt="2021-11-01T23:36:45.432" v="284"/>
          <ac:spMkLst>
            <pc:docMk/>
            <pc:sldMk cId="1593575633" sldId="2134804652"/>
            <ac:spMk id="20" creationId="{9681FB4B-BBCB-E444-B4AA-20C9AE1222E9}"/>
          </ac:spMkLst>
        </pc:spChg>
        <pc:spChg chg="mod">
          <ac:chgData name="Vaibhav Gujral" userId="71e6667d029b40da" providerId="LiveId" clId="{29A5259F-FA90-584E-A525-237CDC0336EF}" dt="2021-11-01T23:36:45.432" v="284"/>
          <ac:spMkLst>
            <pc:docMk/>
            <pc:sldMk cId="1593575633" sldId="2134804652"/>
            <ac:spMk id="22" creationId="{17B86134-0737-354B-8D52-4692F26E8D16}"/>
          </ac:spMkLst>
        </pc:spChg>
        <pc:spChg chg="mod">
          <ac:chgData name="Vaibhav Gujral" userId="71e6667d029b40da" providerId="LiveId" clId="{29A5259F-FA90-584E-A525-237CDC0336EF}" dt="2021-11-01T23:36:45.432" v="284"/>
          <ac:spMkLst>
            <pc:docMk/>
            <pc:sldMk cId="1593575633" sldId="2134804652"/>
            <ac:spMk id="23" creationId="{79533182-9C5C-6349-9D1F-D32B098BD27D}"/>
          </ac:spMkLst>
        </pc:spChg>
        <pc:spChg chg="mod">
          <ac:chgData name="Vaibhav Gujral" userId="71e6667d029b40da" providerId="LiveId" clId="{29A5259F-FA90-584E-A525-237CDC0336EF}" dt="2021-11-01T23:36:45.432" v="284"/>
          <ac:spMkLst>
            <pc:docMk/>
            <pc:sldMk cId="1593575633" sldId="2134804652"/>
            <ac:spMk id="25" creationId="{09132162-E760-DF4C-859B-A0674ED47590}"/>
          </ac:spMkLst>
        </pc:spChg>
        <pc:spChg chg="mod">
          <ac:chgData name="Vaibhav Gujral" userId="71e6667d029b40da" providerId="LiveId" clId="{29A5259F-FA90-584E-A525-237CDC0336EF}" dt="2021-11-01T23:36:45.432" v="284"/>
          <ac:spMkLst>
            <pc:docMk/>
            <pc:sldMk cId="1593575633" sldId="2134804652"/>
            <ac:spMk id="26" creationId="{7A364685-5EBF-0741-ABF1-1817B97D0F27}"/>
          </ac:spMkLst>
        </pc:spChg>
        <pc:spChg chg="mod">
          <ac:chgData name="Vaibhav Gujral" userId="71e6667d029b40da" providerId="LiveId" clId="{29A5259F-FA90-584E-A525-237CDC0336EF}" dt="2021-11-01T23:36:45.432" v="284"/>
          <ac:spMkLst>
            <pc:docMk/>
            <pc:sldMk cId="1593575633" sldId="2134804652"/>
            <ac:spMk id="27" creationId="{167FA939-CF39-5846-8C10-E6E651D7BA85}"/>
          </ac:spMkLst>
        </pc:spChg>
        <pc:spChg chg="mod">
          <ac:chgData name="Vaibhav Gujral" userId="71e6667d029b40da" providerId="LiveId" clId="{29A5259F-FA90-584E-A525-237CDC0336EF}" dt="2021-11-01T23:36:45.432" v="284"/>
          <ac:spMkLst>
            <pc:docMk/>
            <pc:sldMk cId="1593575633" sldId="2134804652"/>
            <ac:spMk id="28" creationId="{65225BA2-BA3C-F441-8AA3-FE6A39D9E259}"/>
          </ac:spMkLst>
        </pc:spChg>
        <pc:spChg chg="mod">
          <ac:chgData name="Vaibhav Gujral" userId="71e6667d029b40da" providerId="LiveId" clId="{29A5259F-FA90-584E-A525-237CDC0336EF}" dt="2021-11-01T23:36:45.432" v="284"/>
          <ac:spMkLst>
            <pc:docMk/>
            <pc:sldMk cId="1593575633" sldId="2134804652"/>
            <ac:spMk id="29" creationId="{46504DC3-9117-7C4B-A7AF-0F8B9073460D}"/>
          </ac:spMkLst>
        </pc:spChg>
        <pc:spChg chg="mod">
          <ac:chgData name="Vaibhav Gujral" userId="71e6667d029b40da" providerId="LiveId" clId="{29A5259F-FA90-584E-A525-237CDC0336EF}" dt="2021-11-01T23:36:45.432" v="284"/>
          <ac:spMkLst>
            <pc:docMk/>
            <pc:sldMk cId="1593575633" sldId="2134804652"/>
            <ac:spMk id="33" creationId="{22BF9DA5-7729-164A-B09C-5CDBED974E00}"/>
          </ac:spMkLst>
        </pc:spChg>
        <pc:spChg chg="mod">
          <ac:chgData name="Vaibhav Gujral" userId="71e6667d029b40da" providerId="LiveId" clId="{29A5259F-FA90-584E-A525-237CDC0336EF}" dt="2021-11-01T23:36:45.432" v="284"/>
          <ac:spMkLst>
            <pc:docMk/>
            <pc:sldMk cId="1593575633" sldId="2134804652"/>
            <ac:spMk id="34" creationId="{687531D6-5F0C-4C4C-AFD8-87F13872B697}"/>
          </ac:spMkLst>
        </pc:spChg>
        <pc:spChg chg="mod">
          <ac:chgData name="Vaibhav Gujral" userId="71e6667d029b40da" providerId="LiveId" clId="{29A5259F-FA90-584E-A525-237CDC0336EF}" dt="2021-11-01T23:36:45.432" v="284"/>
          <ac:spMkLst>
            <pc:docMk/>
            <pc:sldMk cId="1593575633" sldId="2134804652"/>
            <ac:spMk id="35" creationId="{E9E843CD-18F6-C648-8CBD-3AC854446227}"/>
          </ac:spMkLst>
        </pc:spChg>
        <pc:spChg chg="mod">
          <ac:chgData name="Vaibhav Gujral" userId="71e6667d029b40da" providerId="LiveId" clId="{29A5259F-FA90-584E-A525-237CDC0336EF}" dt="2021-11-01T23:36:45.432" v="284"/>
          <ac:spMkLst>
            <pc:docMk/>
            <pc:sldMk cId="1593575633" sldId="2134804652"/>
            <ac:spMk id="36" creationId="{35DF809C-A819-374F-9088-CB4BB481BF9E}"/>
          </ac:spMkLst>
        </pc:spChg>
        <pc:spChg chg="mod">
          <ac:chgData name="Vaibhav Gujral" userId="71e6667d029b40da" providerId="LiveId" clId="{29A5259F-FA90-584E-A525-237CDC0336EF}" dt="2021-11-01T23:36:45.432" v="284"/>
          <ac:spMkLst>
            <pc:docMk/>
            <pc:sldMk cId="1593575633" sldId="2134804652"/>
            <ac:spMk id="37" creationId="{5EC20CF6-6B5D-DB44-95E7-E044EE6DBF13}"/>
          </ac:spMkLst>
        </pc:spChg>
        <pc:spChg chg="mod">
          <ac:chgData name="Vaibhav Gujral" userId="71e6667d029b40da" providerId="LiveId" clId="{29A5259F-FA90-584E-A525-237CDC0336EF}" dt="2021-11-01T23:36:45.432" v="284"/>
          <ac:spMkLst>
            <pc:docMk/>
            <pc:sldMk cId="1593575633" sldId="2134804652"/>
            <ac:spMk id="38" creationId="{81A227BF-305C-2C44-9118-5EB84A2CC81F}"/>
          </ac:spMkLst>
        </pc:spChg>
        <pc:spChg chg="mod">
          <ac:chgData name="Vaibhav Gujral" userId="71e6667d029b40da" providerId="LiveId" clId="{29A5259F-FA90-584E-A525-237CDC0336EF}" dt="2021-11-01T23:36:45.432" v="284"/>
          <ac:spMkLst>
            <pc:docMk/>
            <pc:sldMk cId="1593575633" sldId="2134804652"/>
            <ac:spMk id="39" creationId="{9BB88109-A41C-AC47-80A6-302BF85C9BC1}"/>
          </ac:spMkLst>
        </pc:spChg>
        <pc:spChg chg="mod">
          <ac:chgData name="Vaibhav Gujral" userId="71e6667d029b40da" providerId="LiveId" clId="{29A5259F-FA90-584E-A525-237CDC0336EF}" dt="2021-11-01T23:36:45.432" v="284"/>
          <ac:spMkLst>
            <pc:docMk/>
            <pc:sldMk cId="1593575633" sldId="2134804652"/>
            <ac:spMk id="40" creationId="{9CF81B5D-62E7-A049-8527-A411C5B9ADB3}"/>
          </ac:spMkLst>
        </pc:spChg>
        <pc:spChg chg="mod">
          <ac:chgData name="Vaibhav Gujral" userId="71e6667d029b40da" providerId="LiveId" clId="{29A5259F-FA90-584E-A525-237CDC0336EF}" dt="2021-11-01T23:36:45.432" v="284"/>
          <ac:spMkLst>
            <pc:docMk/>
            <pc:sldMk cId="1593575633" sldId="2134804652"/>
            <ac:spMk id="41" creationId="{B12084A2-1935-3C44-B3BF-9B9FFE9EA910}"/>
          </ac:spMkLst>
        </pc:spChg>
        <pc:spChg chg="mod">
          <ac:chgData name="Vaibhav Gujral" userId="71e6667d029b40da" providerId="LiveId" clId="{29A5259F-FA90-584E-A525-237CDC0336EF}" dt="2021-11-01T23:36:45.432" v="284"/>
          <ac:spMkLst>
            <pc:docMk/>
            <pc:sldMk cId="1593575633" sldId="2134804652"/>
            <ac:spMk id="42" creationId="{A88910A8-5FB9-0840-B0BF-A6B5CCBCD2E6}"/>
          </ac:spMkLst>
        </pc:spChg>
        <pc:spChg chg="mod">
          <ac:chgData name="Vaibhav Gujral" userId="71e6667d029b40da" providerId="LiveId" clId="{29A5259F-FA90-584E-A525-237CDC0336EF}" dt="2021-11-01T23:36:45.432" v="284"/>
          <ac:spMkLst>
            <pc:docMk/>
            <pc:sldMk cId="1593575633" sldId="2134804652"/>
            <ac:spMk id="43" creationId="{58BC990E-5034-104E-B1EE-8A5FDBF2AFAD}"/>
          </ac:spMkLst>
        </pc:spChg>
        <pc:spChg chg="mod">
          <ac:chgData name="Vaibhav Gujral" userId="71e6667d029b40da" providerId="LiveId" clId="{29A5259F-FA90-584E-A525-237CDC0336EF}" dt="2021-11-01T23:36:45.432" v="284"/>
          <ac:spMkLst>
            <pc:docMk/>
            <pc:sldMk cId="1593575633" sldId="2134804652"/>
            <ac:spMk id="44" creationId="{25F55966-41FD-564F-BED2-1C4A655D89E2}"/>
          </ac:spMkLst>
        </pc:spChg>
        <pc:spChg chg="mod">
          <ac:chgData name="Vaibhav Gujral" userId="71e6667d029b40da" providerId="LiveId" clId="{29A5259F-FA90-584E-A525-237CDC0336EF}" dt="2021-11-01T23:36:45.432" v="284"/>
          <ac:spMkLst>
            <pc:docMk/>
            <pc:sldMk cId="1593575633" sldId="2134804652"/>
            <ac:spMk id="45" creationId="{9FEC50F1-BCAA-E84B-9C87-0BE570AD965E}"/>
          </ac:spMkLst>
        </pc:spChg>
        <pc:spChg chg="mod">
          <ac:chgData name="Vaibhav Gujral" userId="71e6667d029b40da" providerId="LiveId" clId="{29A5259F-FA90-584E-A525-237CDC0336EF}" dt="2021-11-01T23:36:45.432" v="284"/>
          <ac:spMkLst>
            <pc:docMk/>
            <pc:sldMk cId="1593575633" sldId="2134804652"/>
            <ac:spMk id="46" creationId="{B694B857-C67F-3143-9B09-7686FDAA372D}"/>
          </ac:spMkLst>
        </pc:spChg>
        <pc:spChg chg="mod">
          <ac:chgData name="Vaibhav Gujral" userId="71e6667d029b40da" providerId="LiveId" clId="{29A5259F-FA90-584E-A525-237CDC0336EF}" dt="2021-11-01T23:36:45.432" v="284"/>
          <ac:spMkLst>
            <pc:docMk/>
            <pc:sldMk cId="1593575633" sldId="2134804652"/>
            <ac:spMk id="47" creationId="{04E971BF-CB1E-9246-B04D-CC883CCDBF26}"/>
          </ac:spMkLst>
        </pc:spChg>
        <pc:spChg chg="mod">
          <ac:chgData name="Vaibhav Gujral" userId="71e6667d029b40da" providerId="LiveId" clId="{29A5259F-FA90-584E-A525-237CDC0336EF}" dt="2021-11-01T23:36:45.432" v="284"/>
          <ac:spMkLst>
            <pc:docMk/>
            <pc:sldMk cId="1593575633" sldId="2134804652"/>
            <ac:spMk id="48" creationId="{378F27A0-CB2E-634D-9A40-9C05B1CB5182}"/>
          </ac:spMkLst>
        </pc:spChg>
        <pc:spChg chg="mod">
          <ac:chgData name="Vaibhav Gujral" userId="71e6667d029b40da" providerId="LiveId" clId="{29A5259F-FA90-584E-A525-237CDC0336EF}" dt="2021-11-01T23:36:45.432" v="284"/>
          <ac:spMkLst>
            <pc:docMk/>
            <pc:sldMk cId="1593575633" sldId="2134804652"/>
            <ac:spMk id="49" creationId="{AD6071E9-8B6B-5446-842E-CB3B711BFEA8}"/>
          </ac:spMkLst>
        </pc:spChg>
        <pc:spChg chg="mod">
          <ac:chgData name="Vaibhav Gujral" userId="71e6667d029b40da" providerId="LiveId" clId="{29A5259F-FA90-584E-A525-237CDC0336EF}" dt="2021-11-01T23:36:45.432" v="284"/>
          <ac:spMkLst>
            <pc:docMk/>
            <pc:sldMk cId="1593575633" sldId="2134804652"/>
            <ac:spMk id="50" creationId="{05960E98-6FD3-5444-8ADB-4FEA13710E8B}"/>
          </ac:spMkLst>
        </pc:spChg>
        <pc:spChg chg="mod">
          <ac:chgData name="Vaibhav Gujral" userId="71e6667d029b40da" providerId="LiveId" clId="{29A5259F-FA90-584E-A525-237CDC0336EF}" dt="2021-11-01T23:36:45.432" v="284"/>
          <ac:spMkLst>
            <pc:docMk/>
            <pc:sldMk cId="1593575633" sldId="2134804652"/>
            <ac:spMk id="51" creationId="{4EEE073E-E1C6-5C43-B973-D52A7CFADE85}"/>
          </ac:spMkLst>
        </pc:spChg>
        <pc:spChg chg="mod">
          <ac:chgData name="Vaibhav Gujral" userId="71e6667d029b40da" providerId="LiveId" clId="{29A5259F-FA90-584E-A525-237CDC0336EF}" dt="2021-11-01T23:36:45.432" v="284"/>
          <ac:spMkLst>
            <pc:docMk/>
            <pc:sldMk cId="1593575633" sldId="2134804652"/>
            <ac:spMk id="52" creationId="{61A92CA0-4E45-9A49-85CE-A2484C31EE5D}"/>
          </ac:spMkLst>
        </pc:spChg>
        <pc:spChg chg="mod">
          <ac:chgData name="Vaibhav Gujral" userId="71e6667d029b40da" providerId="LiveId" clId="{29A5259F-FA90-584E-A525-237CDC0336EF}" dt="2021-11-01T23:36:45.432" v="284"/>
          <ac:spMkLst>
            <pc:docMk/>
            <pc:sldMk cId="1593575633" sldId="2134804652"/>
            <ac:spMk id="53" creationId="{B8A2276E-613D-D941-A461-23B91BBE9E75}"/>
          </ac:spMkLst>
        </pc:spChg>
        <pc:spChg chg="mod">
          <ac:chgData name="Vaibhav Gujral" userId="71e6667d029b40da" providerId="LiveId" clId="{29A5259F-FA90-584E-A525-237CDC0336EF}" dt="2021-11-01T23:36:45.432" v="284"/>
          <ac:spMkLst>
            <pc:docMk/>
            <pc:sldMk cId="1593575633" sldId="2134804652"/>
            <ac:spMk id="54" creationId="{5F3882C5-71DE-B545-9C97-93B25F974C56}"/>
          </ac:spMkLst>
        </pc:spChg>
        <pc:spChg chg="mod">
          <ac:chgData name="Vaibhav Gujral" userId="71e6667d029b40da" providerId="LiveId" clId="{29A5259F-FA90-584E-A525-237CDC0336EF}" dt="2021-11-01T23:36:45.432" v="284"/>
          <ac:spMkLst>
            <pc:docMk/>
            <pc:sldMk cId="1593575633" sldId="2134804652"/>
            <ac:spMk id="55" creationId="{19C1F48A-97BA-E042-BBEB-DB56B0F54776}"/>
          </ac:spMkLst>
        </pc:spChg>
        <pc:spChg chg="mod">
          <ac:chgData name="Vaibhav Gujral" userId="71e6667d029b40da" providerId="LiveId" clId="{29A5259F-FA90-584E-A525-237CDC0336EF}" dt="2021-11-01T23:36:45.432" v="284"/>
          <ac:spMkLst>
            <pc:docMk/>
            <pc:sldMk cId="1593575633" sldId="2134804652"/>
            <ac:spMk id="56" creationId="{B78BEC4F-96FF-FF42-B5C3-24DB252DA1B6}"/>
          </ac:spMkLst>
        </pc:spChg>
        <pc:spChg chg="add mod">
          <ac:chgData name="Vaibhav Gujral" userId="71e6667d029b40da" providerId="LiveId" clId="{29A5259F-FA90-584E-A525-237CDC0336EF}" dt="2021-11-02T02:28:11.253" v="1720"/>
          <ac:spMkLst>
            <pc:docMk/>
            <pc:sldMk cId="1593575633" sldId="2134804652"/>
            <ac:spMk id="57" creationId="{94008FFB-75EA-1C42-883F-5FAC65B3EE8C}"/>
          </ac:spMkLst>
        </pc:spChg>
        <pc:spChg chg="add mod">
          <ac:chgData name="Vaibhav Gujral" userId="71e6667d029b40da" providerId="LiveId" clId="{29A5259F-FA90-584E-A525-237CDC0336EF}" dt="2021-11-02T02:28:11.253" v="1720"/>
          <ac:spMkLst>
            <pc:docMk/>
            <pc:sldMk cId="1593575633" sldId="2134804652"/>
            <ac:spMk id="58" creationId="{4F1E14B0-296F-0440-8302-94958E7E0C7C}"/>
          </ac:spMkLst>
        </pc:spChg>
        <pc:grpChg chg="add mod">
          <ac:chgData name="Vaibhav Gujral" userId="71e6667d029b40da" providerId="LiveId" clId="{29A5259F-FA90-584E-A525-237CDC0336EF}" dt="2021-11-01T23:36:45.432" v="284"/>
          <ac:grpSpMkLst>
            <pc:docMk/>
            <pc:sldMk cId="1593575633" sldId="2134804652"/>
            <ac:grpSpMk id="5" creationId="{28563D11-A189-9948-8349-623E2BDB749F}"/>
          </ac:grpSpMkLst>
        </pc:grpChg>
        <pc:grpChg chg="mod">
          <ac:chgData name="Vaibhav Gujral" userId="71e6667d029b40da" providerId="LiveId" clId="{29A5259F-FA90-584E-A525-237CDC0336EF}" dt="2021-11-01T23:36:45.432" v="284"/>
          <ac:grpSpMkLst>
            <pc:docMk/>
            <pc:sldMk cId="1593575633" sldId="2134804652"/>
            <ac:grpSpMk id="9" creationId="{E54CBC33-E963-C243-907B-EC0643748A67}"/>
          </ac:grpSpMkLst>
        </pc:grpChg>
        <pc:grpChg chg="mod">
          <ac:chgData name="Vaibhav Gujral" userId="71e6667d029b40da" providerId="LiveId" clId="{29A5259F-FA90-584E-A525-237CDC0336EF}" dt="2021-11-01T23:36:45.432" v="284"/>
          <ac:grpSpMkLst>
            <pc:docMk/>
            <pc:sldMk cId="1593575633" sldId="2134804652"/>
            <ac:grpSpMk id="13" creationId="{CF411411-DDD6-4248-9214-54929653EF7C}"/>
          </ac:grpSpMkLst>
        </pc:grpChg>
        <pc:grpChg chg="mod">
          <ac:chgData name="Vaibhav Gujral" userId="71e6667d029b40da" providerId="LiveId" clId="{29A5259F-FA90-584E-A525-237CDC0336EF}" dt="2021-11-01T23:36:45.432" v="284"/>
          <ac:grpSpMkLst>
            <pc:docMk/>
            <pc:sldMk cId="1593575633" sldId="2134804652"/>
            <ac:grpSpMk id="18" creationId="{1A356A12-3D27-954F-AAC6-DCDC6B71656B}"/>
          </ac:grpSpMkLst>
        </pc:grpChg>
        <pc:grpChg chg="mod">
          <ac:chgData name="Vaibhav Gujral" userId="71e6667d029b40da" providerId="LiveId" clId="{29A5259F-FA90-584E-A525-237CDC0336EF}" dt="2021-11-01T23:36:45.432" v="284"/>
          <ac:grpSpMkLst>
            <pc:docMk/>
            <pc:sldMk cId="1593575633" sldId="2134804652"/>
            <ac:grpSpMk id="21" creationId="{254A6E17-1C76-0D4A-B469-A32D5F6DCC18}"/>
          </ac:grpSpMkLst>
        </pc:grpChg>
        <pc:grpChg chg="mod">
          <ac:chgData name="Vaibhav Gujral" userId="71e6667d029b40da" providerId="LiveId" clId="{29A5259F-FA90-584E-A525-237CDC0336EF}" dt="2021-11-01T23:36:45.432" v="284"/>
          <ac:grpSpMkLst>
            <pc:docMk/>
            <pc:sldMk cId="1593575633" sldId="2134804652"/>
            <ac:grpSpMk id="24" creationId="{CCB4C57D-9AED-0346-B83D-3B3C197EFCD5}"/>
          </ac:grpSpMkLst>
        </pc:grpChg>
        <pc:grpChg chg="mod">
          <ac:chgData name="Vaibhav Gujral" userId="71e6667d029b40da" providerId="LiveId" clId="{29A5259F-FA90-584E-A525-237CDC0336EF}" dt="2021-11-01T23:36:45.432" v="284"/>
          <ac:grpSpMkLst>
            <pc:docMk/>
            <pc:sldMk cId="1593575633" sldId="2134804652"/>
            <ac:grpSpMk id="30" creationId="{C54099D9-AB5C-174D-BE4E-DE8149069F87}"/>
          </ac:grpSpMkLst>
        </pc:grpChg>
        <pc:grpChg chg="mod">
          <ac:chgData name="Vaibhav Gujral" userId="71e6667d029b40da" providerId="LiveId" clId="{29A5259F-FA90-584E-A525-237CDC0336EF}" dt="2021-11-01T23:36:45.432" v="284"/>
          <ac:grpSpMkLst>
            <pc:docMk/>
            <pc:sldMk cId="1593575633" sldId="2134804652"/>
            <ac:grpSpMk id="31" creationId="{5CE7E43F-0561-AB47-ACB0-93A81F42402B}"/>
          </ac:grpSpMkLst>
        </pc:grpChg>
        <pc:grpChg chg="mod">
          <ac:chgData name="Vaibhav Gujral" userId="71e6667d029b40da" providerId="LiveId" clId="{29A5259F-FA90-584E-A525-237CDC0336EF}" dt="2021-11-01T23:36:45.432" v="284"/>
          <ac:grpSpMkLst>
            <pc:docMk/>
            <pc:sldMk cId="1593575633" sldId="2134804652"/>
            <ac:grpSpMk id="32" creationId="{8DD65121-5850-1C4F-84B1-6ECB4E8F5722}"/>
          </ac:grpSpMkLst>
        </pc:grpChg>
        <pc:cxnChg chg="mod">
          <ac:chgData name="Vaibhav Gujral" userId="71e6667d029b40da" providerId="LiveId" clId="{29A5259F-FA90-584E-A525-237CDC0336EF}" dt="2021-11-01T23:36:45.432" v="284"/>
          <ac:cxnSpMkLst>
            <pc:docMk/>
            <pc:sldMk cId="1593575633" sldId="2134804652"/>
            <ac:cxnSpMk id="15" creationId="{ACBD870D-4140-6749-912C-7697A6F78A69}"/>
          </ac:cxnSpMkLst>
        </pc:cxnChg>
        <pc:cxnChg chg="mod">
          <ac:chgData name="Vaibhav Gujral" userId="71e6667d029b40da" providerId="LiveId" clId="{29A5259F-FA90-584E-A525-237CDC0336EF}" dt="2021-11-01T23:36:45.432" v="284"/>
          <ac:cxnSpMkLst>
            <pc:docMk/>
            <pc:sldMk cId="1593575633" sldId="2134804652"/>
            <ac:cxnSpMk id="16" creationId="{41D82A99-C817-E84E-8210-E1074DC82A1B}"/>
          </ac:cxnSpMkLst>
        </pc:cxnChg>
        <pc:cxnChg chg="mod">
          <ac:chgData name="Vaibhav Gujral" userId="71e6667d029b40da" providerId="LiveId" clId="{29A5259F-FA90-584E-A525-237CDC0336EF}" dt="2021-11-01T23:36:45.432" v="284"/>
          <ac:cxnSpMkLst>
            <pc:docMk/>
            <pc:sldMk cId="1593575633" sldId="2134804652"/>
            <ac:cxnSpMk id="19" creationId="{E5462D7D-A50B-7F43-9156-9D1FD166612A}"/>
          </ac:cxnSpMkLst>
        </pc:cxnChg>
      </pc:sldChg>
      <pc:sldChg chg="add del">
        <pc:chgData name="Vaibhav Gujral" userId="71e6667d029b40da" providerId="LiveId" clId="{29A5259F-FA90-584E-A525-237CDC0336EF}" dt="2021-11-01T23:32:43.821" v="237"/>
        <pc:sldMkLst>
          <pc:docMk/>
          <pc:sldMk cId="1643857376" sldId="2134804652"/>
        </pc:sldMkLst>
      </pc:sldChg>
      <pc:sldChg chg="addSp delSp modSp new del mod modAnim modShow">
        <pc:chgData name="Vaibhav Gujral" userId="71e6667d029b40da" providerId="LiveId" clId="{29A5259F-FA90-584E-A525-237CDC0336EF}" dt="2021-11-02T01:11:08.016" v="956" actId="2696"/>
        <pc:sldMkLst>
          <pc:docMk/>
          <pc:sldMk cId="3095881140" sldId="2134804653"/>
        </pc:sldMkLst>
        <pc:spChg chg="mod">
          <ac:chgData name="Vaibhav Gujral" userId="71e6667d029b40da" providerId="LiveId" clId="{29A5259F-FA90-584E-A525-237CDC0336EF}" dt="2021-11-01T23:37:31.188" v="351" actId="20577"/>
          <ac:spMkLst>
            <pc:docMk/>
            <pc:sldMk cId="3095881140" sldId="2134804653"/>
            <ac:spMk id="2" creationId="{DAB0676F-0743-E148-95D0-F71F21E71C32}"/>
          </ac:spMkLst>
        </pc:spChg>
        <pc:spChg chg="del">
          <ac:chgData name="Vaibhav Gujral" userId="71e6667d029b40da" providerId="LiveId" clId="{29A5259F-FA90-584E-A525-237CDC0336EF}" dt="2021-11-01T23:37:33.379" v="352" actId="478"/>
          <ac:spMkLst>
            <pc:docMk/>
            <pc:sldMk cId="3095881140" sldId="2134804653"/>
            <ac:spMk id="3" creationId="{5FEB5781-BC24-8D43-807D-83BED2EB9838}"/>
          </ac:spMkLst>
        </pc:spChg>
        <pc:spChg chg="add mod">
          <ac:chgData name="Vaibhav Gujral" userId="71e6667d029b40da" providerId="LiveId" clId="{29A5259F-FA90-584E-A525-237CDC0336EF}" dt="2021-11-01T23:38:02.842" v="446" actId="1038"/>
          <ac:spMkLst>
            <pc:docMk/>
            <pc:sldMk cId="3095881140" sldId="2134804653"/>
            <ac:spMk id="4" creationId="{BA3A5586-292D-354A-8F1B-83AA7D8F675E}"/>
          </ac:spMkLst>
        </pc:spChg>
        <pc:spChg chg="add mod">
          <ac:chgData name="Vaibhav Gujral" userId="71e6667d029b40da" providerId="LiveId" clId="{29A5259F-FA90-584E-A525-237CDC0336EF}" dt="2021-11-01T23:38:02.842" v="446" actId="1038"/>
          <ac:spMkLst>
            <pc:docMk/>
            <pc:sldMk cId="3095881140" sldId="2134804653"/>
            <ac:spMk id="5" creationId="{585F6FA4-2CEE-B44B-814B-C827E1E46E8B}"/>
          </ac:spMkLst>
        </pc:spChg>
        <pc:spChg chg="add mod">
          <ac:chgData name="Vaibhav Gujral" userId="71e6667d029b40da" providerId="LiveId" clId="{29A5259F-FA90-584E-A525-237CDC0336EF}" dt="2021-11-01T23:38:02.842" v="446" actId="1038"/>
          <ac:spMkLst>
            <pc:docMk/>
            <pc:sldMk cId="3095881140" sldId="2134804653"/>
            <ac:spMk id="6" creationId="{454C739B-1BFF-6441-9043-2AA105EFF0DE}"/>
          </ac:spMkLst>
        </pc:spChg>
        <pc:spChg chg="add mod">
          <ac:chgData name="Vaibhav Gujral" userId="71e6667d029b40da" providerId="LiveId" clId="{29A5259F-FA90-584E-A525-237CDC0336EF}" dt="2021-11-01T23:38:02.842" v="446" actId="1038"/>
          <ac:spMkLst>
            <pc:docMk/>
            <pc:sldMk cId="3095881140" sldId="2134804653"/>
            <ac:spMk id="7" creationId="{1D66F9F7-99F0-D04D-A496-2232B9D3AB5F}"/>
          </ac:spMkLst>
        </pc:spChg>
        <pc:spChg chg="add mod">
          <ac:chgData name="Vaibhav Gujral" userId="71e6667d029b40da" providerId="LiveId" clId="{29A5259F-FA90-584E-A525-237CDC0336EF}" dt="2021-11-01T23:38:02.842" v="446" actId="1038"/>
          <ac:spMkLst>
            <pc:docMk/>
            <pc:sldMk cId="3095881140" sldId="2134804653"/>
            <ac:spMk id="8" creationId="{03210C98-3DBB-7E4D-A21C-6126B8A029D3}"/>
          </ac:spMkLst>
        </pc:spChg>
        <pc:spChg chg="mod">
          <ac:chgData name="Vaibhav Gujral" userId="71e6667d029b40da" providerId="LiveId" clId="{29A5259F-FA90-584E-A525-237CDC0336EF}" dt="2021-11-01T23:38:10.406" v="447" actId="14100"/>
          <ac:spMkLst>
            <pc:docMk/>
            <pc:sldMk cId="3095881140" sldId="2134804653"/>
            <ac:spMk id="13" creationId="{65D68212-F8C9-2042-8A23-DEABB9726CC1}"/>
          </ac:spMkLst>
        </pc:spChg>
        <pc:spChg chg="mod">
          <ac:chgData name="Vaibhav Gujral" userId="71e6667d029b40da" providerId="LiveId" clId="{29A5259F-FA90-584E-A525-237CDC0336EF}" dt="2021-11-01T23:38:10.406" v="447" actId="14100"/>
          <ac:spMkLst>
            <pc:docMk/>
            <pc:sldMk cId="3095881140" sldId="2134804653"/>
            <ac:spMk id="15" creationId="{E6005FC4-4E5D-B34D-AE13-843F46F345CF}"/>
          </ac:spMkLst>
        </pc:spChg>
        <pc:spChg chg="mod">
          <ac:chgData name="Vaibhav Gujral" userId="71e6667d029b40da" providerId="LiveId" clId="{29A5259F-FA90-584E-A525-237CDC0336EF}" dt="2021-11-01T23:38:10.406" v="447" actId="14100"/>
          <ac:spMkLst>
            <pc:docMk/>
            <pc:sldMk cId="3095881140" sldId="2134804653"/>
            <ac:spMk id="17" creationId="{B5B686E0-2170-4A42-A360-B45421CDE1D0}"/>
          </ac:spMkLst>
        </pc:spChg>
        <pc:spChg chg="mod">
          <ac:chgData name="Vaibhav Gujral" userId="71e6667d029b40da" providerId="LiveId" clId="{29A5259F-FA90-584E-A525-237CDC0336EF}" dt="2021-11-01T23:38:10.406" v="447" actId="14100"/>
          <ac:spMkLst>
            <pc:docMk/>
            <pc:sldMk cId="3095881140" sldId="2134804653"/>
            <ac:spMk id="20" creationId="{6FAD45CF-2697-4644-AAA1-F271BAEE227F}"/>
          </ac:spMkLst>
        </pc:spChg>
        <pc:spChg chg="mod">
          <ac:chgData name="Vaibhav Gujral" userId="71e6667d029b40da" providerId="LiveId" clId="{29A5259F-FA90-584E-A525-237CDC0336EF}" dt="2021-11-01T23:38:10.406" v="447" actId="14100"/>
          <ac:spMkLst>
            <pc:docMk/>
            <pc:sldMk cId="3095881140" sldId="2134804653"/>
            <ac:spMk id="21" creationId="{BD017441-83E9-DD46-9C4F-532B3C2212C8}"/>
          </ac:spMkLst>
        </pc:spChg>
        <pc:spChg chg="mod">
          <ac:chgData name="Vaibhav Gujral" userId="71e6667d029b40da" providerId="LiveId" clId="{29A5259F-FA90-584E-A525-237CDC0336EF}" dt="2021-11-01T23:38:10.406" v="447" actId="14100"/>
          <ac:spMkLst>
            <pc:docMk/>
            <pc:sldMk cId="3095881140" sldId="2134804653"/>
            <ac:spMk id="22" creationId="{3611921E-C1ED-004A-AA12-F224997C91FC}"/>
          </ac:spMkLst>
        </pc:spChg>
        <pc:spChg chg="mod">
          <ac:chgData name="Vaibhav Gujral" userId="71e6667d029b40da" providerId="LiveId" clId="{29A5259F-FA90-584E-A525-237CDC0336EF}" dt="2021-11-01T23:38:10.406" v="447" actId="14100"/>
          <ac:spMkLst>
            <pc:docMk/>
            <pc:sldMk cId="3095881140" sldId="2134804653"/>
            <ac:spMk id="23" creationId="{4C98CF89-2901-A541-A762-3B81D907FFC2}"/>
          </ac:spMkLst>
        </pc:spChg>
        <pc:spChg chg="mod">
          <ac:chgData name="Vaibhav Gujral" userId="71e6667d029b40da" providerId="LiveId" clId="{29A5259F-FA90-584E-A525-237CDC0336EF}" dt="2021-11-01T23:38:10.406" v="447" actId="14100"/>
          <ac:spMkLst>
            <pc:docMk/>
            <pc:sldMk cId="3095881140" sldId="2134804653"/>
            <ac:spMk id="24" creationId="{C85D443B-2CBF-D845-AAEE-67E204CFCCD0}"/>
          </ac:spMkLst>
        </pc:spChg>
        <pc:spChg chg="mod">
          <ac:chgData name="Vaibhav Gujral" userId="71e6667d029b40da" providerId="LiveId" clId="{29A5259F-FA90-584E-A525-237CDC0336EF}" dt="2021-11-01T23:38:10.406" v="447" actId="14100"/>
          <ac:spMkLst>
            <pc:docMk/>
            <pc:sldMk cId="3095881140" sldId="2134804653"/>
            <ac:spMk id="25" creationId="{46E6C7B6-B89A-0E46-AFEE-60EABD3C8347}"/>
          </ac:spMkLst>
        </pc:spChg>
        <pc:spChg chg="mod">
          <ac:chgData name="Vaibhav Gujral" userId="71e6667d029b40da" providerId="LiveId" clId="{29A5259F-FA90-584E-A525-237CDC0336EF}" dt="2021-11-01T23:38:10.406" v="447" actId="14100"/>
          <ac:spMkLst>
            <pc:docMk/>
            <pc:sldMk cId="3095881140" sldId="2134804653"/>
            <ac:spMk id="28" creationId="{B9847060-1840-414C-88FF-1165A442FAD1}"/>
          </ac:spMkLst>
        </pc:spChg>
        <pc:spChg chg="mod">
          <ac:chgData name="Vaibhav Gujral" userId="71e6667d029b40da" providerId="LiveId" clId="{29A5259F-FA90-584E-A525-237CDC0336EF}" dt="2021-11-01T23:38:10.406" v="447" actId="14100"/>
          <ac:spMkLst>
            <pc:docMk/>
            <pc:sldMk cId="3095881140" sldId="2134804653"/>
            <ac:spMk id="29" creationId="{15CD228C-C625-7845-81F1-A0893214C774}"/>
          </ac:spMkLst>
        </pc:spChg>
        <pc:spChg chg="mod">
          <ac:chgData name="Vaibhav Gujral" userId="71e6667d029b40da" providerId="LiveId" clId="{29A5259F-FA90-584E-A525-237CDC0336EF}" dt="2021-11-01T23:38:10.406" v="447" actId="14100"/>
          <ac:spMkLst>
            <pc:docMk/>
            <pc:sldMk cId="3095881140" sldId="2134804653"/>
            <ac:spMk id="30" creationId="{91EBDAE7-1283-964C-8EBF-A010907ADD88}"/>
          </ac:spMkLst>
        </pc:spChg>
        <pc:spChg chg="mod">
          <ac:chgData name="Vaibhav Gujral" userId="71e6667d029b40da" providerId="LiveId" clId="{29A5259F-FA90-584E-A525-237CDC0336EF}" dt="2021-11-01T23:38:10.406" v="447" actId="14100"/>
          <ac:spMkLst>
            <pc:docMk/>
            <pc:sldMk cId="3095881140" sldId="2134804653"/>
            <ac:spMk id="36" creationId="{5547140F-1577-B643-BEBC-3FB202415880}"/>
          </ac:spMkLst>
        </pc:spChg>
        <pc:spChg chg="mod">
          <ac:chgData name="Vaibhav Gujral" userId="71e6667d029b40da" providerId="LiveId" clId="{29A5259F-FA90-584E-A525-237CDC0336EF}" dt="2021-11-01T23:38:10.406" v="447" actId="14100"/>
          <ac:spMkLst>
            <pc:docMk/>
            <pc:sldMk cId="3095881140" sldId="2134804653"/>
            <ac:spMk id="37" creationId="{C1FFB01F-7993-BC49-AB60-8C1D4B350065}"/>
          </ac:spMkLst>
        </pc:spChg>
        <pc:spChg chg="mod">
          <ac:chgData name="Vaibhav Gujral" userId="71e6667d029b40da" providerId="LiveId" clId="{29A5259F-FA90-584E-A525-237CDC0336EF}" dt="2021-11-01T23:38:10.406" v="447" actId="14100"/>
          <ac:spMkLst>
            <pc:docMk/>
            <pc:sldMk cId="3095881140" sldId="2134804653"/>
            <ac:spMk id="38" creationId="{C74ABFFB-FE85-2F4E-961B-F61B7FCE65C7}"/>
          </ac:spMkLst>
        </pc:spChg>
        <pc:spChg chg="mod">
          <ac:chgData name="Vaibhav Gujral" userId="71e6667d029b40da" providerId="LiveId" clId="{29A5259F-FA90-584E-A525-237CDC0336EF}" dt="2021-11-01T23:38:10.406" v="447" actId="14100"/>
          <ac:spMkLst>
            <pc:docMk/>
            <pc:sldMk cId="3095881140" sldId="2134804653"/>
            <ac:spMk id="44" creationId="{668F561D-4D8E-2A43-B902-54A0C2B56A23}"/>
          </ac:spMkLst>
        </pc:spChg>
        <pc:spChg chg="mod">
          <ac:chgData name="Vaibhav Gujral" userId="71e6667d029b40da" providerId="LiveId" clId="{29A5259F-FA90-584E-A525-237CDC0336EF}" dt="2021-11-01T23:38:10.406" v="447" actId="14100"/>
          <ac:spMkLst>
            <pc:docMk/>
            <pc:sldMk cId="3095881140" sldId="2134804653"/>
            <ac:spMk id="46" creationId="{90FDB133-8F44-AD4A-B335-7ED26A7FB505}"/>
          </ac:spMkLst>
        </pc:spChg>
        <pc:spChg chg="mod">
          <ac:chgData name="Vaibhav Gujral" userId="71e6667d029b40da" providerId="LiveId" clId="{29A5259F-FA90-584E-A525-237CDC0336EF}" dt="2021-11-01T23:38:20.776" v="463" actId="1035"/>
          <ac:spMkLst>
            <pc:docMk/>
            <pc:sldMk cId="3095881140" sldId="2134804653"/>
            <ac:spMk id="47" creationId="{A5D16FB4-21B9-E948-9E35-4AFD841567DE}"/>
          </ac:spMkLst>
        </pc:spChg>
        <pc:spChg chg="mod">
          <ac:chgData name="Vaibhav Gujral" userId="71e6667d029b40da" providerId="LiveId" clId="{29A5259F-FA90-584E-A525-237CDC0336EF}" dt="2021-11-01T23:38:10.406" v="447" actId="14100"/>
          <ac:spMkLst>
            <pc:docMk/>
            <pc:sldMk cId="3095881140" sldId="2134804653"/>
            <ac:spMk id="48" creationId="{D15287FA-8CE2-9D4F-ADB1-AA7F8B301052}"/>
          </ac:spMkLst>
        </pc:spChg>
        <pc:spChg chg="mod">
          <ac:chgData name="Vaibhav Gujral" userId="71e6667d029b40da" providerId="LiveId" clId="{29A5259F-FA90-584E-A525-237CDC0336EF}" dt="2021-11-01T23:38:10.406" v="447" actId="14100"/>
          <ac:spMkLst>
            <pc:docMk/>
            <pc:sldMk cId="3095881140" sldId="2134804653"/>
            <ac:spMk id="49" creationId="{0ED8B886-AB4E-AD4E-A933-637644D44965}"/>
          </ac:spMkLst>
        </pc:spChg>
        <pc:spChg chg="mod">
          <ac:chgData name="Vaibhav Gujral" userId="71e6667d029b40da" providerId="LiveId" clId="{29A5259F-FA90-584E-A525-237CDC0336EF}" dt="2021-11-01T23:38:10.406" v="447" actId="14100"/>
          <ac:spMkLst>
            <pc:docMk/>
            <pc:sldMk cId="3095881140" sldId="2134804653"/>
            <ac:spMk id="50" creationId="{19DE1D90-6FF1-4544-883C-7DEDA16F7028}"/>
          </ac:spMkLst>
        </pc:spChg>
        <pc:spChg chg="mod">
          <ac:chgData name="Vaibhav Gujral" userId="71e6667d029b40da" providerId="LiveId" clId="{29A5259F-FA90-584E-A525-237CDC0336EF}" dt="2021-11-01T23:38:10.406" v="447" actId="14100"/>
          <ac:spMkLst>
            <pc:docMk/>
            <pc:sldMk cId="3095881140" sldId="2134804653"/>
            <ac:spMk id="51" creationId="{42BB8277-C098-A943-AF1B-D4E47C32A8DA}"/>
          </ac:spMkLst>
        </pc:spChg>
        <pc:spChg chg="mod">
          <ac:chgData name="Vaibhav Gujral" userId="71e6667d029b40da" providerId="LiveId" clId="{29A5259F-FA90-584E-A525-237CDC0336EF}" dt="2021-11-01T23:38:10.406" v="447" actId="14100"/>
          <ac:spMkLst>
            <pc:docMk/>
            <pc:sldMk cId="3095881140" sldId="2134804653"/>
            <ac:spMk id="52" creationId="{32913193-638A-6540-AE0F-601662624D73}"/>
          </ac:spMkLst>
        </pc:spChg>
        <pc:spChg chg="mod">
          <ac:chgData name="Vaibhav Gujral" userId="71e6667d029b40da" providerId="LiveId" clId="{29A5259F-FA90-584E-A525-237CDC0336EF}" dt="2021-11-01T23:38:10.406" v="447" actId="14100"/>
          <ac:spMkLst>
            <pc:docMk/>
            <pc:sldMk cId="3095881140" sldId="2134804653"/>
            <ac:spMk id="53" creationId="{21C0D511-A77E-6740-B3E3-783902903B30}"/>
          </ac:spMkLst>
        </pc:spChg>
        <pc:spChg chg="mod">
          <ac:chgData name="Vaibhav Gujral" userId="71e6667d029b40da" providerId="LiveId" clId="{29A5259F-FA90-584E-A525-237CDC0336EF}" dt="2021-11-01T23:38:10.406" v="447" actId="14100"/>
          <ac:spMkLst>
            <pc:docMk/>
            <pc:sldMk cId="3095881140" sldId="2134804653"/>
            <ac:spMk id="54" creationId="{F3A561C7-821B-AE45-8951-9E04AA7B31A5}"/>
          </ac:spMkLst>
        </pc:spChg>
        <pc:spChg chg="mod">
          <ac:chgData name="Vaibhav Gujral" userId="71e6667d029b40da" providerId="LiveId" clId="{29A5259F-FA90-584E-A525-237CDC0336EF}" dt="2021-11-01T23:38:10.406" v="447" actId="14100"/>
          <ac:spMkLst>
            <pc:docMk/>
            <pc:sldMk cId="3095881140" sldId="2134804653"/>
            <ac:spMk id="55" creationId="{3C4260DA-B0E2-0942-91A4-FBAFB0AA7C1E}"/>
          </ac:spMkLst>
        </pc:spChg>
        <pc:spChg chg="mod">
          <ac:chgData name="Vaibhav Gujral" userId="71e6667d029b40da" providerId="LiveId" clId="{29A5259F-FA90-584E-A525-237CDC0336EF}" dt="2021-11-01T23:38:10.406" v="447" actId="14100"/>
          <ac:spMkLst>
            <pc:docMk/>
            <pc:sldMk cId="3095881140" sldId="2134804653"/>
            <ac:spMk id="56" creationId="{4C0BB3CB-C53B-994C-8AEA-CDA84042D97D}"/>
          </ac:spMkLst>
        </pc:spChg>
        <pc:spChg chg="mod">
          <ac:chgData name="Vaibhav Gujral" userId="71e6667d029b40da" providerId="LiveId" clId="{29A5259F-FA90-584E-A525-237CDC0336EF}" dt="2021-11-01T23:38:10.406" v="447" actId="14100"/>
          <ac:spMkLst>
            <pc:docMk/>
            <pc:sldMk cId="3095881140" sldId="2134804653"/>
            <ac:spMk id="57" creationId="{497441AE-EA05-D442-87F0-20083A6BC876}"/>
          </ac:spMkLst>
        </pc:spChg>
        <pc:spChg chg="mod">
          <ac:chgData name="Vaibhav Gujral" userId="71e6667d029b40da" providerId="LiveId" clId="{29A5259F-FA90-584E-A525-237CDC0336EF}" dt="2021-11-01T23:38:10.406" v="447" actId="14100"/>
          <ac:spMkLst>
            <pc:docMk/>
            <pc:sldMk cId="3095881140" sldId="2134804653"/>
            <ac:spMk id="58" creationId="{F29FB760-E07C-7940-B316-00909C1AC5C1}"/>
          </ac:spMkLst>
        </pc:spChg>
        <pc:spChg chg="mod">
          <ac:chgData name="Vaibhav Gujral" userId="71e6667d029b40da" providerId="LiveId" clId="{29A5259F-FA90-584E-A525-237CDC0336EF}" dt="2021-11-01T23:38:10.406" v="447" actId="14100"/>
          <ac:spMkLst>
            <pc:docMk/>
            <pc:sldMk cId="3095881140" sldId="2134804653"/>
            <ac:spMk id="60" creationId="{E54B0F06-969B-3D4B-BAAA-0D0D4F9DC9BC}"/>
          </ac:spMkLst>
        </pc:spChg>
        <pc:spChg chg="mod">
          <ac:chgData name="Vaibhav Gujral" userId="71e6667d029b40da" providerId="LiveId" clId="{29A5259F-FA90-584E-A525-237CDC0336EF}" dt="2021-11-01T23:38:10.406" v="447" actId="14100"/>
          <ac:spMkLst>
            <pc:docMk/>
            <pc:sldMk cId="3095881140" sldId="2134804653"/>
            <ac:spMk id="61" creationId="{BAF84A06-A667-274A-B579-C052A4DA98B1}"/>
          </ac:spMkLst>
        </pc:spChg>
        <pc:spChg chg="mod">
          <ac:chgData name="Vaibhav Gujral" userId="71e6667d029b40da" providerId="LiveId" clId="{29A5259F-FA90-584E-A525-237CDC0336EF}" dt="2021-11-01T23:38:10.406" v="447" actId="14100"/>
          <ac:spMkLst>
            <pc:docMk/>
            <pc:sldMk cId="3095881140" sldId="2134804653"/>
            <ac:spMk id="62" creationId="{73944014-9742-F84D-B2D2-500609BEE48F}"/>
          </ac:spMkLst>
        </pc:spChg>
        <pc:spChg chg="mod">
          <ac:chgData name="Vaibhav Gujral" userId="71e6667d029b40da" providerId="LiveId" clId="{29A5259F-FA90-584E-A525-237CDC0336EF}" dt="2021-11-01T23:38:10.406" v="447" actId="14100"/>
          <ac:spMkLst>
            <pc:docMk/>
            <pc:sldMk cId="3095881140" sldId="2134804653"/>
            <ac:spMk id="63" creationId="{52460FB3-2A56-8F44-95BE-6CAD25D1A4AF}"/>
          </ac:spMkLst>
        </pc:spChg>
        <pc:spChg chg="mod">
          <ac:chgData name="Vaibhav Gujral" userId="71e6667d029b40da" providerId="LiveId" clId="{29A5259F-FA90-584E-A525-237CDC0336EF}" dt="2021-11-01T23:38:10.406" v="447" actId="14100"/>
          <ac:spMkLst>
            <pc:docMk/>
            <pc:sldMk cId="3095881140" sldId="2134804653"/>
            <ac:spMk id="64" creationId="{4BA75391-CE8A-4B44-9A17-CE14CD6A7D25}"/>
          </ac:spMkLst>
        </pc:spChg>
        <pc:spChg chg="mod">
          <ac:chgData name="Vaibhav Gujral" userId="71e6667d029b40da" providerId="LiveId" clId="{29A5259F-FA90-584E-A525-237CDC0336EF}" dt="2021-11-01T23:38:10.406" v="447" actId="14100"/>
          <ac:spMkLst>
            <pc:docMk/>
            <pc:sldMk cId="3095881140" sldId="2134804653"/>
            <ac:spMk id="65" creationId="{0B1D6E59-FB3F-0A4D-B902-8A17E0632C9C}"/>
          </ac:spMkLst>
        </pc:spChg>
        <pc:spChg chg="mod">
          <ac:chgData name="Vaibhav Gujral" userId="71e6667d029b40da" providerId="LiveId" clId="{29A5259F-FA90-584E-A525-237CDC0336EF}" dt="2021-11-01T23:38:10.406" v="447" actId="14100"/>
          <ac:spMkLst>
            <pc:docMk/>
            <pc:sldMk cId="3095881140" sldId="2134804653"/>
            <ac:spMk id="66" creationId="{0A546E33-AC8F-2E42-8EFD-2E1FB53DF455}"/>
          </ac:spMkLst>
        </pc:spChg>
        <pc:spChg chg="mod">
          <ac:chgData name="Vaibhav Gujral" userId="71e6667d029b40da" providerId="LiveId" clId="{29A5259F-FA90-584E-A525-237CDC0336EF}" dt="2021-11-01T23:38:10.406" v="447" actId="14100"/>
          <ac:spMkLst>
            <pc:docMk/>
            <pc:sldMk cId="3095881140" sldId="2134804653"/>
            <ac:spMk id="67" creationId="{587D69E6-924E-874A-BE9B-DDC4483A5228}"/>
          </ac:spMkLst>
        </pc:spChg>
        <pc:spChg chg="mod">
          <ac:chgData name="Vaibhav Gujral" userId="71e6667d029b40da" providerId="LiveId" clId="{29A5259F-FA90-584E-A525-237CDC0336EF}" dt="2021-11-01T23:38:10.406" v="447" actId="14100"/>
          <ac:spMkLst>
            <pc:docMk/>
            <pc:sldMk cId="3095881140" sldId="2134804653"/>
            <ac:spMk id="68" creationId="{9D28B080-4F9B-A447-BEAA-07892F5A61A9}"/>
          </ac:spMkLst>
        </pc:spChg>
        <pc:spChg chg="mod">
          <ac:chgData name="Vaibhav Gujral" userId="71e6667d029b40da" providerId="LiveId" clId="{29A5259F-FA90-584E-A525-237CDC0336EF}" dt="2021-11-01T23:38:10.406" v="447" actId="14100"/>
          <ac:spMkLst>
            <pc:docMk/>
            <pc:sldMk cId="3095881140" sldId="2134804653"/>
            <ac:spMk id="69" creationId="{39A15D09-86AA-A34B-AD44-7CAE31119A02}"/>
          </ac:spMkLst>
        </pc:spChg>
        <pc:spChg chg="mod">
          <ac:chgData name="Vaibhav Gujral" userId="71e6667d029b40da" providerId="LiveId" clId="{29A5259F-FA90-584E-A525-237CDC0336EF}" dt="2021-11-01T23:38:10.406" v="447" actId="14100"/>
          <ac:spMkLst>
            <pc:docMk/>
            <pc:sldMk cId="3095881140" sldId="2134804653"/>
            <ac:spMk id="70" creationId="{08195279-C028-7940-9DB0-482406FDF8D5}"/>
          </ac:spMkLst>
        </pc:spChg>
        <pc:spChg chg="mod">
          <ac:chgData name="Vaibhav Gujral" userId="71e6667d029b40da" providerId="LiveId" clId="{29A5259F-FA90-584E-A525-237CDC0336EF}" dt="2021-11-01T23:38:10.406" v="447" actId="14100"/>
          <ac:spMkLst>
            <pc:docMk/>
            <pc:sldMk cId="3095881140" sldId="2134804653"/>
            <ac:spMk id="71" creationId="{62D95AA8-6E34-894E-9422-4602220E6914}"/>
          </ac:spMkLst>
        </pc:spChg>
        <pc:spChg chg="mod">
          <ac:chgData name="Vaibhav Gujral" userId="71e6667d029b40da" providerId="LiveId" clId="{29A5259F-FA90-584E-A525-237CDC0336EF}" dt="2021-11-01T23:38:10.406" v="447" actId="14100"/>
          <ac:spMkLst>
            <pc:docMk/>
            <pc:sldMk cId="3095881140" sldId="2134804653"/>
            <ac:spMk id="73" creationId="{B6AC591F-08C1-7A47-8F70-A541E720449F}"/>
          </ac:spMkLst>
        </pc:spChg>
        <pc:spChg chg="mod">
          <ac:chgData name="Vaibhav Gujral" userId="71e6667d029b40da" providerId="LiveId" clId="{29A5259F-FA90-584E-A525-237CDC0336EF}" dt="2021-11-01T23:38:10.406" v="447" actId="14100"/>
          <ac:spMkLst>
            <pc:docMk/>
            <pc:sldMk cId="3095881140" sldId="2134804653"/>
            <ac:spMk id="74" creationId="{A8C52EA1-CF2E-C541-B37A-C2EF77258B09}"/>
          </ac:spMkLst>
        </pc:spChg>
        <pc:spChg chg="mod">
          <ac:chgData name="Vaibhav Gujral" userId="71e6667d029b40da" providerId="LiveId" clId="{29A5259F-FA90-584E-A525-237CDC0336EF}" dt="2021-11-01T23:38:10.406" v="447" actId="14100"/>
          <ac:spMkLst>
            <pc:docMk/>
            <pc:sldMk cId="3095881140" sldId="2134804653"/>
            <ac:spMk id="75" creationId="{CE9E3948-E7A6-814E-A6FB-B6B4518AE0DC}"/>
          </ac:spMkLst>
        </pc:spChg>
        <pc:grpChg chg="add mod">
          <ac:chgData name="Vaibhav Gujral" userId="71e6667d029b40da" providerId="LiveId" clId="{29A5259F-FA90-584E-A525-237CDC0336EF}" dt="2021-11-01T23:38:10.406" v="447" actId="14100"/>
          <ac:grpSpMkLst>
            <pc:docMk/>
            <pc:sldMk cId="3095881140" sldId="2134804653"/>
            <ac:grpSpMk id="9" creationId="{13C2D936-5E33-F842-AB17-AF676665AF86}"/>
          </ac:grpSpMkLst>
        </pc:grpChg>
        <pc:grpChg chg="mod">
          <ac:chgData name="Vaibhav Gujral" userId="71e6667d029b40da" providerId="LiveId" clId="{29A5259F-FA90-584E-A525-237CDC0336EF}" dt="2021-11-01T23:38:10.406" v="447" actId="14100"/>
          <ac:grpSpMkLst>
            <pc:docMk/>
            <pc:sldMk cId="3095881140" sldId="2134804653"/>
            <ac:grpSpMk id="10" creationId="{10623225-02E5-254D-BAA9-460D9C989B3D}"/>
          </ac:grpSpMkLst>
        </pc:grpChg>
        <pc:grpChg chg="mod">
          <ac:chgData name="Vaibhav Gujral" userId="71e6667d029b40da" providerId="LiveId" clId="{29A5259F-FA90-584E-A525-237CDC0336EF}" dt="2021-11-01T23:38:10.406" v="447" actId="14100"/>
          <ac:grpSpMkLst>
            <pc:docMk/>
            <pc:sldMk cId="3095881140" sldId="2134804653"/>
            <ac:grpSpMk id="11" creationId="{5498C7DD-9C53-274A-AC4D-8FDDF7D67DD9}"/>
          </ac:grpSpMkLst>
        </pc:grpChg>
        <pc:grpChg chg="mod">
          <ac:chgData name="Vaibhav Gujral" userId="71e6667d029b40da" providerId="LiveId" clId="{29A5259F-FA90-584E-A525-237CDC0336EF}" dt="2021-11-01T23:38:10.406" v="447" actId="14100"/>
          <ac:grpSpMkLst>
            <pc:docMk/>
            <pc:sldMk cId="3095881140" sldId="2134804653"/>
            <ac:grpSpMk id="12" creationId="{F7B28625-52C0-1040-BBEE-4ECD8E0172DD}"/>
          </ac:grpSpMkLst>
        </pc:grpChg>
        <pc:grpChg chg="mod">
          <ac:chgData name="Vaibhav Gujral" userId="71e6667d029b40da" providerId="LiveId" clId="{29A5259F-FA90-584E-A525-237CDC0336EF}" dt="2021-11-01T23:38:10.406" v="447" actId="14100"/>
          <ac:grpSpMkLst>
            <pc:docMk/>
            <pc:sldMk cId="3095881140" sldId="2134804653"/>
            <ac:grpSpMk id="14" creationId="{270A9D36-7777-5548-99B4-8E8B9269CE6D}"/>
          </ac:grpSpMkLst>
        </pc:grpChg>
        <pc:grpChg chg="mod">
          <ac:chgData name="Vaibhav Gujral" userId="71e6667d029b40da" providerId="LiveId" clId="{29A5259F-FA90-584E-A525-237CDC0336EF}" dt="2021-11-01T23:38:10.406" v="447" actId="14100"/>
          <ac:grpSpMkLst>
            <pc:docMk/>
            <pc:sldMk cId="3095881140" sldId="2134804653"/>
            <ac:grpSpMk id="26" creationId="{E3232262-46F3-6A40-848D-D84AD3860DB6}"/>
          </ac:grpSpMkLst>
        </pc:grpChg>
        <pc:grpChg chg="mod">
          <ac:chgData name="Vaibhav Gujral" userId="71e6667d029b40da" providerId="LiveId" clId="{29A5259F-FA90-584E-A525-237CDC0336EF}" dt="2021-11-01T23:38:10.406" v="447" actId="14100"/>
          <ac:grpSpMkLst>
            <pc:docMk/>
            <pc:sldMk cId="3095881140" sldId="2134804653"/>
            <ac:grpSpMk id="27" creationId="{875E45CA-4FD3-A94F-A805-1FA0534A2BDA}"/>
          </ac:grpSpMkLst>
        </pc:grpChg>
        <pc:grpChg chg="mod">
          <ac:chgData name="Vaibhav Gujral" userId="71e6667d029b40da" providerId="LiveId" clId="{29A5259F-FA90-584E-A525-237CDC0336EF}" dt="2021-11-01T23:38:10.406" v="447" actId="14100"/>
          <ac:grpSpMkLst>
            <pc:docMk/>
            <pc:sldMk cId="3095881140" sldId="2134804653"/>
            <ac:grpSpMk id="35" creationId="{1BAA4543-C60D-3F45-913F-5AA02BB7FF87}"/>
          </ac:grpSpMkLst>
        </pc:grpChg>
        <pc:grpChg chg="mod">
          <ac:chgData name="Vaibhav Gujral" userId="71e6667d029b40da" providerId="LiveId" clId="{29A5259F-FA90-584E-A525-237CDC0336EF}" dt="2021-11-01T23:38:10.406" v="447" actId="14100"/>
          <ac:grpSpMkLst>
            <pc:docMk/>
            <pc:sldMk cId="3095881140" sldId="2134804653"/>
            <ac:grpSpMk id="59" creationId="{B34837BA-1729-AB49-8BC4-45C8849D9C2A}"/>
          </ac:grpSpMkLst>
        </pc:grpChg>
        <pc:grpChg chg="mod">
          <ac:chgData name="Vaibhav Gujral" userId="71e6667d029b40da" providerId="LiveId" clId="{29A5259F-FA90-584E-A525-237CDC0336EF}" dt="2021-11-01T23:38:10.406" v="447" actId="14100"/>
          <ac:grpSpMkLst>
            <pc:docMk/>
            <pc:sldMk cId="3095881140" sldId="2134804653"/>
            <ac:grpSpMk id="72" creationId="{06DC1358-1A5F-EE4B-A713-0B72203CE387}"/>
          </ac:grpSpMkLst>
        </pc:grpChg>
        <pc:cxnChg chg="mod">
          <ac:chgData name="Vaibhav Gujral" userId="71e6667d029b40da" providerId="LiveId" clId="{29A5259F-FA90-584E-A525-237CDC0336EF}" dt="2021-11-01T23:38:10.406" v="447" actId="14100"/>
          <ac:cxnSpMkLst>
            <pc:docMk/>
            <pc:sldMk cId="3095881140" sldId="2134804653"/>
            <ac:cxnSpMk id="16" creationId="{2AF6D6D2-291D-C14A-AEFD-45F1C98EA2E4}"/>
          </ac:cxnSpMkLst>
        </pc:cxnChg>
        <pc:cxnChg chg="mod">
          <ac:chgData name="Vaibhav Gujral" userId="71e6667d029b40da" providerId="LiveId" clId="{29A5259F-FA90-584E-A525-237CDC0336EF}" dt="2021-11-01T23:38:10.406" v="447" actId="14100"/>
          <ac:cxnSpMkLst>
            <pc:docMk/>
            <pc:sldMk cId="3095881140" sldId="2134804653"/>
            <ac:cxnSpMk id="18" creationId="{E88E36AB-8120-984A-8DCA-2E96C418935F}"/>
          </ac:cxnSpMkLst>
        </pc:cxnChg>
        <pc:cxnChg chg="mod">
          <ac:chgData name="Vaibhav Gujral" userId="71e6667d029b40da" providerId="LiveId" clId="{29A5259F-FA90-584E-A525-237CDC0336EF}" dt="2021-11-01T23:38:10.406" v="447" actId="14100"/>
          <ac:cxnSpMkLst>
            <pc:docMk/>
            <pc:sldMk cId="3095881140" sldId="2134804653"/>
            <ac:cxnSpMk id="19" creationId="{58265E77-947F-364C-8F12-489B714E0C8E}"/>
          </ac:cxnSpMkLst>
        </pc:cxnChg>
        <pc:cxnChg chg="mod">
          <ac:chgData name="Vaibhav Gujral" userId="71e6667d029b40da" providerId="LiveId" clId="{29A5259F-FA90-584E-A525-237CDC0336EF}" dt="2021-11-01T23:38:10.406" v="447" actId="14100"/>
          <ac:cxnSpMkLst>
            <pc:docMk/>
            <pc:sldMk cId="3095881140" sldId="2134804653"/>
            <ac:cxnSpMk id="31" creationId="{8646DA99-9E46-BE4B-B276-D2738922189F}"/>
          </ac:cxnSpMkLst>
        </pc:cxnChg>
        <pc:cxnChg chg="mod">
          <ac:chgData name="Vaibhav Gujral" userId="71e6667d029b40da" providerId="LiveId" clId="{29A5259F-FA90-584E-A525-237CDC0336EF}" dt="2021-11-01T23:38:10.406" v="447" actId="14100"/>
          <ac:cxnSpMkLst>
            <pc:docMk/>
            <pc:sldMk cId="3095881140" sldId="2134804653"/>
            <ac:cxnSpMk id="32" creationId="{F5435A07-2B0C-9747-860E-76A6A7C030DF}"/>
          </ac:cxnSpMkLst>
        </pc:cxnChg>
        <pc:cxnChg chg="mod">
          <ac:chgData name="Vaibhav Gujral" userId="71e6667d029b40da" providerId="LiveId" clId="{29A5259F-FA90-584E-A525-237CDC0336EF}" dt="2021-11-01T23:38:10.406" v="447" actId="14100"/>
          <ac:cxnSpMkLst>
            <pc:docMk/>
            <pc:sldMk cId="3095881140" sldId="2134804653"/>
            <ac:cxnSpMk id="33" creationId="{D7E9C523-5D18-5341-89A3-CC92F54DAD4C}"/>
          </ac:cxnSpMkLst>
        </pc:cxnChg>
        <pc:cxnChg chg="mod">
          <ac:chgData name="Vaibhav Gujral" userId="71e6667d029b40da" providerId="LiveId" clId="{29A5259F-FA90-584E-A525-237CDC0336EF}" dt="2021-11-01T23:38:10.406" v="447" actId="14100"/>
          <ac:cxnSpMkLst>
            <pc:docMk/>
            <pc:sldMk cId="3095881140" sldId="2134804653"/>
            <ac:cxnSpMk id="34" creationId="{49C2CA48-756E-294B-8470-A25FC06C91A8}"/>
          </ac:cxnSpMkLst>
        </pc:cxnChg>
        <pc:cxnChg chg="mod">
          <ac:chgData name="Vaibhav Gujral" userId="71e6667d029b40da" providerId="LiveId" clId="{29A5259F-FA90-584E-A525-237CDC0336EF}" dt="2021-11-01T23:38:10.406" v="447" actId="14100"/>
          <ac:cxnSpMkLst>
            <pc:docMk/>
            <pc:sldMk cId="3095881140" sldId="2134804653"/>
            <ac:cxnSpMk id="39" creationId="{4CD37CA1-56DF-1C4D-B6D3-07363E494446}"/>
          </ac:cxnSpMkLst>
        </pc:cxnChg>
        <pc:cxnChg chg="mod">
          <ac:chgData name="Vaibhav Gujral" userId="71e6667d029b40da" providerId="LiveId" clId="{29A5259F-FA90-584E-A525-237CDC0336EF}" dt="2021-11-01T23:38:10.406" v="447" actId="14100"/>
          <ac:cxnSpMkLst>
            <pc:docMk/>
            <pc:sldMk cId="3095881140" sldId="2134804653"/>
            <ac:cxnSpMk id="40" creationId="{B2DBFE94-D29D-7F43-BE45-3B6E41885535}"/>
          </ac:cxnSpMkLst>
        </pc:cxnChg>
        <pc:cxnChg chg="mod">
          <ac:chgData name="Vaibhav Gujral" userId="71e6667d029b40da" providerId="LiveId" clId="{29A5259F-FA90-584E-A525-237CDC0336EF}" dt="2021-11-01T23:38:10.406" v="447" actId="14100"/>
          <ac:cxnSpMkLst>
            <pc:docMk/>
            <pc:sldMk cId="3095881140" sldId="2134804653"/>
            <ac:cxnSpMk id="41" creationId="{78105C5E-30F6-0A46-901F-4FAAFF5DD39D}"/>
          </ac:cxnSpMkLst>
        </pc:cxnChg>
        <pc:cxnChg chg="mod">
          <ac:chgData name="Vaibhav Gujral" userId="71e6667d029b40da" providerId="LiveId" clId="{29A5259F-FA90-584E-A525-237CDC0336EF}" dt="2021-11-01T23:38:10.406" v="447" actId="14100"/>
          <ac:cxnSpMkLst>
            <pc:docMk/>
            <pc:sldMk cId="3095881140" sldId="2134804653"/>
            <ac:cxnSpMk id="42" creationId="{901BEF6E-67FC-8F43-AFB3-E3B724BDD197}"/>
          </ac:cxnSpMkLst>
        </pc:cxnChg>
        <pc:cxnChg chg="mod">
          <ac:chgData name="Vaibhav Gujral" userId="71e6667d029b40da" providerId="LiveId" clId="{29A5259F-FA90-584E-A525-237CDC0336EF}" dt="2021-11-01T23:38:10.406" v="447" actId="14100"/>
          <ac:cxnSpMkLst>
            <pc:docMk/>
            <pc:sldMk cId="3095881140" sldId="2134804653"/>
            <ac:cxnSpMk id="43" creationId="{71007ECB-8833-2A4C-B115-590F36C35A56}"/>
          </ac:cxnSpMkLst>
        </pc:cxnChg>
        <pc:cxnChg chg="mod">
          <ac:chgData name="Vaibhav Gujral" userId="71e6667d029b40da" providerId="LiveId" clId="{29A5259F-FA90-584E-A525-237CDC0336EF}" dt="2021-11-01T23:38:10.406" v="447" actId="14100"/>
          <ac:cxnSpMkLst>
            <pc:docMk/>
            <pc:sldMk cId="3095881140" sldId="2134804653"/>
            <ac:cxnSpMk id="45" creationId="{B8A4812A-0C7D-AC47-8A11-05CC8D7461AC}"/>
          </ac:cxnSpMkLst>
        </pc:cxnChg>
      </pc:sldChg>
      <pc:sldChg chg="addSp modSp new del mod modAnim modShow">
        <pc:chgData name="Vaibhav Gujral" userId="71e6667d029b40da" providerId="LiveId" clId="{29A5259F-FA90-584E-A525-237CDC0336EF}" dt="2021-11-02T01:11:08.656" v="957" actId="2696"/>
        <pc:sldMkLst>
          <pc:docMk/>
          <pc:sldMk cId="312047246" sldId="2134804654"/>
        </pc:sldMkLst>
        <pc:spChg chg="add mod">
          <ac:chgData name="Vaibhav Gujral" userId="71e6667d029b40da" providerId="LiveId" clId="{29A5259F-FA90-584E-A525-237CDC0336EF}" dt="2021-11-01T23:38:56.855" v="518" actId="1036"/>
          <ac:spMkLst>
            <pc:docMk/>
            <pc:sldMk cId="312047246" sldId="2134804654"/>
            <ac:spMk id="3" creationId="{D7326D64-5226-484B-8C5C-66D3DBE32AFB}"/>
          </ac:spMkLst>
        </pc:spChg>
        <pc:spChg chg="add mod">
          <ac:chgData name="Vaibhav Gujral" userId="71e6667d029b40da" providerId="LiveId" clId="{29A5259F-FA90-584E-A525-237CDC0336EF}" dt="2021-11-01T23:38:56.855" v="518" actId="1036"/>
          <ac:spMkLst>
            <pc:docMk/>
            <pc:sldMk cId="312047246" sldId="2134804654"/>
            <ac:spMk id="4" creationId="{EA194684-D0B6-CA44-9032-55050D002A86}"/>
          </ac:spMkLst>
        </pc:spChg>
        <pc:spChg chg="add mod">
          <ac:chgData name="Vaibhav Gujral" userId="71e6667d029b40da" providerId="LiveId" clId="{29A5259F-FA90-584E-A525-237CDC0336EF}" dt="2021-11-01T23:38:56.855" v="518" actId="1036"/>
          <ac:spMkLst>
            <pc:docMk/>
            <pc:sldMk cId="312047246" sldId="2134804654"/>
            <ac:spMk id="5" creationId="{02CB7774-D9AE-7646-A57A-0A5B5A3A3039}"/>
          </ac:spMkLst>
        </pc:spChg>
        <pc:spChg chg="add mod">
          <ac:chgData name="Vaibhav Gujral" userId="71e6667d029b40da" providerId="LiveId" clId="{29A5259F-FA90-584E-A525-237CDC0336EF}" dt="2021-11-01T23:38:56.855" v="518" actId="1036"/>
          <ac:spMkLst>
            <pc:docMk/>
            <pc:sldMk cId="312047246" sldId="2134804654"/>
            <ac:spMk id="6" creationId="{E453F9EE-B115-D840-A20B-D3FA2BF15665}"/>
          </ac:spMkLst>
        </pc:spChg>
        <pc:spChg chg="add mod">
          <ac:chgData name="Vaibhav Gujral" userId="71e6667d029b40da" providerId="LiveId" clId="{29A5259F-FA90-584E-A525-237CDC0336EF}" dt="2021-11-01T23:38:56.855" v="518" actId="1036"/>
          <ac:spMkLst>
            <pc:docMk/>
            <pc:sldMk cId="312047246" sldId="2134804654"/>
            <ac:spMk id="7" creationId="{A6960D92-881F-A64B-917B-0A164122A63C}"/>
          </ac:spMkLst>
        </pc:spChg>
        <pc:spChg chg="mod">
          <ac:chgData name="Vaibhav Gujral" userId="71e6667d029b40da" providerId="LiveId" clId="{29A5259F-FA90-584E-A525-237CDC0336EF}" dt="2021-11-01T23:39:11.320" v="520" actId="14100"/>
          <ac:spMkLst>
            <pc:docMk/>
            <pc:sldMk cId="312047246" sldId="2134804654"/>
            <ac:spMk id="9" creationId="{E8C7DC75-A4DF-8D46-966D-428B905683BE}"/>
          </ac:spMkLst>
        </pc:spChg>
        <pc:spChg chg="mod">
          <ac:chgData name="Vaibhav Gujral" userId="71e6667d029b40da" providerId="LiveId" clId="{29A5259F-FA90-584E-A525-237CDC0336EF}" dt="2021-11-01T23:39:11.320" v="520" actId="14100"/>
          <ac:spMkLst>
            <pc:docMk/>
            <pc:sldMk cId="312047246" sldId="2134804654"/>
            <ac:spMk id="10" creationId="{FE60E359-345A-D44D-BBAE-BF33D0C4CAC4}"/>
          </ac:spMkLst>
        </pc:spChg>
        <pc:spChg chg="mod">
          <ac:chgData name="Vaibhav Gujral" userId="71e6667d029b40da" providerId="LiveId" clId="{29A5259F-FA90-584E-A525-237CDC0336EF}" dt="2021-11-01T23:39:11.320" v="520" actId="14100"/>
          <ac:spMkLst>
            <pc:docMk/>
            <pc:sldMk cId="312047246" sldId="2134804654"/>
            <ac:spMk id="13" creationId="{F34512F0-C9EA-DC4E-971A-F32A60AFFABE}"/>
          </ac:spMkLst>
        </pc:spChg>
        <pc:spChg chg="mod">
          <ac:chgData name="Vaibhav Gujral" userId="71e6667d029b40da" providerId="LiveId" clId="{29A5259F-FA90-584E-A525-237CDC0336EF}" dt="2021-11-01T23:39:11.320" v="520" actId="14100"/>
          <ac:spMkLst>
            <pc:docMk/>
            <pc:sldMk cId="312047246" sldId="2134804654"/>
            <ac:spMk id="14" creationId="{0DBDDE46-50FA-834E-9EC5-D9B40890FAD2}"/>
          </ac:spMkLst>
        </pc:spChg>
        <pc:spChg chg="mod">
          <ac:chgData name="Vaibhav Gujral" userId="71e6667d029b40da" providerId="LiveId" clId="{29A5259F-FA90-584E-A525-237CDC0336EF}" dt="2021-11-01T23:39:11.320" v="520" actId="14100"/>
          <ac:spMkLst>
            <pc:docMk/>
            <pc:sldMk cId="312047246" sldId="2134804654"/>
            <ac:spMk id="15" creationId="{2008C20A-FF7F-C940-ACD0-F8B67078A024}"/>
          </ac:spMkLst>
        </pc:spChg>
        <pc:spChg chg="mod">
          <ac:chgData name="Vaibhav Gujral" userId="71e6667d029b40da" providerId="LiveId" clId="{29A5259F-FA90-584E-A525-237CDC0336EF}" dt="2021-11-01T23:39:11.320" v="520" actId="14100"/>
          <ac:spMkLst>
            <pc:docMk/>
            <pc:sldMk cId="312047246" sldId="2134804654"/>
            <ac:spMk id="18" creationId="{F0972849-9C8C-C74A-9BA4-B95E6134B2BE}"/>
          </ac:spMkLst>
        </pc:spChg>
        <pc:spChg chg="mod">
          <ac:chgData name="Vaibhav Gujral" userId="71e6667d029b40da" providerId="LiveId" clId="{29A5259F-FA90-584E-A525-237CDC0336EF}" dt="2021-11-01T23:39:11.320" v="520" actId="14100"/>
          <ac:spMkLst>
            <pc:docMk/>
            <pc:sldMk cId="312047246" sldId="2134804654"/>
            <ac:spMk id="19" creationId="{9084D33A-FAEA-7E4B-8699-13B7CC3A4BC5}"/>
          </ac:spMkLst>
        </pc:spChg>
        <pc:spChg chg="mod">
          <ac:chgData name="Vaibhav Gujral" userId="71e6667d029b40da" providerId="LiveId" clId="{29A5259F-FA90-584E-A525-237CDC0336EF}" dt="2021-11-01T23:39:11.320" v="520" actId="14100"/>
          <ac:spMkLst>
            <pc:docMk/>
            <pc:sldMk cId="312047246" sldId="2134804654"/>
            <ac:spMk id="22" creationId="{9968856E-4D2C-404C-BEB5-4AF51978A489}"/>
          </ac:spMkLst>
        </pc:spChg>
        <pc:spChg chg="mod">
          <ac:chgData name="Vaibhav Gujral" userId="71e6667d029b40da" providerId="LiveId" clId="{29A5259F-FA90-584E-A525-237CDC0336EF}" dt="2021-11-01T23:39:11.320" v="520" actId="14100"/>
          <ac:spMkLst>
            <pc:docMk/>
            <pc:sldMk cId="312047246" sldId="2134804654"/>
            <ac:spMk id="25" creationId="{4EC2EE38-14B2-C245-A88E-9879569CCAD4}"/>
          </ac:spMkLst>
        </pc:spChg>
        <pc:spChg chg="mod">
          <ac:chgData name="Vaibhav Gujral" userId="71e6667d029b40da" providerId="LiveId" clId="{29A5259F-FA90-584E-A525-237CDC0336EF}" dt="2021-11-01T23:39:11.320" v="520" actId="14100"/>
          <ac:spMkLst>
            <pc:docMk/>
            <pc:sldMk cId="312047246" sldId="2134804654"/>
            <ac:spMk id="30" creationId="{0A37260A-AEDC-7B4B-82F2-F63220312180}"/>
          </ac:spMkLst>
        </pc:spChg>
        <pc:spChg chg="mod">
          <ac:chgData name="Vaibhav Gujral" userId="71e6667d029b40da" providerId="LiveId" clId="{29A5259F-FA90-584E-A525-237CDC0336EF}" dt="2021-11-01T23:39:11.320" v="520" actId="14100"/>
          <ac:spMkLst>
            <pc:docMk/>
            <pc:sldMk cId="312047246" sldId="2134804654"/>
            <ac:spMk id="31" creationId="{9502ECE7-FAF9-7B45-8D33-5A4BD685A0B6}"/>
          </ac:spMkLst>
        </pc:spChg>
        <pc:spChg chg="mod">
          <ac:chgData name="Vaibhav Gujral" userId="71e6667d029b40da" providerId="LiveId" clId="{29A5259F-FA90-584E-A525-237CDC0336EF}" dt="2021-11-01T23:39:11.320" v="520" actId="14100"/>
          <ac:spMkLst>
            <pc:docMk/>
            <pc:sldMk cId="312047246" sldId="2134804654"/>
            <ac:spMk id="32" creationId="{C74D896B-3600-0D49-9A04-A1756E4CB997}"/>
          </ac:spMkLst>
        </pc:spChg>
        <pc:spChg chg="mod">
          <ac:chgData name="Vaibhav Gujral" userId="71e6667d029b40da" providerId="LiveId" clId="{29A5259F-FA90-584E-A525-237CDC0336EF}" dt="2021-11-01T23:39:11.320" v="520" actId="14100"/>
          <ac:spMkLst>
            <pc:docMk/>
            <pc:sldMk cId="312047246" sldId="2134804654"/>
            <ac:spMk id="33" creationId="{A929B35A-A034-844D-89E9-3FAF04C7BCD5}"/>
          </ac:spMkLst>
        </pc:spChg>
        <pc:spChg chg="mod">
          <ac:chgData name="Vaibhav Gujral" userId="71e6667d029b40da" providerId="LiveId" clId="{29A5259F-FA90-584E-A525-237CDC0336EF}" dt="2021-11-01T23:39:11.320" v="520" actId="14100"/>
          <ac:spMkLst>
            <pc:docMk/>
            <pc:sldMk cId="312047246" sldId="2134804654"/>
            <ac:spMk id="34" creationId="{C421C82E-D871-CB4E-8106-2885FAF69BB9}"/>
          </ac:spMkLst>
        </pc:spChg>
        <pc:spChg chg="mod">
          <ac:chgData name="Vaibhav Gujral" userId="71e6667d029b40da" providerId="LiveId" clId="{29A5259F-FA90-584E-A525-237CDC0336EF}" dt="2021-11-01T23:39:11.320" v="520" actId="14100"/>
          <ac:spMkLst>
            <pc:docMk/>
            <pc:sldMk cId="312047246" sldId="2134804654"/>
            <ac:spMk id="35" creationId="{8ABDA56F-C8C3-5345-AB3E-3B7288046BA3}"/>
          </ac:spMkLst>
        </pc:spChg>
        <pc:spChg chg="mod">
          <ac:chgData name="Vaibhav Gujral" userId="71e6667d029b40da" providerId="LiveId" clId="{29A5259F-FA90-584E-A525-237CDC0336EF}" dt="2021-11-01T23:39:11.320" v="520" actId="14100"/>
          <ac:spMkLst>
            <pc:docMk/>
            <pc:sldMk cId="312047246" sldId="2134804654"/>
            <ac:spMk id="37" creationId="{423B7662-FF07-4342-B295-B1610C041A54}"/>
          </ac:spMkLst>
        </pc:spChg>
        <pc:spChg chg="mod">
          <ac:chgData name="Vaibhav Gujral" userId="71e6667d029b40da" providerId="LiveId" clId="{29A5259F-FA90-584E-A525-237CDC0336EF}" dt="2021-11-01T23:39:11.320" v="520" actId="14100"/>
          <ac:spMkLst>
            <pc:docMk/>
            <pc:sldMk cId="312047246" sldId="2134804654"/>
            <ac:spMk id="38" creationId="{38AA774A-B827-FC47-9920-F01C571B84BC}"/>
          </ac:spMkLst>
        </pc:spChg>
        <pc:spChg chg="mod">
          <ac:chgData name="Vaibhav Gujral" userId="71e6667d029b40da" providerId="LiveId" clId="{29A5259F-FA90-584E-A525-237CDC0336EF}" dt="2021-11-01T23:39:11.320" v="520" actId="14100"/>
          <ac:spMkLst>
            <pc:docMk/>
            <pc:sldMk cId="312047246" sldId="2134804654"/>
            <ac:spMk id="39" creationId="{BD5D639A-D94C-3B48-9531-C491BC41BCBA}"/>
          </ac:spMkLst>
        </pc:spChg>
        <pc:spChg chg="mod">
          <ac:chgData name="Vaibhav Gujral" userId="71e6667d029b40da" providerId="LiveId" clId="{29A5259F-FA90-584E-A525-237CDC0336EF}" dt="2021-11-01T23:39:11.320" v="520" actId="14100"/>
          <ac:spMkLst>
            <pc:docMk/>
            <pc:sldMk cId="312047246" sldId="2134804654"/>
            <ac:spMk id="40" creationId="{83CD9030-D28D-484C-BC5B-81D10878789B}"/>
          </ac:spMkLst>
        </pc:spChg>
        <pc:spChg chg="mod">
          <ac:chgData name="Vaibhav Gujral" userId="71e6667d029b40da" providerId="LiveId" clId="{29A5259F-FA90-584E-A525-237CDC0336EF}" dt="2021-11-01T23:39:11.320" v="520" actId="14100"/>
          <ac:spMkLst>
            <pc:docMk/>
            <pc:sldMk cId="312047246" sldId="2134804654"/>
            <ac:spMk id="41" creationId="{B0109B26-3BBF-0544-B361-D1BBEBC14E56}"/>
          </ac:spMkLst>
        </pc:spChg>
        <pc:spChg chg="mod">
          <ac:chgData name="Vaibhav Gujral" userId="71e6667d029b40da" providerId="LiveId" clId="{29A5259F-FA90-584E-A525-237CDC0336EF}" dt="2021-11-01T23:39:11.320" v="520" actId="14100"/>
          <ac:spMkLst>
            <pc:docMk/>
            <pc:sldMk cId="312047246" sldId="2134804654"/>
            <ac:spMk id="42" creationId="{6C414C85-92BB-5346-962D-94B9134A8B22}"/>
          </ac:spMkLst>
        </pc:spChg>
        <pc:spChg chg="mod">
          <ac:chgData name="Vaibhav Gujral" userId="71e6667d029b40da" providerId="LiveId" clId="{29A5259F-FA90-584E-A525-237CDC0336EF}" dt="2021-11-01T23:39:11.320" v="520" actId="14100"/>
          <ac:spMkLst>
            <pc:docMk/>
            <pc:sldMk cId="312047246" sldId="2134804654"/>
            <ac:spMk id="43" creationId="{4EFF2C92-EF5C-3F49-A5A1-4365DCC13F41}"/>
          </ac:spMkLst>
        </pc:spChg>
        <pc:spChg chg="mod">
          <ac:chgData name="Vaibhav Gujral" userId="71e6667d029b40da" providerId="LiveId" clId="{29A5259F-FA90-584E-A525-237CDC0336EF}" dt="2021-11-01T23:39:11.320" v="520" actId="14100"/>
          <ac:spMkLst>
            <pc:docMk/>
            <pc:sldMk cId="312047246" sldId="2134804654"/>
            <ac:spMk id="44" creationId="{B7039624-FC0A-364E-A3A6-30697F1B9E0E}"/>
          </ac:spMkLst>
        </pc:spChg>
        <pc:spChg chg="mod">
          <ac:chgData name="Vaibhav Gujral" userId="71e6667d029b40da" providerId="LiveId" clId="{29A5259F-FA90-584E-A525-237CDC0336EF}" dt="2021-11-01T23:39:11.320" v="520" actId="14100"/>
          <ac:spMkLst>
            <pc:docMk/>
            <pc:sldMk cId="312047246" sldId="2134804654"/>
            <ac:spMk id="45" creationId="{26EA872D-1C0B-2941-B6D3-CC2BAB00FA86}"/>
          </ac:spMkLst>
        </pc:spChg>
        <pc:spChg chg="mod">
          <ac:chgData name="Vaibhav Gujral" userId="71e6667d029b40da" providerId="LiveId" clId="{29A5259F-FA90-584E-A525-237CDC0336EF}" dt="2021-11-01T23:39:11.320" v="520" actId="14100"/>
          <ac:spMkLst>
            <pc:docMk/>
            <pc:sldMk cId="312047246" sldId="2134804654"/>
            <ac:spMk id="46" creationId="{B445E11D-E951-B54C-9283-A009CEBD0F54}"/>
          </ac:spMkLst>
        </pc:spChg>
        <pc:spChg chg="mod">
          <ac:chgData name="Vaibhav Gujral" userId="71e6667d029b40da" providerId="LiveId" clId="{29A5259F-FA90-584E-A525-237CDC0336EF}" dt="2021-11-01T23:39:11.320" v="520" actId="14100"/>
          <ac:spMkLst>
            <pc:docMk/>
            <pc:sldMk cId="312047246" sldId="2134804654"/>
            <ac:spMk id="47" creationId="{15B0E663-B452-0C40-90E6-46E5DF058884}"/>
          </ac:spMkLst>
        </pc:spChg>
        <pc:spChg chg="mod">
          <ac:chgData name="Vaibhav Gujral" userId="71e6667d029b40da" providerId="LiveId" clId="{29A5259F-FA90-584E-A525-237CDC0336EF}" dt="2021-11-01T23:39:11.320" v="520" actId="14100"/>
          <ac:spMkLst>
            <pc:docMk/>
            <pc:sldMk cId="312047246" sldId="2134804654"/>
            <ac:spMk id="48" creationId="{B556F001-0843-C146-84A3-60AD48C4E66A}"/>
          </ac:spMkLst>
        </pc:spChg>
        <pc:spChg chg="mod">
          <ac:chgData name="Vaibhav Gujral" userId="71e6667d029b40da" providerId="LiveId" clId="{29A5259F-FA90-584E-A525-237CDC0336EF}" dt="2021-11-01T23:39:11.320" v="520" actId="14100"/>
          <ac:spMkLst>
            <pc:docMk/>
            <pc:sldMk cId="312047246" sldId="2134804654"/>
            <ac:spMk id="49" creationId="{F77DB0AC-3A89-DD48-BAA3-07E5043B9F12}"/>
          </ac:spMkLst>
        </pc:spChg>
        <pc:spChg chg="mod">
          <ac:chgData name="Vaibhav Gujral" userId="71e6667d029b40da" providerId="LiveId" clId="{29A5259F-FA90-584E-A525-237CDC0336EF}" dt="2021-11-01T23:39:11.320" v="520" actId="14100"/>
          <ac:spMkLst>
            <pc:docMk/>
            <pc:sldMk cId="312047246" sldId="2134804654"/>
            <ac:spMk id="50" creationId="{D78C10CA-DAFB-D448-83A4-8CD11C948180}"/>
          </ac:spMkLst>
        </pc:spChg>
        <pc:spChg chg="mod">
          <ac:chgData name="Vaibhav Gujral" userId="71e6667d029b40da" providerId="LiveId" clId="{29A5259F-FA90-584E-A525-237CDC0336EF}" dt="2021-11-01T23:39:11.320" v="520" actId="14100"/>
          <ac:spMkLst>
            <pc:docMk/>
            <pc:sldMk cId="312047246" sldId="2134804654"/>
            <ac:spMk id="51" creationId="{C97B034E-1374-3C44-B76D-4034DE883DAA}"/>
          </ac:spMkLst>
        </pc:spChg>
        <pc:spChg chg="mod">
          <ac:chgData name="Vaibhav Gujral" userId="71e6667d029b40da" providerId="LiveId" clId="{29A5259F-FA90-584E-A525-237CDC0336EF}" dt="2021-11-01T23:39:11.320" v="520" actId="14100"/>
          <ac:spMkLst>
            <pc:docMk/>
            <pc:sldMk cId="312047246" sldId="2134804654"/>
            <ac:spMk id="52" creationId="{D217B771-9264-E146-A29C-1FFFBE43AD87}"/>
          </ac:spMkLst>
        </pc:spChg>
        <pc:spChg chg="mod">
          <ac:chgData name="Vaibhav Gujral" userId="71e6667d029b40da" providerId="LiveId" clId="{29A5259F-FA90-584E-A525-237CDC0336EF}" dt="2021-11-01T23:39:11.320" v="520" actId="14100"/>
          <ac:spMkLst>
            <pc:docMk/>
            <pc:sldMk cId="312047246" sldId="2134804654"/>
            <ac:spMk id="53" creationId="{13DBEC11-D7D2-1B47-8C5B-B70D531AF739}"/>
          </ac:spMkLst>
        </pc:spChg>
        <pc:spChg chg="mod">
          <ac:chgData name="Vaibhav Gujral" userId="71e6667d029b40da" providerId="LiveId" clId="{29A5259F-FA90-584E-A525-237CDC0336EF}" dt="2021-11-01T23:39:11.320" v="520" actId="14100"/>
          <ac:spMkLst>
            <pc:docMk/>
            <pc:sldMk cId="312047246" sldId="2134804654"/>
            <ac:spMk id="54" creationId="{1A30BADC-2D79-8443-A2C5-CC7C2695C6A7}"/>
          </ac:spMkLst>
        </pc:spChg>
        <pc:spChg chg="mod">
          <ac:chgData name="Vaibhav Gujral" userId="71e6667d029b40da" providerId="LiveId" clId="{29A5259F-FA90-584E-A525-237CDC0336EF}" dt="2021-11-01T23:39:11.320" v="520" actId="14100"/>
          <ac:spMkLst>
            <pc:docMk/>
            <pc:sldMk cId="312047246" sldId="2134804654"/>
            <ac:spMk id="55" creationId="{5E09B0DE-46B3-C547-B8D2-13016067576F}"/>
          </ac:spMkLst>
        </pc:spChg>
        <pc:spChg chg="mod">
          <ac:chgData name="Vaibhav Gujral" userId="71e6667d029b40da" providerId="LiveId" clId="{29A5259F-FA90-584E-A525-237CDC0336EF}" dt="2021-11-01T23:39:11.320" v="520" actId="14100"/>
          <ac:spMkLst>
            <pc:docMk/>
            <pc:sldMk cId="312047246" sldId="2134804654"/>
            <ac:spMk id="56" creationId="{BB029D49-D36A-9A45-9B78-FEBDCFCA2E30}"/>
          </ac:spMkLst>
        </pc:spChg>
        <pc:spChg chg="mod">
          <ac:chgData name="Vaibhav Gujral" userId="71e6667d029b40da" providerId="LiveId" clId="{29A5259F-FA90-584E-A525-237CDC0336EF}" dt="2021-11-01T23:39:11.320" v="520" actId="14100"/>
          <ac:spMkLst>
            <pc:docMk/>
            <pc:sldMk cId="312047246" sldId="2134804654"/>
            <ac:spMk id="57" creationId="{E37DE634-DD35-6F41-89A6-50D894542348}"/>
          </ac:spMkLst>
        </pc:spChg>
        <pc:spChg chg="mod">
          <ac:chgData name="Vaibhav Gujral" userId="71e6667d029b40da" providerId="LiveId" clId="{29A5259F-FA90-584E-A525-237CDC0336EF}" dt="2021-11-01T23:39:11.320" v="520" actId="14100"/>
          <ac:spMkLst>
            <pc:docMk/>
            <pc:sldMk cId="312047246" sldId="2134804654"/>
            <ac:spMk id="58" creationId="{74DBA3CE-1277-404C-894D-401DC1579B93}"/>
          </ac:spMkLst>
        </pc:spChg>
        <pc:spChg chg="mod">
          <ac:chgData name="Vaibhav Gujral" userId="71e6667d029b40da" providerId="LiveId" clId="{29A5259F-FA90-584E-A525-237CDC0336EF}" dt="2021-11-01T23:39:11.320" v="520" actId="14100"/>
          <ac:spMkLst>
            <pc:docMk/>
            <pc:sldMk cId="312047246" sldId="2134804654"/>
            <ac:spMk id="59" creationId="{126E3BA8-4448-E94E-A584-AC274D4A42F0}"/>
          </ac:spMkLst>
        </pc:spChg>
        <pc:spChg chg="mod">
          <ac:chgData name="Vaibhav Gujral" userId="71e6667d029b40da" providerId="LiveId" clId="{29A5259F-FA90-584E-A525-237CDC0336EF}" dt="2021-11-01T23:39:11.320" v="520" actId="14100"/>
          <ac:spMkLst>
            <pc:docMk/>
            <pc:sldMk cId="312047246" sldId="2134804654"/>
            <ac:spMk id="60" creationId="{7462CC1B-2F41-6341-B573-FDE40D5863AD}"/>
          </ac:spMkLst>
        </pc:spChg>
        <pc:spChg chg="mod">
          <ac:chgData name="Vaibhav Gujral" userId="71e6667d029b40da" providerId="LiveId" clId="{29A5259F-FA90-584E-A525-237CDC0336EF}" dt="2021-11-01T23:39:11.320" v="520" actId="14100"/>
          <ac:spMkLst>
            <pc:docMk/>
            <pc:sldMk cId="312047246" sldId="2134804654"/>
            <ac:spMk id="61" creationId="{430AD709-E8C3-E84C-AC2C-362A1730A761}"/>
          </ac:spMkLst>
        </pc:spChg>
        <pc:grpChg chg="add mod">
          <ac:chgData name="Vaibhav Gujral" userId="71e6667d029b40da" providerId="LiveId" clId="{29A5259F-FA90-584E-A525-237CDC0336EF}" dt="2021-11-01T23:39:11.320" v="520" actId="14100"/>
          <ac:grpSpMkLst>
            <pc:docMk/>
            <pc:sldMk cId="312047246" sldId="2134804654"/>
            <ac:grpSpMk id="8" creationId="{C44C14B8-433C-CF47-87AA-C2BEDE78690D}"/>
          </ac:grpSpMkLst>
        </pc:grpChg>
        <pc:grpChg chg="mod">
          <ac:chgData name="Vaibhav Gujral" userId="71e6667d029b40da" providerId="LiveId" clId="{29A5259F-FA90-584E-A525-237CDC0336EF}" dt="2021-11-01T23:39:11.320" v="520" actId="14100"/>
          <ac:grpSpMkLst>
            <pc:docMk/>
            <pc:sldMk cId="312047246" sldId="2134804654"/>
            <ac:grpSpMk id="11" creationId="{26BCB0C9-A56D-CC4B-BFD2-354CB2A371BC}"/>
          </ac:grpSpMkLst>
        </pc:grpChg>
        <pc:grpChg chg="mod">
          <ac:chgData name="Vaibhav Gujral" userId="71e6667d029b40da" providerId="LiveId" clId="{29A5259F-FA90-584E-A525-237CDC0336EF}" dt="2021-11-01T23:39:11.320" v="520" actId="14100"/>
          <ac:grpSpMkLst>
            <pc:docMk/>
            <pc:sldMk cId="312047246" sldId="2134804654"/>
            <ac:grpSpMk id="12" creationId="{CB85DF8A-D32C-204A-A64A-4BAB3AC100D4}"/>
          </ac:grpSpMkLst>
        </pc:grpChg>
        <pc:grpChg chg="mod">
          <ac:chgData name="Vaibhav Gujral" userId="71e6667d029b40da" providerId="LiveId" clId="{29A5259F-FA90-584E-A525-237CDC0336EF}" dt="2021-11-01T23:39:11.320" v="520" actId="14100"/>
          <ac:grpSpMkLst>
            <pc:docMk/>
            <pc:sldMk cId="312047246" sldId="2134804654"/>
            <ac:grpSpMk id="16" creationId="{01B526E9-C5CA-7749-AC2D-F583BB793413}"/>
          </ac:grpSpMkLst>
        </pc:grpChg>
        <pc:grpChg chg="mod">
          <ac:chgData name="Vaibhav Gujral" userId="71e6667d029b40da" providerId="LiveId" clId="{29A5259F-FA90-584E-A525-237CDC0336EF}" dt="2021-11-01T23:39:11.320" v="520" actId="14100"/>
          <ac:grpSpMkLst>
            <pc:docMk/>
            <pc:sldMk cId="312047246" sldId="2134804654"/>
            <ac:grpSpMk id="17" creationId="{08CF7FBD-5A54-5F42-B670-F8243E6FFD1F}"/>
          </ac:grpSpMkLst>
        </pc:grpChg>
        <pc:grpChg chg="mod">
          <ac:chgData name="Vaibhav Gujral" userId="71e6667d029b40da" providerId="LiveId" clId="{29A5259F-FA90-584E-A525-237CDC0336EF}" dt="2021-11-01T23:39:11.320" v="520" actId="14100"/>
          <ac:grpSpMkLst>
            <pc:docMk/>
            <pc:sldMk cId="312047246" sldId="2134804654"/>
            <ac:grpSpMk id="20" creationId="{891D010B-849C-B64D-90BD-CF7DFF881CCE}"/>
          </ac:grpSpMkLst>
        </pc:grpChg>
        <pc:grpChg chg="mod">
          <ac:chgData name="Vaibhav Gujral" userId="71e6667d029b40da" providerId="LiveId" clId="{29A5259F-FA90-584E-A525-237CDC0336EF}" dt="2021-11-01T23:39:11.320" v="520" actId="14100"/>
          <ac:grpSpMkLst>
            <pc:docMk/>
            <pc:sldMk cId="312047246" sldId="2134804654"/>
            <ac:grpSpMk id="21" creationId="{ECAEC243-4B05-AC4A-84B8-C1597BB1DE37}"/>
          </ac:grpSpMkLst>
        </pc:grpChg>
        <pc:grpChg chg="mod">
          <ac:chgData name="Vaibhav Gujral" userId="71e6667d029b40da" providerId="LiveId" clId="{29A5259F-FA90-584E-A525-237CDC0336EF}" dt="2021-11-01T23:39:11.320" v="520" actId="14100"/>
          <ac:grpSpMkLst>
            <pc:docMk/>
            <pc:sldMk cId="312047246" sldId="2134804654"/>
            <ac:grpSpMk id="23" creationId="{3287402C-8801-3F44-9197-90A9E6FE932F}"/>
          </ac:grpSpMkLst>
        </pc:grpChg>
        <pc:grpChg chg="mod">
          <ac:chgData name="Vaibhav Gujral" userId="71e6667d029b40da" providerId="LiveId" clId="{29A5259F-FA90-584E-A525-237CDC0336EF}" dt="2021-11-01T23:39:11.320" v="520" actId="14100"/>
          <ac:grpSpMkLst>
            <pc:docMk/>
            <pc:sldMk cId="312047246" sldId="2134804654"/>
            <ac:grpSpMk id="24" creationId="{63C91DBA-7FF1-FC4D-9CEF-17149CCA03BC}"/>
          </ac:grpSpMkLst>
        </pc:grpChg>
        <pc:grpChg chg="mod">
          <ac:chgData name="Vaibhav Gujral" userId="71e6667d029b40da" providerId="LiveId" clId="{29A5259F-FA90-584E-A525-237CDC0336EF}" dt="2021-11-01T23:39:11.320" v="520" actId="14100"/>
          <ac:grpSpMkLst>
            <pc:docMk/>
            <pc:sldMk cId="312047246" sldId="2134804654"/>
            <ac:grpSpMk id="36" creationId="{45CEF2E5-5E2E-D941-88EF-C8C8DD787FDF}"/>
          </ac:grpSpMkLst>
        </pc:grpChg>
        <pc:cxnChg chg="mod">
          <ac:chgData name="Vaibhav Gujral" userId="71e6667d029b40da" providerId="LiveId" clId="{29A5259F-FA90-584E-A525-237CDC0336EF}" dt="2021-11-01T23:39:11.320" v="520" actId="14100"/>
          <ac:cxnSpMkLst>
            <pc:docMk/>
            <pc:sldMk cId="312047246" sldId="2134804654"/>
            <ac:cxnSpMk id="26" creationId="{82C2BE61-42ED-D241-B4FA-CF3DD70E8941}"/>
          </ac:cxnSpMkLst>
        </pc:cxnChg>
        <pc:cxnChg chg="mod">
          <ac:chgData name="Vaibhav Gujral" userId="71e6667d029b40da" providerId="LiveId" clId="{29A5259F-FA90-584E-A525-237CDC0336EF}" dt="2021-11-01T23:39:11.320" v="520" actId="14100"/>
          <ac:cxnSpMkLst>
            <pc:docMk/>
            <pc:sldMk cId="312047246" sldId="2134804654"/>
            <ac:cxnSpMk id="27" creationId="{7D0B70D5-99DF-244C-92EF-A86E7268B494}"/>
          </ac:cxnSpMkLst>
        </pc:cxnChg>
        <pc:cxnChg chg="mod">
          <ac:chgData name="Vaibhav Gujral" userId="71e6667d029b40da" providerId="LiveId" clId="{29A5259F-FA90-584E-A525-237CDC0336EF}" dt="2021-11-01T23:39:11.320" v="520" actId="14100"/>
          <ac:cxnSpMkLst>
            <pc:docMk/>
            <pc:sldMk cId="312047246" sldId="2134804654"/>
            <ac:cxnSpMk id="28" creationId="{BD5EA982-19B7-A746-8002-B1745F77D80F}"/>
          </ac:cxnSpMkLst>
        </pc:cxnChg>
        <pc:cxnChg chg="mod">
          <ac:chgData name="Vaibhav Gujral" userId="71e6667d029b40da" providerId="LiveId" clId="{29A5259F-FA90-584E-A525-237CDC0336EF}" dt="2021-11-01T23:39:11.320" v="520" actId="14100"/>
          <ac:cxnSpMkLst>
            <pc:docMk/>
            <pc:sldMk cId="312047246" sldId="2134804654"/>
            <ac:cxnSpMk id="29" creationId="{FAC8AFEF-8175-3344-A224-BEB7B28FDFC4}"/>
          </ac:cxnSpMkLst>
        </pc:cxnChg>
      </pc:sldChg>
      <pc:sldChg chg="addSp modSp new del modAnim">
        <pc:chgData name="Vaibhav Gujral" userId="71e6667d029b40da" providerId="LiveId" clId="{29A5259F-FA90-584E-A525-237CDC0336EF}" dt="2021-11-01T23:40:20.162" v="582" actId="2696"/>
        <pc:sldMkLst>
          <pc:docMk/>
          <pc:sldMk cId="2712463212" sldId="2134804655"/>
        </pc:sldMkLst>
        <pc:spChg chg="add mod">
          <ac:chgData name="Vaibhav Gujral" userId="71e6667d029b40da" providerId="LiveId" clId="{29A5259F-FA90-584E-A525-237CDC0336EF}" dt="2021-11-01T23:40:05.616" v="547" actId="1036"/>
          <ac:spMkLst>
            <pc:docMk/>
            <pc:sldMk cId="2712463212" sldId="2134804655"/>
            <ac:spMk id="3" creationId="{1B700084-5D08-C844-8E32-879939A6504A}"/>
          </ac:spMkLst>
        </pc:spChg>
        <pc:spChg chg="add mod">
          <ac:chgData name="Vaibhav Gujral" userId="71e6667d029b40da" providerId="LiveId" clId="{29A5259F-FA90-584E-A525-237CDC0336EF}" dt="2021-11-01T23:40:05.616" v="547" actId="1036"/>
          <ac:spMkLst>
            <pc:docMk/>
            <pc:sldMk cId="2712463212" sldId="2134804655"/>
            <ac:spMk id="4" creationId="{85C95516-5B7A-8A4B-AC4F-84F455432C4B}"/>
          </ac:spMkLst>
        </pc:spChg>
        <pc:spChg chg="add mod">
          <ac:chgData name="Vaibhav Gujral" userId="71e6667d029b40da" providerId="LiveId" clId="{29A5259F-FA90-584E-A525-237CDC0336EF}" dt="2021-11-01T23:40:05.616" v="547" actId="1036"/>
          <ac:spMkLst>
            <pc:docMk/>
            <pc:sldMk cId="2712463212" sldId="2134804655"/>
            <ac:spMk id="5" creationId="{482D2189-1C41-5348-97B1-0E6880BCECE4}"/>
          </ac:spMkLst>
        </pc:spChg>
        <pc:spChg chg="mod">
          <ac:chgData name="Vaibhav Gujral" userId="71e6667d029b40da" providerId="LiveId" clId="{29A5259F-FA90-584E-A525-237CDC0336EF}" dt="2021-11-01T23:40:05.616" v="547" actId="1036"/>
          <ac:spMkLst>
            <pc:docMk/>
            <pc:sldMk cId="2712463212" sldId="2134804655"/>
            <ac:spMk id="7" creationId="{41BAF5F0-A05B-B64B-B019-C3EAC29A69C3}"/>
          </ac:spMkLst>
        </pc:spChg>
        <pc:spChg chg="mod">
          <ac:chgData name="Vaibhav Gujral" userId="71e6667d029b40da" providerId="LiveId" clId="{29A5259F-FA90-584E-A525-237CDC0336EF}" dt="2021-11-01T23:40:05.616" v="547" actId="1036"/>
          <ac:spMkLst>
            <pc:docMk/>
            <pc:sldMk cId="2712463212" sldId="2134804655"/>
            <ac:spMk id="8" creationId="{0FFDF652-40E2-CE4E-8D5A-EF41F0CB7EA5}"/>
          </ac:spMkLst>
        </pc:spChg>
        <pc:spChg chg="mod">
          <ac:chgData name="Vaibhav Gujral" userId="71e6667d029b40da" providerId="LiveId" clId="{29A5259F-FA90-584E-A525-237CDC0336EF}" dt="2021-11-01T23:40:05.616" v="547" actId="1036"/>
          <ac:spMkLst>
            <pc:docMk/>
            <pc:sldMk cId="2712463212" sldId="2134804655"/>
            <ac:spMk id="10" creationId="{A0C35FCC-5AD3-C34E-9B03-4BDA8C896F92}"/>
          </ac:spMkLst>
        </pc:spChg>
        <pc:spChg chg="mod">
          <ac:chgData name="Vaibhav Gujral" userId="71e6667d029b40da" providerId="LiveId" clId="{29A5259F-FA90-584E-A525-237CDC0336EF}" dt="2021-11-01T23:40:05.616" v="547" actId="1036"/>
          <ac:spMkLst>
            <pc:docMk/>
            <pc:sldMk cId="2712463212" sldId="2134804655"/>
            <ac:spMk id="11" creationId="{D84636AE-D944-B245-9AB1-5BB2A9445A23}"/>
          </ac:spMkLst>
        </pc:spChg>
        <pc:spChg chg="add mod">
          <ac:chgData name="Vaibhav Gujral" userId="71e6667d029b40da" providerId="LiveId" clId="{29A5259F-FA90-584E-A525-237CDC0336EF}" dt="2021-11-01T23:40:05.616" v="547" actId="1036"/>
          <ac:spMkLst>
            <pc:docMk/>
            <pc:sldMk cId="2712463212" sldId="2134804655"/>
            <ac:spMk id="16" creationId="{261BDEC0-770C-134C-B0F0-78757048BE07}"/>
          </ac:spMkLst>
        </pc:spChg>
        <pc:spChg chg="add mod">
          <ac:chgData name="Vaibhav Gujral" userId="71e6667d029b40da" providerId="LiveId" clId="{29A5259F-FA90-584E-A525-237CDC0336EF}" dt="2021-11-01T23:40:05.616" v="547" actId="1036"/>
          <ac:spMkLst>
            <pc:docMk/>
            <pc:sldMk cId="2712463212" sldId="2134804655"/>
            <ac:spMk id="17" creationId="{B4FD45BC-6D8A-F84F-8535-44AD2EE76739}"/>
          </ac:spMkLst>
        </pc:spChg>
        <pc:grpChg chg="add mod">
          <ac:chgData name="Vaibhav Gujral" userId="71e6667d029b40da" providerId="LiveId" clId="{29A5259F-FA90-584E-A525-237CDC0336EF}" dt="2021-11-01T23:40:05.616" v="547" actId="1036"/>
          <ac:grpSpMkLst>
            <pc:docMk/>
            <pc:sldMk cId="2712463212" sldId="2134804655"/>
            <ac:grpSpMk id="6" creationId="{A6190420-5570-5C4A-8EBC-BDFD831F676B}"/>
          </ac:grpSpMkLst>
        </pc:grpChg>
        <pc:grpChg chg="add mod">
          <ac:chgData name="Vaibhav Gujral" userId="71e6667d029b40da" providerId="LiveId" clId="{29A5259F-FA90-584E-A525-237CDC0336EF}" dt="2021-11-01T23:40:05.616" v="547" actId="1036"/>
          <ac:grpSpMkLst>
            <pc:docMk/>
            <pc:sldMk cId="2712463212" sldId="2134804655"/>
            <ac:grpSpMk id="9" creationId="{FB197E53-A7E4-464C-89A9-9E8DA73DEDC9}"/>
          </ac:grpSpMkLst>
        </pc:grpChg>
        <pc:graphicFrameChg chg="add mod">
          <ac:chgData name="Vaibhav Gujral" userId="71e6667d029b40da" providerId="LiveId" clId="{29A5259F-FA90-584E-A525-237CDC0336EF}" dt="2021-11-01T23:40:05.616" v="547" actId="1036"/>
          <ac:graphicFrameMkLst>
            <pc:docMk/>
            <pc:sldMk cId="2712463212" sldId="2134804655"/>
            <ac:graphicFrameMk id="14" creationId="{8A699241-FB8C-294E-98DF-9462BE8B9565}"/>
          </ac:graphicFrameMkLst>
        </pc:graphicFrameChg>
        <pc:picChg chg="add mod">
          <ac:chgData name="Vaibhav Gujral" userId="71e6667d029b40da" providerId="LiveId" clId="{29A5259F-FA90-584E-A525-237CDC0336EF}" dt="2021-11-01T23:40:05.616" v="547" actId="1036"/>
          <ac:picMkLst>
            <pc:docMk/>
            <pc:sldMk cId="2712463212" sldId="2134804655"/>
            <ac:picMk id="13" creationId="{3AEDE197-2117-A047-B079-4599C57E2990}"/>
          </ac:picMkLst>
        </pc:picChg>
        <pc:picChg chg="add mod">
          <ac:chgData name="Vaibhav Gujral" userId="71e6667d029b40da" providerId="LiveId" clId="{29A5259F-FA90-584E-A525-237CDC0336EF}" dt="2021-11-01T23:40:05.616" v="547" actId="1036"/>
          <ac:picMkLst>
            <pc:docMk/>
            <pc:sldMk cId="2712463212" sldId="2134804655"/>
            <ac:picMk id="15" creationId="{84324A36-6BD8-504F-9180-ACCA92CF458E}"/>
          </ac:picMkLst>
        </pc:picChg>
        <pc:cxnChg chg="mod">
          <ac:chgData name="Vaibhav Gujral" userId="71e6667d029b40da" providerId="LiveId" clId="{29A5259F-FA90-584E-A525-237CDC0336EF}" dt="2021-11-01T23:40:05.616" v="547" actId="1036"/>
          <ac:cxnSpMkLst>
            <pc:docMk/>
            <pc:sldMk cId="2712463212" sldId="2134804655"/>
            <ac:cxnSpMk id="12" creationId="{72101347-2186-C440-916F-95EAC90E631B}"/>
          </ac:cxnSpMkLst>
        </pc:cxnChg>
      </pc:sldChg>
      <pc:sldChg chg="addSp modSp new del mod ord modAnim">
        <pc:chgData name="Vaibhav Gujral" userId="71e6667d029b40da" providerId="LiveId" clId="{29A5259F-FA90-584E-A525-237CDC0336EF}" dt="2021-11-02T01:42:35.132" v="1451" actId="2696"/>
        <pc:sldMkLst>
          <pc:docMk/>
          <pc:sldMk cId="3711240027" sldId="2134804656"/>
        </pc:sldMkLst>
        <pc:spChg chg="add mod">
          <ac:chgData name="Vaibhav Gujral" userId="71e6667d029b40da" providerId="LiveId" clId="{29A5259F-FA90-584E-A525-237CDC0336EF}" dt="2021-11-01T23:40:17.236" v="581" actId="1035"/>
          <ac:spMkLst>
            <pc:docMk/>
            <pc:sldMk cId="3711240027" sldId="2134804656"/>
            <ac:spMk id="2" creationId="{BC1913DE-CC67-9F47-8870-4A68ADEF1261}"/>
          </ac:spMkLst>
        </pc:spChg>
        <pc:spChg chg="add mod">
          <ac:chgData name="Vaibhav Gujral" userId="71e6667d029b40da" providerId="LiveId" clId="{29A5259F-FA90-584E-A525-237CDC0336EF}" dt="2021-11-01T23:40:17.236" v="581" actId="1035"/>
          <ac:spMkLst>
            <pc:docMk/>
            <pc:sldMk cId="3711240027" sldId="2134804656"/>
            <ac:spMk id="3" creationId="{7B7E2A3F-D1B2-5849-A37C-D9FCDC1DA1FA}"/>
          </ac:spMkLst>
        </pc:spChg>
        <pc:spChg chg="add mod">
          <ac:chgData name="Vaibhav Gujral" userId="71e6667d029b40da" providerId="LiveId" clId="{29A5259F-FA90-584E-A525-237CDC0336EF}" dt="2021-11-01T23:40:17.236" v="581" actId="1035"/>
          <ac:spMkLst>
            <pc:docMk/>
            <pc:sldMk cId="3711240027" sldId="2134804656"/>
            <ac:spMk id="4" creationId="{3176A1E4-43D9-D149-9AD1-876D83B49FD5}"/>
          </ac:spMkLst>
        </pc:spChg>
        <pc:spChg chg="mod">
          <ac:chgData name="Vaibhav Gujral" userId="71e6667d029b40da" providerId="LiveId" clId="{29A5259F-FA90-584E-A525-237CDC0336EF}" dt="2021-11-01T23:40:17.236" v="581" actId="1035"/>
          <ac:spMkLst>
            <pc:docMk/>
            <pc:sldMk cId="3711240027" sldId="2134804656"/>
            <ac:spMk id="6" creationId="{361BBF2F-3D46-D947-9FBE-A3286F041625}"/>
          </ac:spMkLst>
        </pc:spChg>
        <pc:spChg chg="mod">
          <ac:chgData name="Vaibhav Gujral" userId="71e6667d029b40da" providerId="LiveId" clId="{29A5259F-FA90-584E-A525-237CDC0336EF}" dt="2021-11-01T23:40:17.236" v="581" actId="1035"/>
          <ac:spMkLst>
            <pc:docMk/>
            <pc:sldMk cId="3711240027" sldId="2134804656"/>
            <ac:spMk id="7" creationId="{DC04E266-0D24-164E-B823-A3C4ECDFE961}"/>
          </ac:spMkLst>
        </pc:spChg>
        <pc:spChg chg="mod">
          <ac:chgData name="Vaibhav Gujral" userId="71e6667d029b40da" providerId="LiveId" clId="{29A5259F-FA90-584E-A525-237CDC0336EF}" dt="2021-11-01T23:40:17.236" v="581" actId="1035"/>
          <ac:spMkLst>
            <pc:docMk/>
            <pc:sldMk cId="3711240027" sldId="2134804656"/>
            <ac:spMk id="9" creationId="{56E2D55E-10AF-7F46-BF1E-039D3F672369}"/>
          </ac:spMkLst>
        </pc:spChg>
        <pc:spChg chg="mod">
          <ac:chgData name="Vaibhav Gujral" userId="71e6667d029b40da" providerId="LiveId" clId="{29A5259F-FA90-584E-A525-237CDC0336EF}" dt="2021-11-01T23:40:17.236" v="581" actId="1035"/>
          <ac:spMkLst>
            <pc:docMk/>
            <pc:sldMk cId="3711240027" sldId="2134804656"/>
            <ac:spMk id="10" creationId="{5FC86F1E-8FF5-CC4A-BA50-5ED448C79EE0}"/>
          </ac:spMkLst>
        </pc:spChg>
        <pc:spChg chg="add mod">
          <ac:chgData name="Vaibhav Gujral" userId="71e6667d029b40da" providerId="LiveId" clId="{29A5259F-FA90-584E-A525-237CDC0336EF}" dt="2021-11-01T23:40:17.236" v="581" actId="1035"/>
          <ac:spMkLst>
            <pc:docMk/>
            <pc:sldMk cId="3711240027" sldId="2134804656"/>
            <ac:spMk id="15" creationId="{01C20C6C-3470-9E4B-91F8-96FC4AB15694}"/>
          </ac:spMkLst>
        </pc:spChg>
        <pc:spChg chg="add mod">
          <ac:chgData name="Vaibhav Gujral" userId="71e6667d029b40da" providerId="LiveId" clId="{29A5259F-FA90-584E-A525-237CDC0336EF}" dt="2021-11-01T23:40:17.236" v="581" actId="1035"/>
          <ac:spMkLst>
            <pc:docMk/>
            <pc:sldMk cId="3711240027" sldId="2134804656"/>
            <ac:spMk id="16" creationId="{3788033B-9280-C944-87E8-F00241A6A406}"/>
          </ac:spMkLst>
        </pc:spChg>
        <pc:grpChg chg="add mod">
          <ac:chgData name="Vaibhav Gujral" userId="71e6667d029b40da" providerId="LiveId" clId="{29A5259F-FA90-584E-A525-237CDC0336EF}" dt="2021-11-01T23:40:17.236" v="581" actId="1035"/>
          <ac:grpSpMkLst>
            <pc:docMk/>
            <pc:sldMk cId="3711240027" sldId="2134804656"/>
            <ac:grpSpMk id="5" creationId="{69701A95-286F-B044-9A08-535086ABB816}"/>
          </ac:grpSpMkLst>
        </pc:grpChg>
        <pc:grpChg chg="add mod">
          <ac:chgData name="Vaibhav Gujral" userId="71e6667d029b40da" providerId="LiveId" clId="{29A5259F-FA90-584E-A525-237CDC0336EF}" dt="2021-11-01T23:40:17.236" v="581" actId="1035"/>
          <ac:grpSpMkLst>
            <pc:docMk/>
            <pc:sldMk cId="3711240027" sldId="2134804656"/>
            <ac:grpSpMk id="8" creationId="{282DD9DB-164E-DD46-8316-5CA5AE8C04C7}"/>
          </ac:grpSpMkLst>
        </pc:grpChg>
        <pc:graphicFrameChg chg="add mod modGraphic">
          <ac:chgData name="Vaibhav Gujral" userId="71e6667d029b40da" providerId="LiveId" clId="{29A5259F-FA90-584E-A525-237CDC0336EF}" dt="2021-11-02T01:37:11.060" v="1359" actId="2165"/>
          <ac:graphicFrameMkLst>
            <pc:docMk/>
            <pc:sldMk cId="3711240027" sldId="2134804656"/>
            <ac:graphicFrameMk id="13" creationId="{548835FD-5E76-FD46-80D3-803CA8AA38C3}"/>
          </ac:graphicFrameMkLst>
        </pc:graphicFrameChg>
        <pc:picChg chg="add mod">
          <ac:chgData name="Vaibhav Gujral" userId="71e6667d029b40da" providerId="LiveId" clId="{29A5259F-FA90-584E-A525-237CDC0336EF}" dt="2021-11-01T23:40:17.236" v="581" actId="1035"/>
          <ac:picMkLst>
            <pc:docMk/>
            <pc:sldMk cId="3711240027" sldId="2134804656"/>
            <ac:picMk id="12" creationId="{2FD1D5FC-A6AF-B545-8BFE-40212C831860}"/>
          </ac:picMkLst>
        </pc:picChg>
        <pc:picChg chg="add mod">
          <ac:chgData name="Vaibhav Gujral" userId="71e6667d029b40da" providerId="LiveId" clId="{29A5259F-FA90-584E-A525-237CDC0336EF}" dt="2021-11-01T23:40:17.236" v="581" actId="1035"/>
          <ac:picMkLst>
            <pc:docMk/>
            <pc:sldMk cId="3711240027" sldId="2134804656"/>
            <ac:picMk id="14" creationId="{3B0D2A44-4866-C54B-85B5-E7570F9726D8}"/>
          </ac:picMkLst>
        </pc:picChg>
        <pc:cxnChg chg="mod">
          <ac:chgData name="Vaibhav Gujral" userId="71e6667d029b40da" providerId="LiveId" clId="{29A5259F-FA90-584E-A525-237CDC0336EF}" dt="2021-11-01T23:40:17.236" v="581" actId="1035"/>
          <ac:cxnSpMkLst>
            <pc:docMk/>
            <pc:sldMk cId="3711240027" sldId="2134804656"/>
            <ac:cxnSpMk id="11" creationId="{977AA71F-D8D4-374C-ACA6-86D1521F5776}"/>
          </ac:cxnSpMkLst>
        </pc:cxnChg>
      </pc:sldChg>
      <pc:sldChg chg="addSp delSp modSp new del mod modAnim">
        <pc:chgData name="Vaibhav Gujral" userId="71e6667d029b40da" providerId="LiveId" clId="{29A5259F-FA90-584E-A525-237CDC0336EF}" dt="2021-11-02T00:53:59.484" v="693" actId="2696"/>
        <pc:sldMkLst>
          <pc:docMk/>
          <pc:sldMk cId="1114180727" sldId="2134804657"/>
        </pc:sldMkLst>
        <pc:spChg chg="del">
          <ac:chgData name="Vaibhav Gujral" userId="71e6667d029b40da" providerId="LiveId" clId="{29A5259F-FA90-584E-A525-237CDC0336EF}" dt="2021-11-01T23:41:57.211" v="584" actId="478"/>
          <ac:spMkLst>
            <pc:docMk/>
            <pc:sldMk cId="1114180727" sldId="2134804657"/>
            <ac:spMk id="3" creationId="{61D4B7C7-FFEB-A14F-9E1D-F53990FA5A62}"/>
          </ac:spMkLst>
        </pc:spChg>
        <pc:spChg chg="add mod">
          <ac:chgData name="Vaibhav Gujral" userId="71e6667d029b40da" providerId="LiveId" clId="{29A5259F-FA90-584E-A525-237CDC0336EF}" dt="2021-11-01T23:41:58.031" v="585"/>
          <ac:spMkLst>
            <pc:docMk/>
            <pc:sldMk cId="1114180727" sldId="2134804657"/>
            <ac:spMk id="4" creationId="{DE7DA965-C198-994E-B974-FF84226824ED}"/>
          </ac:spMkLst>
        </pc:spChg>
        <pc:spChg chg="add mod">
          <ac:chgData name="Vaibhav Gujral" userId="71e6667d029b40da" providerId="LiveId" clId="{29A5259F-FA90-584E-A525-237CDC0336EF}" dt="2021-11-01T23:41:58.031" v="585"/>
          <ac:spMkLst>
            <pc:docMk/>
            <pc:sldMk cId="1114180727" sldId="2134804657"/>
            <ac:spMk id="5" creationId="{D476AF38-EB86-704E-9E4A-06F56D1063B9}"/>
          </ac:spMkLst>
        </pc:spChg>
        <pc:spChg chg="add mod">
          <ac:chgData name="Vaibhav Gujral" userId="71e6667d029b40da" providerId="LiveId" clId="{29A5259F-FA90-584E-A525-237CDC0336EF}" dt="2021-11-01T23:41:58.031" v="585"/>
          <ac:spMkLst>
            <pc:docMk/>
            <pc:sldMk cId="1114180727" sldId="2134804657"/>
            <ac:spMk id="6" creationId="{9AD4FC7E-427C-3049-AE9D-3C2BB41B8F7F}"/>
          </ac:spMkLst>
        </pc:spChg>
        <pc:spChg chg="add mod">
          <ac:chgData name="Vaibhav Gujral" userId="71e6667d029b40da" providerId="LiveId" clId="{29A5259F-FA90-584E-A525-237CDC0336EF}" dt="2021-11-01T23:41:58.031" v="585"/>
          <ac:spMkLst>
            <pc:docMk/>
            <pc:sldMk cId="1114180727" sldId="2134804657"/>
            <ac:spMk id="7" creationId="{666C9564-A1C4-9445-921F-9851A1D4CD26}"/>
          </ac:spMkLst>
        </pc:spChg>
        <pc:spChg chg="mod">
          <ac:chgData name="Vaibhav Gujral" userId="71e6667d029b40da" providerId="LiveId" clId="{29A5259F-FA90-584E-A525-237CDC0336EF}" dt="2021-11-01T23:42:13.152" v="587" actId="14100"/>
          <ac:spMkLst>
            <pc:docMk/>
            <pc:sldMk cId="1114180727" sldId="2134804657"/>
            <ac:spMk id="9" creationId="{0EF13104-A1F0-AB46-ACDA-3CD9102B903E}"/>
          </ac:spMkLst>
        </pc:spChg>
        <pc:spChg chg="mod">
          <ac:chgData name="Vaibhav Gujral" userId="71e6667d029b40da" providerId="LiveId" clId="{29A5259F-FA90-584E-A525-237CDC0336EF}" dt="2021-11-01T23:42:13.152" v="587" actId="14100"/>
          <ac:spMkLst>
            <pc:docMk/>
            <pc:sldMk cId="1114180727" sldId="2134804657"/>
            <ac:spMk id="10" creationId="{8CE70AEE-0D1D-394C-8EC9-57AC6DB57DA5}"/>
          </ac:spMkLst>
        </pc:spChg>
        <pc:spChg chg="mod">
          <ac:chgData name="Vaibhav Gujral" userId="71e6667d029b40da" providerId="LiveId" clId="{29A5259F-FA90-584E-A525-237CDC0336EF}" dt="2021-11-01T23:42:13.152" v="587" actId="14100"/>
          <ac:spMkLst>
            <pc:docMk/>
            <pc:sldMk cId="1114180727" sldId="2134804657"/>
            <ac:spMk id="16" creationId="{2577488F-C9A2-D244-B950-495EF222B341}"/>
          </ac:spMkLst>
        </pc:spChg>
        <pc:spChg chg="mod">
          <ac:chgData name="Vaibhav Gujral" userId="71e6667d029b40da" providerId="LiveId" clId="{29A5259F-FA90-584E-A525-237CDC0336EF}" dt="2021-11-01T23:42:13.152" v="587" actId="14100"/>
          <ac:spMkLst>
            <pc:docMk/>
            <pc:sldMk cId="1114180727" sldId="2134804657"/>
            <ac:spMk id="17" creationId="{5453689D-F271-004E-8C2C-6179A5404840}"/>
          </ac:spMkLst>
        </pc:spChg>
        <pc:spChg chg="mod">
          <ac:chgData name="Vaibhav Gujral" userId="71e6667d029b40da" providerId="LiveId" clId="{29A5259F-FA90-584E-A525-237CDC0336EF}" dt="2021-11-01T23:42:13.152" v="587" actId="14100"/>
          <ac:spMkLst>
            <pc:docMk/>
            <pc:sldMk cId="1114180727" sldId="2134804657"/>
            <ac:spMk id="18" creationId="{86DA3724-FD82-E347-A6FE-A8E56BA846C8}"/>
          </ac:spMkLst>
        </pc:spChg>
        <pc:spChg chg="mod">
          <ac:chgData name="Vaibhav Gujral" userId="71e6667d029b40da" providerId="LiveId" clId="{29A5259F-FA90-584E-A525-237CDC0336EF}" dt="2021-11-01T23:42:13.152" v="587" actId="14100"/>
          <ac:spMkLst>
            <pc:docMk/>
            <pc:sldMk cId="1114180727" sldId="2134804657"/>
            <ac:spMk id="19" creationId="{F35F9A19-09B4-C742-8265-AD14FC24C73E}"/>
          </ac:spMkLst>
        </pc:spChg>
        <pc:spChg chg="mod">
          <ac:chgData name="Vaibhav Gujral" userId="71e6667d029b40da" providerId="LiveId" clId="{29A5259F-FA90-584E-A525-237CDC0336EF}" dt="2021-11-01T23:42:13.152" v="587" actId="14100"/>
          <ac:spMkLst>
            <pc:docMk/>
            <pc:sldMk cId="1114180727" sldId="2134804657"/>
            <ac:spMk id="20" creationId="{97E94DCE-4E8F-C449-A210-4CD8F4616382}"/>
          </ac:spMkLst>
        </pc:spChg>
        <pc:spChg chg="mod">
          <ac:chgData name="Vaibhav Gujral" userId="71e6667d029b40da" providerId="LiveId" clId="{29A5259F-FA90-584E-A525-237CDC0336EF}" dt="2021-11-01T23:42:13.152" v="587" actId="14100"/>
          <ac:spMkLst>
            <pc:docMk/>
            <pc:sldMk cId="1114180727" sldId="2134804657"/>
            <ac:spMk id="32" creationId="{0348F043-3311-784D-BC44-3E9F335E5701}"/>
          </ac:spMkLst>
        </pc:spChg>
        <pc:spChg chg="mod">
          <ac:chgData name="Vaibhav Gujral" userId="71e6667d029b40da" providerId="LiveId" clId="{29A5259F-FA90-584E-A525-237CDC0336EF}" dt="2021-11-01T23:42:13.152" v="587" actId="14100"/>
          <ac:spMkLst>
            <pc:docMk/>
            <pc:sldMk cId="1114180727" sldId="2134804657"/>
            <ac:spMk id="34" creationId="{CF38F821-7662-AF48-9DF7-917727B3A0B5}"/>
          </ac:spMkLst>
        </pc:spChg>
        <pc:spChg chg="mod">
          <ac:chgData name="Vaibhav Gujral" userId="71e6667d029b40da" providerId="LiveId" clId="{29A5259F-FA90-584E-A525-237CDC0336EF}" dt="2021-11-01T23:42:13.152" v="587" actId="14100"/>
          <ac:spMkLst>
            <pc:docMk/>
            <pc:sldMk cId="1114180727" sldId="2134804657"/>
            <ac:spMk id="36" creationId="{EE1318CC-24F5-0C40-B462-037D060F89E4}"/>
          </ac:spMkLst>
        </pc:spChg>
        <pc:spChg chg="mod">
          <ac:chgData name="Vaibhav Gujral" userId="71e6667d029b40da" providerId="LiveId" clId="{29A5259F-FA90-584E-A525-237CDC0336EF}" dt="2021-11-01T23:42:13.152" v="587" actId="14100"/>
          <ac:spMkLst>
            <pc:docMk/>
            <pc:sldMk cId="1114180727" sldId="2134804657"/>
            <ac:spMk id="37" creationId="{62E36C60-2357-274A-B98D-776C7E347C38}"/>
          </ac:spMkLst>
        </pc:spChg>
        <pc:spChg chg="mod">
          <ac:chgData name="Vaibhav Gujral" userId="71e6667d029b40da" providerId="LiveId" clId="{29A5259F-FA90-584E-A525-237CDC0336EF}" dt="2021-11-01T23:42:13.152" v="587" actId="14100"/>
          <ac:spMkLst>
            <pc:docMk/>
            <pc:sldMk cId="1114180727" sldId="2134804657"/>
            <ac:spMk id="38" creationId="{A829ED39-EC27-EF47-BCCA-029DC74778F5}"/>
          </ac:spMkLst>
        </pc:spChg>
        <pc:spChg chg="mod">
          <ac:chgData name="Vaibhav Gujral" userId="71e6667d029b40da" providerId="LiveId" clId="{29A5259F-FA90-584E-A525-237CDC0336EF}" dt="2021-11-01T23:42:13.152" v="587" actId="14100"/>
          <ac:spMkLst>
            <pc:docMk/>
            <pc:sldMk cId="1114180727" sldId="2134804657"/>
            <ac:spMk id="39" creationId="{B654BA37-01BF-5E46-9C1E-0A8647EB601D}"/>
          </ac:spMkLst>
        </pc:spChg>
        <pc:spChg chg="mod">
          <ac:chgData name="Vaibhav Gujral" userId="71e6667d029b40da" providerId="LiveId" clId="{29A5259F-FA90-584E-A525-237CDC0336EF}" dt="2021-11-01T23:42:13.152" v="587" actId="14100"/>
          <ac:spMkLst>
            <pc:docMk/>
            <pc:sldMk cId="1114180727" sldId="2134804657"/>
            <ac:spMk id="40" creationId="{CBC9FF0C-2A59-B94B-9B1F-5F8875778E8B}"/>
          </ac:spMkLst>
        </pc:spChg>
        <pc:spChg chg="mod">
          <ac:chgData name="Vaibhav Gujral" userId="71e6667d029b40da" providerId="LiveId" clId="{29A5259F-FA90-584E-A525-237CDC0336EF}" dt="2021-11-01T23:42:13.152" v="587" actId="14100"/>
          <ac:spMkLst>
            <pc:docMk/>
            <pc:sldMk cId="1114180727" sldId="2134804657"/>
            <ac:spMk id="41" creationId="{015DE13A-F8D8-F24C-829C-DDB09DA66134}"/>
          </ac:spMkLst>
        </pc:spChg>
        <pc:spChg chg="mod">
          <ac:chgData name="Vaibhav Gujral" userId="71e6667d029b40da" providerId="LiveId" clId="{29A5259F-FA90-584E-A525-237CDC0336EF}" dt="2021-11-01T23:42:13.152" v="587" actId="14100"/>
          <ac:spMkLst>
            <pc:docMk/>
            <pc:sldMk cId="1114180727" sldId="2134804657"/>
            <ac:spMk id="44" creationId="{4AD7C8C9-9510-B04A-B252-F54795E018C2}"/>
          </ac:spMkLst>
        </pc:spChg>
        <pc:spChg chg="mod">
          <ac:chgData name="Vaibhav Gujral" userId="71e6667d029b40da" providerId="LiveId" clId="{29A5259F-FA90-584E-A525-237CDC0336EF}" dt="2021-11-01T23:42:13.152" v="587" actId="14100"/>
          <ac:spMkLst>
            <pc:docMk/>
            <pc:sldMk cId="1114180727" sldId="2134804657"/>
            <ac:spMk id="45" creationId="{FE3968C2-0077-AE44-8CD6-CA46EF57ED0D}"/>
          </ac:spMkLst>
        </pc:spChg>
        <pc:spChg chg="mod">
          <ac:chgData name="Vaibhav Gujral" userId="71e6667d029b40da" providerId="LiveId" clId="{29A5259F-FA90-584E-A525-237CDC0336EF}" dt="2021-11-01T23:42:13.152" v="587" actId="14100"/>
          <ac:spMkLst>
            <pc:docMk/>
            <pc:sldMk cId="1114180727" sldId="2134804657"/>
            <ac:spMk id="46" creationId="{2462EA5C-C758-3C4E-872E-8657E8C5576D}"/>
          </ac:spMkLst>
        </pc:spChg>
        <pc:spChg chg="mod">
          <ac:chgData name="Vaibhav Gujral" userId="71e6667d029b40da" providerId="LiveId" clId="{29A5259F-FA90-584E-A525-237CDC0336EF}" dt="2021-11-01T23:42:13.152" v="587" actId="14100"/>
          <ac:spMkLst>
            <pc:docMk/>
            <pc:sldMk cId="1114180727" sldId="2134804657"/>
            <ac:spMk id="47" creationId="{497DA290-B894-A84D-B6C3-D8AD50DC5E05}"/>
          </ac:spMkLst>
        </pc:spChg>
        <pc:spChg chg="mod">
          <ac:chgData name="Vaibhav Gujral" userId="71e6667d029b40da" providerId="LiveId" clId="{29A5259F-FA90-584E-A525-237CDC0336EF}" dt="2021-11-01T23:42:13.152" v="587" actId="14100"/>
          <ac:spMkLst>
            <pc:docMk/>
            <pc:sldMk cId="1114180727" sldId="2134804657"/>
            <ac:spMk id="48" creationId="{9EEAC041-E63C-0D48-BFCB-4F0EC11F42A7}"/>
          </ac:spMkLst>
        </pc:spChg>
        <pc:spChg chg="mod">
          <ac:chgData name="Vaibhav Gujral" userId="71e6667d029b40da" providerId="LiveId" clId="{29A5259F-FA90-584E-A525-237CDC0336EF}" dt="2021-11-01T23:42:13.152" v="587" actId="14100"/>
          <ac:spMkLst>
            <pc:docMk/>
            <pc:sldMk cId="1114180727" sldId="2134804657"/>
            <ac:spMk id="49" creationId="{7AD821EC-E461-CA4F-A099-0091ABD7D15A}"/>
          </ac:spMkLst>
        </pc:spChg>
        <pc:spChg chg="mod">
          <ac:chgData name="Vaibhav Gujral" userId="71e6667d029b40da" providerId="LiveId" clId="{29A5259F-FA90-584E-A525-237CDC0336EF}" dt="2021-11-01T23:42:13.152" v="587" actId="14100"/>
          <ac:spMkLst>
            <pc:docMk/>
            <pc:sldMk cId="1114180727" sldId="2134804657"/>
            <ac:spMk id="50" creationId="{2074A880-75BA-C64A-B4A6-54F4ADE27E20}"/>
          </ac:spMkLst>
        </pc:spChg>
        <pc:spChg chg="mod">
          <ac:chgData name="Vaibhav Gujral" userId="71e6667d029b40da" providerId="LiveId" clId="{29A5259F-FA90-584E-A525-237CDC0336EF}" dt="2021-11-01T23:42:13.152" v="587" actId="14100"/>
          <ac:spMkLst>
            <pc:docMk/>
            <pc:sldMk cId="1114180727" sldId="2134804657"/>
            <ac:spMk id="51" creationId="{E3F528F0-F729-DB41-B237-6C7FC6D631D4}"/>
          </ac:spMkLst>
        </pc:spChg>
        <pc:spChg chg="mod">
          <ac:chgData name="Vaibhav Gujral" userId="71e6667d029b40da" providerId="LiveId" clId="{29A5259F-FA90-584E-A525-237CDC0336EF}" dt="2021-11-01T23:42:13.152" v="587" actId="14100"/>
          <ac:spMkLst>
            <pc:docMk/>
            <pc:sldMk cId="1114180727" sldId="2134804657"/>
            <ac:spMk id="52" creationId="{942BFF97-5A1B-6645-A355-083411D58566}"/>
          </ac:spMkLst>
        </pc:spChg>
        <pc:spChg chg="mod">
          <ac:chgData name="Vaibhav Gujral" userId="71e6667d029b40da" providerId="LiveId" clId="{29A5259F-FA90-584E-A525-237CDC0336EF}" dt="2021-11-01T23:42:13.152" v="587" actId="14100"/>
          <ac:spMkLst>
            <pc:docMk/>
            <pc:sldMk cId="1114180727" sldId="2134804657"/>
            <ac:spMk id="53" creationId="{A5CA630A-C97E-8843-8F1F-C2F52343A9D7}"/>
          </ac:spMkLst>
        </pc:spChg>
        <pc:spChg chg="mod">
          <ac:chgData name="Vaibhav Gujral" userId="71e6667d029b40da" providerId="LiveId" clId="{29A5259F-FA90-584E-A525-237CDC0336EF}" dt="2021-11-01T23:42:13.152" v="587" actId="14100"/>
          <ac:spMkLst>
            <pc:docMk/>
            <pc:sldMk cId="1114180727" sldId="2134804657"/>
            <ac:spMk id="54" creationId="{7360A64B-B1D7-D74D-9AD8-92F5F1143CC0}"/>
          </ac:spMkLst>
        </pc:spChg>
        <pc:spChg chg="mod">
          <ac:chgData name="Vaibhav Gujral" userId="71e6667d029b40da" providerId="LiveId" clId="{29A5259F-FA90-584E-A525-237CDC0336EF}" dt="2021-11-01T23:42:13.152" v="587" actId="14100"/>
          <ac:spMkLst>
            <pc:docMk/>
            <pc:sldMk cId="1114180727" sldId="2134804657"/>
            <ac:spMk id="55" creationId="{58FA26F5-B3FF-8B41-BE9B-BC0431B305F1}"/>
          </ac:spMkLst>
        </pc:spChg>
        <pc:spChg chg="mod">
          <ac:chgData name="Vaibhav Gujral" userId="71e6667d029b40da" providerId="LiveId" clId="{29A5259F-FA90-584E-A525-237CDC0336EF}" dt="2021-11-01T23:42:13.152" v="587" actId="14100"/>
          <ac:spMkLst>
            <pc:docMk/>
            <pc:sldMk cId="1114180727" sldId="2134804657"/>
            <ac:spMk id="57" creationId="{57847946-864F-D940-8EDC-9FD6411D7396}"/>
          </ac:spMkLst>
        </pc:spChg>
        <pc:spChg chg="mod">
          <ac:chgData name="Vaibhav Gujral" userId="71e6667d029b40da" providerId="LiveId" clId="{29A5259F-FA90-584E-A525-237CDC0336EF}" dt="2021-11-01T23:42:13.152" v="587" actId="14100"/>
          <ac:spMkLst>
            <pc:docMk/>
            <pc:sldMk cId="1114180727" sldId="2134804657"/>
            <ac:spMk id="58" creationId="{38B0979D-7FA2-E64D-9345-0CD85DB97982}"/>
          </ac:spMkLst>
        </pc:spChg>
        <pc:spChg chg="mod">
          <ac:chgData name="Vaibhav Gujral" userId="71e6667d029b40da" providerId="LiveId" clId="{29A5259F-FA90-584E-A525-237CDC0336EF}" dt="2021-11-01T23:42:13.152" v="587" actId="14100"/>
          <ac:spMkLst>
            <pc:docMk/>
            <pc:sldMk cId="1114180727" sldId="2134804657"/>
            <ac:spMk id="59" creationId="{85F61EF0-A420-DD47-8721-3D997CC353E2}"/>
          </ac:spMkLst>
        </pc:spChg>
        <pc:spChg chg="mod">
          <ac:chgData name="Vaibhav Gujral" userId="71e6667d029b40da" providerId="LiveId" clId="{29A5259F-FA90-584E-A525-237CDC0336EF}" dt="2021-11-01T23:42:13.152" v="587" actId="14100"/>
          <ac:spMkLst>
            <pc:docMk/>
            <pc:sldMk cId="1114180727" sldId="2134804657"/>
            <ac:spMk id="60" creationId="{6B14D4AE-7936-7249-ACC0-40FE571908BB}"/>
          </ac:spMkLst>
        </pc:spChg>
        <pc:spChg chg="mod">
          <ac:chgData name="Vaibhav Gujral" userId="71e6667d029b40da" providerId="LiveId" clId="{29A5259F-FA90-584E-A525-237CDC0336EF}" dt="2021-11-01T23:42:13.152" v="587" actId="14100"/>
          <ac:spMkLst>
            <pc:docMk/>
            <pc:sldMk cId="1114180727" sldId="2134804657"/>
            <ac:spMk id="62" creationId="{63C7E22F-082B-244C-A960-86BE79E9DC1C}"/>
          </ac:spMkLst>
        </pc:spChg>
        <pc:spChg chg="mod">
          <ac:chgData name="Vaibhav Gujral" userId="71e6667d029b40da" providerId="LiveId" clId="{29A5259F-FA90-584E-A525-237CDC0336EF}" dt="2021-11-01T23:42:13.152" v="587" actId="14100"/>
          <ac:spMkLst>
            <pc:docMk/>
            <pc:sldMk cId="1114180727" sldId="2134804657"/>
            <ac:spMk id="67" creationId="{3D3A3A6F-BA5B-7349-971A-7C5E157B40B8}"/>
          </ac:spMkLst>
        </pc:spChg>
        <pc:spChg chg="mod">
          <ac:chgData name="Vaibhav Gujral" userId="71e6667d029b40da" providerId="LiveId" clId="{29A5259F-FA90-584E-A525-237CDC0336EF}" dt="2021-11-01T23:42:13.152" v="587" actId="14100"/>
          <ac:spMkLst>
            <pc:docMk/>
            <pc:sldMk cId="1114180727" sldId="2134804657"/>
            <ac:spMk id="68" creationId="{B8C96B4A-0099-754D-A6BF-0758E8F10E20}"/>
          </ac:spMkLst>
        </pc:spChg>
        <pc:spChg chg="mod">
          <ac:chgData name="Vaibhav Gujral" userId="71e6667d029b40da" providerId="LiveId" clId="{29A5259F-FA90-584E-A525-237CDC0336EF}" dt="2021-11-01T23:42:13.152" v="587" actId="14100"/>
          <ac:spMkLst>
            <pc:docMk/>
            <pc:sldMk cId="1114180727" sldId="2134804657"/>
            <ac:spMk id="69" creationId="{A248ED6D-B92E-F747-85AF-A3F0C8C24CAC}"/>
          </ac:spMkLst>
        </pc:spChg>
        <pc:spChg chg="mod">
          <ac:chgData name="Vaibhav Gujral" userId="71e6667d029b40da" providerId="LiveId" clId="{29A5259F-FA90-584E-A525-237CDC0336EF}" dt="2021-11-01T23:42:13.152" v="587" actId="14100"/>
          <ac:spMkLst>
            <pc:docMk/>
            <pc:sldMk cId="1114180727" sldId="2134804657"/>
            <ac:spMk id="70" creationId="{30451EFF-978B-5E46-8FFC-B0F22A354CF2}"/>
          </ac:spMkLst>
        </pc:spChg>
        <pc:spChg chg="mod">
          <ac:chgData name="Vaibhav Gujral" userId="71e6667d029b40da" providerId="LiveId" clId="{29A5259F-FA90-584E-A525-237CDC0336EF}" dt="2021-11-01T23:42:13.152" v="587" actId="14100"/>
          <ac:spMkLst>
            <pc:docMk/>
            <pc:sldMk cId="1114180727" sldId="2134804657"/>
            <ac:spMk id="71" creationId="{B7045DC9-BFFF-7449-880A-31247C676C8A}"/>
          </ac:spMkLst>
        </pc:spChg>
        <pc:spChg chg="mod">
          <ac:chgData name="Vaibhav Gujral" userId="71e6667d029b40da" providerId="LiveId" clId="{29A5259F-FA90-584E-A525-237CDC0336EF}" dt="2021-11-01T23:42:13.152" v="587" actId="14100"/>
          <ac:spMkLst>
            <pc:docMk/>
            <pc:sldMk cId="1114180727" sldId="2134804657"/>
            <ac:spMk id="72" creationId="{ABD6103B-8763-E642-9BCD-D99D88954935}"/>
          </ac:spMkLst>
        </pc:spChg>
        <pc:spChg chg="mod">
          <ac:chgData name="Vaibhav Gujral" userId="71e6667d029b40da" providerId="LiveId" clId="{29A5259F-FA90-584E-A525-237CDC0336EF}" dt="2021-11-01T23:42:13.152" v="587" actId="14100"/>
          <ac:spMkLst>
            <pc:docMk/>
            <pc:sldMk cId="1114180727" sldId="2134804657"/>
            <ac:spMk id="73" creationId="{0B41E4FC-E38E-6F47-9494-F42C3AE91489}"/>
          </ac:spMkLst>
        </pc:spChg>
        <pc:spChg chg="mod">
          <ac:chgData name="Vaibhav Gujral" userId="71e6667d029b40da" providerId="LiveId" clId="{29A5259F-FA90-584E-A525-237CDC0336EF}" dt="2021-11-01T23:42:13.152" v="587" actId="14100"/>
          <ac:spMkLst>
            <pc:docMk/>
            <pc:sldMk cId="1114180727" sldId="2134804657"/>
            <ac:spMk id="75" creationId="{FC012395-8299-444F-B6EE-99DEF06F080D}"/>
          </ac:spMkLst>
        </pc:spChg>
        <pc:spChg chg="mod">
          <ac:chgData name="Vaibhav Gujral" userId="71e6667d029b40da" providerId="LiveId" clId="{29A5259F-FA90-584E-A525-237CDC0336EF}" dt="2021-11-01T23:42:13.152" v="587" actId="14100"/>
          <ac:spMkLst>
            <pc:docMk/>
            <pc:sldMk cId="1114180727" sldId="2134804657"/>
            <ac:spMk id="76" creationId="{FFC7FA82-FEA6-964C-9632-DA9B25C382D8}"/>
          </ac:spMkLst>
        </pc:spChg>
        <pc:spChg chg="mod">
          <ac:chgData name="Vaibhav Gujral" userId="71e6667d029b40da" providerId="LiveId" clId="{29A5259F-FA90-584E-A525-237CDC0336EF}" dt="2021-11-01T23:42:13.152" v="587" actId="14100"/>
          <ac:spMkLst>
            <pc:docMk/>
            <pc:sldMk cId="1114180727" sldId="2134804657"/>
            <ac:spMk id="77" creationId="{F7354724-B0CF-9846-B273-0A7BC756520F}"/>
          </ac:spMkLst>
        </pc:spChg>
        <pc:spChg chg="mod">
          <ac:chgData name="Vaibhav Gujral" userId="71e6667d029b40da" providerId="LiveId" clId="{29A5259F-FA90-584E-A525-237CDC0336EF}" dt="2021-11-01T23:42:13.152" v="587" actId="14100"/>
          <ac:spMkLst>
            <pc:docMk/>
            <pc:sldMk cId="1114180727" sldId="2134804657"/>
            <ac:spMk id="78" creationId="{988BA097-5E81-1645-BD4E-DB137B3B44FE}"/>
          </ac:spMkLst>
        </pc:spChg>
        <pc:spChg chg="mod">
          <ac:chgData name="Vaibhav Gujral" userId="71e6667d029b40da" providerId="LiveId" clId="{29A5259F-FA90-584E-A525-237CDC0336EF}" dt="2021-11-01T23:42:13.152" v="587" actId="14100"/>
          <ac:spMkLst>
            <pc:docMk/>
            <pc:sldMk cId="1114180727" sldId="2134804657"/>
            <ac:spMk id="79" creationId="{31328078-7318-6C4A-9627-687F70218654}"/>
          </ac:spMkLst>
        </pc:spChg>
        <pc:spChg chg="mod">
          <ac:chgData name="Vaibhav Gujral" userId="71e6667d029b40da" providerId="LiveId" clId="{29A5259F-FA90-584E-A525-237CDC0336EF}" dt="2021-11-01T23:42:13.152" v="587" actId="14100"/>
          <ac:spMkLst>
            <pc:docMk/>
            <pc:sldMk cId="1114180727" sldId="2134804657"/>
            <ac:spMk id="80" creationId="{DD6A6A25-81F7-3746-995F-1059977F95A0}"/>
          </ac:spMkLst>
        </pc:spChg>
        <pc:spChg chg="mod">
          <ac:chgData name="Vaibhav Gujral" userId="71e6667d029b40da" providerId="LiveId" clId="{29A5259F-FA90-584E-A525-237CDC0336EF}" dt="2021-11-01T23:42:13.152" v="587" actId="14100"/>
          <ac:spMkLst>
            <pc:docMk/>
            <pc:sldMk cId="1114180727" sldId="2134804657"/>
            <ac:spMk id="82" creationId="{FC3C856C-8471-6448-B596-73DAE5A80AB2}"/>
          </ac:spMkLst>
        </pc:spChg>
        <pc:spChg chg="mod">
          <ac:chgData name="Vaibhav Gujral" userId="71e6667d029b40da" providerId="LiveId" clId="{29A5259F-FA90-584E-A525-237CDC0336EF}" dt="2021-11-01T23:42:13.152" v="587" actId="14100"/>
          <ac:spMkLst>
            <pc:docMk/>
            <pc:sldMk cId="1114180727" sldId="2134804657"/>
            <ac:spMk id="83" creationId="{AD644C32-A05A-0C45-953B-C927F78DBED4}"/>
          </ac:spMkLst>
        </pc:spChg>
        <pc:spChg chg="mod">
          <ac:chgData name="Vaibhav Gujral" userId="71e6667d029b40da" providerId="LiveId" clId="{29A5259F-FA90-584E-A525-237CDC0336EF}" dt="2021-11-01T23:42:13.152" v="587" actId="14100"/>
          <ac:spMkLst>
            <pc:docMk/>
            <pc:sldMk cId="1114180727" sldId="2134804657"/>
            <ac:spMk id="84" creationId="{D89B19BE-9207-8A4A-BBA8-BC93F692236F}"/>
          </ac:spMkLst>
        </pc:spChg>
        <pc:spChg chg="mod">
          <ac:chgData name="Vaibhav Gujral" userId="71e6667d029b40da" providerId="LiveId" clId="{29A5259F-FA90-584E-A525-237CDC0336EF}" dt="2021-11-01T23:42:13.152" v="587" actId="14100"/>
          <ac:spMkLst>
            <pc:docMk/>
            <pc:sldMk cId="1114180727" sldId="2134804657"/>
            <ac:spMk id="85" creationId="{1D2CA9F4-A69A-0142-B220-5C7A00C47237}"/>
          </ac:spMkLst>
        </pc:spChg>
        <pc:spChg chg="mod">
          <ac:chgData name="Vaibhav Gujral" userId="71e6667d029b40da" providerId="LiveId" clId="{29A5259F-FA90-584E-A525-237CDC0336EF}" dt="2021-11-01T23:42:13.152" v="587" actId="14100"/>
          <ac:spMkLst>
            <pc:docMk/>
            <pc:sldMk cId="1114180727" sldId="2134804657"/>
            <ac:spMk id="86" creationId="{0AA69E26-CBD4-3F46-9EF6-72B85E719794}"/>
          </ac:spMkLst>
        </pc:spChg>
        <pc:spChg chg="mod">
          <ac:chgData name="Vaibhav Gujral" userId="71e6667d029b40da" providerId="LiveId" clId="{29A5259F-FA90-584E-A525-237CDC0336EF}" dt="2021-11-01T23:42:13.152" v="587" actId="14100"/>
          <ac:spMkLst>
            <pc:docMk/>
            <pc:sldMk cId="1114180727" sldId="2134804657"/>
            <ac:spMk id="87" creationId="{94CD85C4-761F-124D-BFB2-39AB908F3BBA}"/>
          </ac:spMkLst>
        </pc:spChg>
        <pc:spChg chg="mod">
          <ac:chgData name="Vaibhav Gujral" userId="71e6667d029b40da" providerId="LiveId" clId="{29A5259F-FA90-584E-A525-237CDC0336EF}" dt="2021-11-01T23:42:13.152" v="587" actId="14100"/>
          <ac:spMkLst>
            <pc:docMk/>
            <pc:sldMk cId="1114180727" sldId="2134804657"/>
            <ac:spMk id="88" creationId="{066A17A9-4C3A-6A42-A1C6-8A31D1F3DB8D}"/>
          </ac:spMkLst>
        </pc:spChg>
        <pc:spChg chg="mod">
          <ac:chgData name="Vaibhav Gujral" userId="71e6667d029b40da" providerId="LiveId" clId="{29A5259F-FA90-584E-A525-237CDC0336EF}" dt="2021-11-01T23:42:13.152" v="587" actId="14100"/>
          <ac:spMkLst>
            <pc:docMk/>
            <pc:sldMk cId="1114180727" sldId="2134804657"/>
            <ac:spMk id="89" creationId="{A8A9BAE7-A55E-4F45-A61E-59DF301EBF4D}"/>
          </ac:spMkLst>
        </pc:spChg>
        <pc:spChg chg="mod">
          <ac:chgData name="Vaibhav Gujral" userId="71e6667d029b40da" providerId="LiveId" clId="{29A5259F-FA90-584E-A525-237CDC0336EF}" dt="2021-11-01T23:42:13.152" v="587" actId="14100"/>
          <ac:spMkLst>
            <pc:docMk/>
            <pc:sldMk cId="1114180727" sldId="2134804657"/>
            <ac:spMk id="90" creationId="{3FDC596F-5DE7-414F-99BC-5F2A210B2B7C}"/>
          </ac:spMkLst>
        </pc:spChg>
        <pc:grpChg chg="add mod">
          <ac:chgData name="Vaibhav Gujral" userId="71e6667d029b40da" providerId="LiveId" clId="{29A5259F-FA90-584E-A525-237CDC0336EF}" dt="2021-11-01T23:42:13.152" v="587" actId="14100"/>
          <ac:grpSpMkLst>
            <pc:docMk/>
            <pc:sldMk cId="1114180727" sldId="2134804657"/>
            <ac:grpSpMk id="8" creationId="{969467F3-9958-5F46-80A0-EF37B226D9BD}"/>
          </ac:grpSpMkLst>
        </pc:grpChg>
        <pc:grpChg chg="mod">
          <ac:chgData name="Vaibhav Gujral" userId="71e6667d029b40da" providerId="LiveId" clId="{29A5259F-FA90-584E-A525-237CDC0336EF}" dt="2021-11-01T23:42:13.152" v="587" actId="14100"/>
          <ac:grpSpMkLst>
            <pc:docMk/>
            <pc:sldMk cId="1114180727" sldId="2134804657"/>
            <ac:grpSpMk id="11" creationId="{CB982EB4-D80F-E448-9C66-D4EB2A2A2063}"/>
          </ac:grpSpMkLst>
        </pc:grpChg>
        <pc:grpChg chg="mod">
          <ac:chgData name="Vaibhav Gujral" userId="71e6667d029b40da" providerId="LiveId" clId="{29A5259F-FA90-584E-A525-237CDC0336EF}" dt="2021-11-01T23:42:13.152" v="587" actId="14100"/>
          <ac:grpSpMkLst>
            <pc:docMk/>
            <pc:sldMk cId="1114180727" sldId="2134804657"/>
            <ac:grpSpMk id="12" creationId="{873ECF18-346F-F944-93E1-378EF2740A86}"/>
          </ac:grpSpMkLst>
        </pc:grpChg>
        <pc:grpChg chg="mod">
          <ac:chgData name="Vaibhav Gujral" userId="71e6667d029b40da" providerId="LiveId" clId="{29A5259F-FA90-584E-A525-237CDC0336EF}" dt="2021-11-01T23:42:13.152" v="587" actId="14100"/>
          <ac:grpSpMkLst>
            <pc:docMk/>
            <pc:sldMk cId="1114180727" sldId="2134804657"/>
            <ac:grpSpMk id="13" creationId="{7DC771F2-7F00-A74B-BAA1-FCF2891E8602}"/>
          </ac:grpSpMkLst>
        </pc:grpChg>
        <pc:grpChg chg="mod">
          <ac:chgData name="Vaibhav Gujral" userId="71e6667d029b40da" providerId="LiveId" clId="{29A5259F-FA90-584E-A525-237CDC0336EF}" dt="2021-11-01T23:42:13.152" v="587" actId="14100"/>
          <ac:grpSpMkLst>
            <pc:docMk/>
            <pc:sldMk cId="1114180727" sldId="2134804657"/>
            <ac:grpSpMk id="14" creationId="{639E5CBA-413D-BF47-893C-A57089D4E707}"/>
          </ac:grpSpMkLst>
        </pc:grpChg>
        <pc:grpChg chg="mod">
          <ac:chgData name="Vaibhav Gujral" userId="71e6667d029b40da" providerId="LiveId" clId="{29A5259F-FA90-584E-A525-237CDC0336EF}" dt="2021-11-01T23:42:13.152" v="587" actId="14100"/>
          <ac:grpSpMkLst>
            <pc:docMk/>
            <pc:sldMk cId="1114180727" sldId="2134804657"/>
            <ac:grpSpMk id="15" creationId="{E230E58F-ED3A-E147-A98F-C6C434E3D004}"/>
          </ac:grpSpMkLst>
        </pc:grpChg>
        <pc:grpChg chg="mod">
          <ac:chgData name="Vaibhav Gujral" userId="71e6667d029b40da" providerId="LiveId" clId="{29A5259F-FA90-584E-A525-237CDC0336EF}" dt="2021-11-01T23:42:13.152" v="587" actId="14100"/>
          <ac:grpSpMkLst>
            <pc:docMk/>
            <pc:sldMk cId="1114180727" sldId="2134804657"/>
            <ac:grpSpMk id="26" creationId="{2C8BF426-2A32-6748-A0E9-668A2D613C66}"/>
          </ac:grpSpMkLst>
        </pc:grpChg>
        <pc:grpChg chg="mod">
          <ac:chgData name="Vaibhav Gujral" userId="71e6667d029b40da" providerId="LiveId" clId="{29A5259F-FA90-584E-A525-237CDC0336EF}" dt="2021-11-01T23:42:13.152" v="587" actId="14100"/>
          <ac:grpSpMkLst>
            <pc:docMk/>
            <pc:sldMk cId="1114180727" sldId="2134804657"/>
            <ac:grpSpMk id="27" creationId="{19C2F502-52C5-FB42-A74E-0CB876EF12C8}"/>
          </ac:grpSpMkLst>
        </pc:grpChg>
        <pc:grpChg chg="mod">
          <ac:chgData name="Vaibhav Gujral" userId="71e6667d029b40da" providerId="LiveId" clId="{29A5259F-FA90-584E-A525-237CDC0336EF}" dt="2021-11-01T23:42:13.152" v="587" actId="14100"/>
          <ac:grpSpMkLst>
            <pc:docMk/>
            <pc:sldMk cId="1114180727" sldId="2134804657"/>
            <ac:grpSpMk id="30" creationId="{317A76FF-A626-F140-B6F9-53447530BC42}"/>
          </ac:grpSpMkLst>
        </pc:grpChg>
        <pc:grpChg chg="mod">
          <ac:chgData name="Vaibhav Gujral" userId="71e6667d029b40da" providerId="LiveId" clId="{29A5259F-FA90-584E-A525-237CDC0336EF}" dt="2021-11-01T23:42:13.152" v="587" actId="14100"/>
          <ac:grpSpMkLst>
            <pc:docMk/>
            <pc:sldMk cId="1114180727" sldId="2134804657"/>
            <ac:grpSpMk id="33" creationId="{9044BC06-4212-E74D-81C8-A7C7D65485CF}"/>
          </ac:grpSpMkLst>
        </pc:grpChg>
        <pc:grpChg chg="mod">
          <ac:chgData name="Vaibhav Gujral" userId="71e6667d029b40da" providerId="LiveId" clId="{29A5259F-FA90-584E-A525-237CDC0336EF}" dt="2021-11-01T23:42:13.152" v="587" actId="14100"/>
          <ac:grpSpMkLst>
            <pc:docMk/>
            <pc:sldMk cId="1114180727" sldId="2134804657"/>
            <ac:grpSpMk id="35" creationId="{80A5D5B3-B43C-654C-9EC8-8471AE1069B8}"/>
          </ac:grpSpMkLst>
        </pc:grpChg>
        <pc:grpChg chg="mod">
          <ac:chgData name="Vaibhav Gujral" userId="71e6667d029b40da" providerId="LiveId" clId="{29A5259F-FA90-584E-A525-237CDC0336EF}" dt="2021-11-01T23:42:13.152" v="587" actId="14100"/>
          <ac:grpSpMkLst>
            <pc:docMk/>
            <pc:sldMk cId="1114180727" sldId="2134804657"/>
            <ac:grpSpMk id="43" creationId="{E2E8461E-2BD2-2847-BCD8-016740A6DF55}"/>
          </ac:grpSpMkLst>
        </pc:grpChg>
        <pc:grpChg chg="mod">
          <ac:chgData name="Vaibhav Gujral" userId="71e6667d029b40da" providerId="LiveId" clId="{29A5259F-FA90-584E-A525-237CDC0336EF}" dt="2021-11-01T23:42:13.152" v="587" actId="14100"/>
          <ac:grpSpMkLst>
            <pc:docMk/>
            <pc:sldMk cId="1114180727" sldId="2134804657"/>
            <ac:grpSpMk id="56" creationId="{3295A7DF-02F6-1B48-AE06-68FE999E4B79}"/>
          </ac:grpSpMkLst>
        </pc:grpChg>
        <pc:grpChg chg="mod">
          <ac:chgData name="Vaibhav Gujral" userId="71e6667d029b40da" providerId="LiveId" clId="{29A5259F-FA90-584E-A525-237CDC0336EF}" dt="2021-11-01T23:42:13.152" v="587" actId="14100"/>
          <ac:grpSpMkLst>
            <pc:docMk/>
            <pc:sldMk cId="1114180727" sldId="2134804657"/>
            <ac:grpSpMk id="61" creationId="{11271228-5434-5240-914C-D547FABE09BF}"/>
          </ac:grpSpMkLst>
        </pc:grpChg>
        <pc:grpChg chg="mod">
          <ac:chgData name="Vaibhav Gujral" userId="71e6667d029b40da" providerId="LiveId" clId="{29A5259F-FA90-584E-A525-237CDC0336EF}" dt="2021-11-01T23:42:13.152" v="587" actId="14100"/>
          <ac:grpSpMkLst>
            <pc:docMk/>
            <pc:sldMk cId="1114180727" sldId="2134804657"/>
            <ac:grpSpMk id="63" creationId="{9450DC71-1D51-0B4F-B778-5E928F93D427}"/>
          </ac:grpSpMkLst>
        </pc:grpChg>
        <pc:grpChg chg="mod">
          <ac:chgData name="Vaibhav Gujral" userId="71e6667d029b40da" providerId="LiveId" clId="{29A5259F-FA90-584E-A525-237CDC0336EF}" dt="2021-11-01T23:42:13.152" v="587" actId="14100"/>
          <ac:grpSpMkLst>
            <pc:docMk/>
            <pc:sldMk cId="1114180727" sldId="2134804657"/>
            <ac:grpSpMk id="64" creationId="{6DE381D0-B1E4-FD4A-A187-8AF5EFC50330}"/>
          </ac:grpSpMkLst>
        </pc:grpChg>
        <pc:grpChg chg="mod">
          <ac:chgData name="Vaibhav Gujral" userId="71e6667d029b40da" providerId="LiveId" clId="{29A5259F-FA90-584E-A525-237CDC0336EF}" dt="2021-11-01T23:42:13.152" v="587" actId="14100"/>
          <ac:grpSpMkLst>
            <pc:docMk/>
            <pc:sldMk cId="1114180727" sldId="2134804657"/>
            <ac:grpSpMk id="65" creationId="{CBB77E3D-D4C5-DE4E-9A69-16208059DAB0}"/>
          </ac:grpSpMkLst>
        </pc:grpChg>
        <pc:grpChg chg="mod">
          <ac:chgData name="Vaibhav Gujral" userId="71e6667d029b40da" providerId="LiveId" clId="{29A5259F-FA90-584E-A525-237CDC0336EF}" dt="2021-11-01T23:42:13.152" v="587" actId="14100"/>
          <ac:grpSpMkLst>
            <pc:docMk/>
            <pc:sldMk cId="1114180727" sldId="2134804657"/>
            <ac:grpSpMk id="66" creationId="{0377D8D3-406C-3A44-8BF9-3C2A1A491B8C}"/>
          </ac:grpSpMkLst>
        </pc:grpChg>
        <pc:picChg chg="mod">
          <ac:chgData name="Vaibhav Gujral" userId="71e6667d029b40da" providerId="LiveId" clId="{29A5259F-FA90-584E-A525-237CDC0336EF}" dt="2021-11-01T23:42:13.152" v="587" actId="14100"/>
          <ac:picMkLst>
            <pc:docMk/>
            <pc:sldMk cId="1114180727" sldId="2134804657"/>
            <ac:picMk id="42" creationId="{0114FA90-7218-6A49-9C5F-CA8E779E8F04}"/>
          </ac:picMkLst>
        </pc:picChg>
        <pc:picChg chg="mod">
          <ac:chgData name="Vaibhav Gujral" userId="71e6667d029b40da" providerId="LiveId" clId="{29A5259F-FA90-584E-A525-237CDC0336EF}" dt="2021-11-01T23:42:13.152" v="587" actId="14100"/>
          <ac:picMkLst>
            <pc:docMk/>
            <pc:sldMk cId="1114180727" sldId="2134804657"/>
            <ac:picMk id="74" creationId="{8820BDA8-2714-8846-B33F-1F3B521339B7}"/>
          </ac:picMkLst>
        </pc:picChg>
        <pc:picChg chg="mod">
          <ac:chgData name="Vaibhav Gujral" userId="71e6667d029b40da" providerId="LiveId" clId="{29A5259F-FA90-584E-A525-237CDC0336EF}" dt="2021-11-01T23:42:13.152" v="587" actId="14100"/>
          <ac:picMkLst>
            <pc:docMk/>
            <pc:sldMk cId="1114180727" sldId="2134804657"/>
            <ac:picMk id="81" creationId="{EAD8C2BD-FFF1-6849-A272-0E3A04D4F84E}"/>
          </ac:picMkLst>
        </pc:picChg>
        <pc:cxnChg chg="mod">
          <ac:chgData name="Vaibhav Gujral" userId="71e6667d029b40da" providerId="LiveId" clId="{29A5259F-FA90-584E-A525-237CDC0336EF}" dt="2021-11-01T23:42:13.152" v="587" actId="14100"/>
          <ac:cxnSpMkLst>
            <pc:docMk/>
            <pc:sldMk cId="1114180727" sldId="2134804657"/>
            <ac:cxnSpMk id="21" creationId="{2A47CE89-1399-1643-824C-77301B170C06}"/>
          </ac:cxnSpMkLst>
        </pc:cxnChg>
        <pc:cxnChg chg="mod">
          <ac:chgData name="Vaibhav Gujral" userId="71e6667d029b40da" providerId="LiveId" clId="{29A5259F-FA90-584E-A525-237CDC0336EF}" dt="2021-11-01T23:42:13.152" v="587" actId="14100"/>
          <ac:cxnSpMkLst>
            <pc:docMk/>
            <pc:sldMk cId="1114180727" sldId="2134804657"/>
            <ac:cxnSpMk id="22" creationId="{D653F7EB-7029-BB4F-8117-0B457659BCBE}"/>
          </ac:cxnSpMkLst>
        </pc:cxnChg>
        <pc:cxnChg chg="mod">
          <ac:chgData name="Vaibhav Gujral" userId="71e6667d029b40da" providerId="LiveId" clId="{29A5259F-FA90-584E-A525-237CDC0336EF}" dt="2021-11-01T23:42:13.152" v="587" actId="14100"/>
          <ac:cxnSpMkLst>
            <pc:docMk/>
            <pc:sldMk cId="1114180727" sldId="2134804657"/>
            <ac:cxnSpMk id="23" creationId="{B8BFADD5-937E-4E47-87A4-6F5E60BA01ED}"/>
          </ac:cxnSpMkLst>
        </pc:cxnChg>
        <pc:cxnChg chg="mod">
          <ac:chgData name="Vaibhav Gujral" userId="71e6667d029b40da" providerId="LiveId" clId="{29A5259F-FA90-584E-A525-237CDC0336EF}" dt="2021-11-01T23:42:13.152" v="587" actId="14100"/>
          <ac:cxnSpMkLst>
            <pc:docMk/>
            <pc:sldMk cId="1114180727" sldId="2134804657"/>
            <ac:cxnSpMk id="24" creationId="{A726A516-6F44-1242-8928-2C40D4021A58}"/>
          </ac:cxnSpMkLst>
        </pc:cxnChg>
        <pc:cxnChg chg="mod">
          <ac:chgData name="Vaibhav Gujral" userId="71e6667d029b40da" providerId="LiveId" clId="{29A5259F-FA90-584E-A525-237CDC0336EF}" dt="2021-11-01T23:42:13.152" v="587" actId="14100"/>
          <ac:cxnSpMkLst>
            <pc:docMk/>
            <pc:sldMk cId="1114180727" sldId="2134804657"/>
            <ac:cxnSpMk id="25" creationId="{7F28B7C2-9A73-414D-BAC6-B16D27BD2290}"/>
          </ac:cxnSpMkLst>
        </pc:cxnChg>
        <pc:cxnChg chg="mod">
          <ac:chgData name="Vaibhav Gujral" userId="71e6667d029b40da" providerId="LiveId" clId="{29A5259F-FA90-584E-A525-237CDC0336EF}" dt="2021-11-01T23:42:13.152" v="587" actId="14100"/>
          <ac:cxnSpMkLst>
            <pc:docMk/>
            <pc:sldMk cId="1114180727" sldId="2134804657"/>
            <ac:cxnSpMk id="28" creationId="{C99998D4-1B70-834F-9C4E-BAECCE49915E}"/>
          </ac:cxnSpMkLst>
        </pc:cxnChg>
        <pc:cxnChg chg="mod">
          <ac:chgData name="Vaibhav Gujral" userId="71e6667d029b40da" providerId="LiveId" clId="{29A5259F-FA90-584E-A525-237CDC0336EF}" dt="2021-11-01T23:42:13.152" v="587" actId="14100"/>
          <ac:cxnSpMkLst>
            <pc:docMk/>
            <pc:sldMk cId="1114180727" sldId="2134804657"/>
            <ac:cxnSpMk id="29" creationId="{24F5D1F7-3016-064B-9B83-E4A8AB6CD806}"/>
          </ac:cxnSpMkLst>
        </pc:cxnChg>
        <pc:cxnChg chg="mod">
          <ac:chgData name="Vaibhav Gujral" userId="71e6667d029b40da" providerId="LiveId" clId="{29A5259F-FA90-584E-A525-237CDC0336EF}" dt="2021-11-01T23:42:13.152" v="587" actId="14100"/>
          <ac:cxnSpMkLst>
            <pc:docMk/>
            <pc:sldMk cId="1114180727" sldId="2134804657"/>
            <ac:cxnSpMk id="31" creationId="{16AA8514-AB05-354C-B32B-79F6FB5077FF}"/>
          </ac:cxnSpMkLst>
        </pc:cxnChg>
      </pc:sldChg>
      <pc:sldChg chg="addSp modSp new mod ord">
        <pc:chgData name="Vaibhav Gujral" userId="71e6667d029b40da" providerId="LiveId" clId="{29A5259F-FA90-584E-A525-237CDC0336EF}" dt="2021-11-02T02:28:35.910" v="1726"/>
        <pc:sldMkLst>
          <pc:docMk/>
          <pc:sldMk cId="556932909" sldId="2134804658"/>
        </pc:sldMkLst>
        <pc:spChg chg="mod">
          <ac:chgData name="Vaibhav Gujral" userId="71e6667d029b40da" providerId="LiveId" clId="{29A5259F-FA90-584E-A525-237CDC0336EF}" dt="2021-11-02T01:13:24.758" v="968" actId="20577"/>
          <ac:spMkLst>
            <pc:docMk/>
            <pc:sldMk cId="556932909" sldId="2134804658"/>
            <ac:spMk id="2" creationId="{E69F8B11-D1A9-EA44-A212-9DFBF52882F1}"/>
          </ac:spMkLst>
        </pc:spChg>
        <pc:spChg chg="mod">
          <ac:chgData name="Vaibhav Gujral" userId="71e6667d029b40da" providerId="LiveId" clId="{29A5259F-FA90-584E-A525-237CDC0336EF}" dt="2021-11-02T01:24:14.241" v="1069" actId="14100"/>
          <ac:spMkLst>
            <pc:docMk/>
            <pc:sldMk cId="556932909" sldId="2134804658"/>
            <ac:spMk id="3" creationId="{849A5347-B474-4B4D-8B3C-6205FBB87CAF}"/>
          </ac:spMkLst>
        </pc:spChg>
        <pc:spChg chg="add mod">
          <ac:chgData name="Vaibhav Gujral" userId="71e6667d029b40da" providerId="LiveId" clId="{29A5259F-FA90-584E-A525-237CDC0336EF}" dt="2021-11-02T02:28:35.910" v="1726"/>
          <ac:spMkLst>
            <pc:docMk/>
            <pc:sldMk cId="556932909" sldId="2134804658"/>
            <ac:spMk id="5" creationId="{6BDEF626-D81D-C249-A569-D50252B9EFE2}"/>
          </ac:spMkLst>
        </pc:spChg>
        <pc:spChg chg="add mod">
          <ac:chgData name="Vaibhav Gujral" userId="71e6667d029b40da" providerId="LiveId" clId="{29A5259F-FA90-584E-A525-237CDC0336EF}" dt="2021-11-02T02:28:35.910" v="1726"/>
          <ac:spMkLst>
            <pc:docMk/>
            <pc:sldMk cId="556932909" sldId="2134804658"/>
            <ac:spMk id="6" creationId="{C5F06AE2-D30B-A44A-9F44-F03FE47007B7}"/>
          </ac:spMkLst>
        </pc:spChg>
        <pc:picChg chg="add mod">
          <ac:chgData name="Vaibhav Gujral" userId="71e6667d029b40da" providerId="LiveId" clId="{29A5259F-FA90-584E-A525-237CDC0336EF}" dt="2021-11-02T00:45:50.654" v="618" actId="1076"/>
          <ac:picMkLst>
            <pc:docMk/>
            <pc:sldMk cId="556932909" sldId="2134804658"/>
            <ac:picMk id="1026" creationId="{01E42724-5437-C54E-8A2D-DB4126040875}"/>
          </ac:picMkLst>
        </pc:picChg>
      </pc:sldChg>
      <pc:sldChg chg="addSp modSp add">
        <pc:chgData name="Vaibhav Gujral" userId="71e6667d029b40da" providerId="LiveId" clId="{29A5259F-FA90-584E-A525-237CDC0336EF}" dt="2021-11-02T02:28:52.814" v="1731"/>
        <pc:sldMkLst>
          <pc:docMk/>
          <pc:sldMk cId="2918146161" sldId="2134804659"/>
        </pc:sldMkLst>
        <pc:spChg chg="add mod">
          <ac:chgData name="Vaibhav Gujral" userId="71e6667d029b40da" providerId="LiveId" clId="{29A5259F-FA90-584E-A525-237CDC0336EF}" dt="2021-11-02T02:28:52.814" v="1731"/>
          <ac:spMkLst>
            <pc:docMk/>
            <pc:sldMk cId="2918146161" sldId="2134804659"/>
            <ac:spMk id="104" creationId="{235FF3AF-EB1E-1E4F-8EF3-EEE40AF7F1C2}"/>
          </ac:spMkLst>
        </pc:spChg>
        <pc:spChg chg="add mod">
          <ac:chgData name="Vaibhav Gujral" userId="71e6667d029b40da" providerId="LiveId" clId="{29A5259F-FA90-584E-A525-237CDC0336EF}" dt="2021-11-02T02:28:52.814" v="1731"/>
          <ac:spMkLst>
            <pc:docMk/>
            <pc:sldMk cId="2918146161" sldId="2134804659"/>
            <ac:spMk id="105" creationId="{5F1745EF-10FA-A648-80B1-47E92AC3CA2C}"/>
          </ac:spMkLst>
        </pc:spChg>
      </pc:sldChg>
      <pc:sldChg chg="addSp delSp modSp new mod ord modAnim">
        <pc:chgData name="Vaibhav Gujral" userId="71e6667d029b40da" providerId="LiveId" clId="{29A5259F-FA90-584E-A525-237CDC0336EF}" dt="2021-11-02T02:42:10.116" v="2060" actId="1036"/>
        <pc:sldMkLst>
          <pc:docMk/>
          <pc:sldMk cId="2352533587" sldId="2134804660"/>
        </pc:sldMkLst>
        <pc:spChg chg="mod">
          <ac:chgData name="Vaibhav Gujral" userId="71e6667d029b40da" providerId="LiveId" clId="{29A5259F-FA90-584E-A525-237CDC0336EF}" dt="2021-11-02T01:16:15.415" v="1008" actId="20577"/>
          <ac:spMkLst>
            <pc:docMk/>
            <pc:sldMk cId="2352533587" sldId="2134804660"/>
            <ac:spMk id="2" creationId="{F6C2679C-99E1-7040-A072-C2FFFEBD032B}"/>
          </ac:spMkLst>
        </pc:spChg>
        <pc:spChg chg="del">
          <ac:chgData name="Vaibhav Gujral" userId="71e6667d029b40da" providerId="LiveId" clId="{29A5259F-FA90-584E-A525-237CDC0336EF}" dt="2021-11-02T01:16:18.028" v="1009" actId="478"/>
          <ac:spMkLst>
            <pc:docMk/>
            <pc:sldMk cId="2352533587" sldId="2134804660"/>
            <ac:spMk id="3" creationId="{48BE587A-F640-664D-BE83-FD88E9E8A827}"/>
          </ac:spMkLst>
        </pc:spChg>
        <pc:spChg chg="mod">
          <ac:chgData name="Vaibhav Gujral" userId="71e6667d029b40da" providerId="LiveId" clId="{29A5259F-FA90-584E-A525-237CDC0336EF}" dt="2021-11-02T02:40:53.059" v="2028" actId="1076"/>
          <ac:spMkLst>
            <pc:docMk/>
            <pc:sldMk cId="2352533587" sldId="2134804660"/>
            <ac:spMk id="5" creationId="{2F6CCA89-A840-5348-9F43-EC7285D01D63}"/>
          </ac:spMkLst>
        </pc:spChg>
        <pc:spChg chg="mod">
          <ac:chgData name="Vaibhav Gujral" userId="71e6667d029b40da" providerId="LiveId" clId="{29A5259F-FA90-584E-A525-237CDC0336EF}" dt="2021-11-02T02:40:53.059" v="2028" actId="1076"/>
          <ac:spMkLst>
            <pc:docMk/>
            <pc:sldMk cId="2352533587" sldId="2134804660"/>
            <ac:spMk id="8" creationId="{C769DCBF-9EBE-3745-ADF5-72ADA716CB50}"/>
          </ac:spMkLst>
        </pc:spChg>
        <pc:spChg chg="mod">
          <ac:chgData name="Vaibhav Gujral" userId="71e6667d029b40da" providerId="LiveId" clId="{29A5259F-FA90-584E-A525-237CDC0336EF}" dt="2021-11-02T02:40:53.059" v="2028" actId="1076"/>
          <ac:spMkLst>
            <pc:docMk/>
            <pc:sldMk cId="2352533587" sldId="2134804660"/>
            <ac:spMk id="9" creationId="{0D48EBC4-97DC-BF4A-9E7A-406519AAA25A}"/>
          </ac:spMkLst>
        </pc:spChg>
        <pc:spChg chg="mod">
          <ac:chgData name="Vaibhav Gujral" userId="71e6667d029b40da" providerId="LiveId" clId="{29A5259F-FA90-584E-A525-237CDC0336EF}" dt="2021-11-02T02:40:53.059" v="2028" actId="1076"/>
          <ac:spMkLst>
            <pc:docMk/>
            <pc:sldMk cId="2352533587" sldId="2134804660"/>
            <ac:spMk id="16" creationId="{3479F366-6724-334D-933E-F2625042CAF1}"/>
          </ac:spMkLst>
        </pc:spChg>
        <pc:spChg chg="mod">
          <ac:chgData name="Vaibhav Gujral" userId="71e6667d029b40da" providerId="LiveId" clId="{29A5259F-FA90-584E-A525-237CDC0336EF}" dt="2021-11-02T02:40:53.059" v="2028" actId="1076"/>
          <ac:spMkLst>
            <pc:docMk/>
            <pc:sldMk cId="2352533587" sldId="2134804660"/>
            <ac:spMk id="23" creationId="{AADAC2DA-352A-7F45-8D03-4A15C3105FD7}"/>
          </ac:spMkLst>
        </pc:spChg>
        <pc:spChg chg="mod">
          <ac:chgData name="Vaibhav Gujral" userId="71e6667d029b40da" providerId="LiveId" clId="{29A5259F-FA90-584E-A525-237CDC0336EF}" dt="2021-11-02T02:40:53.059" v="2028" actId="1076"/>
          <ac:spMkLst>
            <pc:docMk/>
            <pc:sldMk cId="2352533587" sldId="2134804660"/>
            <ac:spMk id="27" creationId="{67E3A759-0425-3B45-A586-9B6E370F1C1E}"/>
          </ac:spMkLst>
        </pc:spChg>
        <pc:spChg chg="mod">
          <ac:chgData name="Vaibhav Gujral" userId="71e6667d029b40da" providerId="LiveId" clId="{29A5259F-FA90-584E-A525-237CDC0336EF}" dt="2021-11-02T02:40:53.059" v="2028" actId="1076"/>
          <ac:spMkLst>
            <pc:docMk/>
            <pc:sldMk cId="2352533587" sldId="2134804660"/>
            <ac:spMk id="28" creationId="{CB25158E-153A-A041-AD20-F7D4BCD724E5}"/>
          </ac:spMkLst>
        </pc:spChg>
        <pc:spChg chg="mod">
          <ac:chgData name="Vaibhav Gujral" userId="71e6667d029b40da" providerId="LiveId" clId="{29A5259F-FA90-584E-A525-237CDC0336EF}" dt="2021-11-02T02:40:53.059" v="2028" actId="1076"/>
          <ac:spMkLst>
            <pc:docMk/>
            <pc:sldMk cId="2352533587" sldId="2134804660"/>
            <ac:spMk id="29" creationId="{BDD8CC1C-ECBB-E242-A37E-4F8235B0AB22}"/>
          </ac:spMkLst>
        </pc:spChg>
        <pc:spChg chg="mod">
          <ac:chgData name="Vaibhav Gujral" userId="71e6667d029b40da" providerId="LiveId" clId="{29A5259F-FA90-584E-A525-237CDC0336EF}" dt="2021-11-02T02:40:53.059" v="2028" actId="1076"/>
          <ac:spMkLst>
            <pc:docMk/>
            <pc:sldMk cId="2352533587" sldId="2134804660"/>
            <ac:spMk id="32" creationId="{AEA5289D-0657-3C46-8868-D09623EF01B7}"/>
          </ac:spMkLst>
        </pc:spChg>
        <pc:spChg chg="mod">
          <ac:chgData name="Vaibhav Gujral" userId="71e6667d029b40da" providerId="LiveId" clId="{29A5259F-FA90-584E-A525-237CDC0336EF}" dt="2021-11-02T02:40:53.059" v="2028" actId="1076"/>
          <ac:spMkLst>
            <pc:docMk/>
            <pc:sldMk cId="2352533587" sldId="2134804660"/>
            <ac:spMk id="33" creationId="{36DCE8EE-2404-DA4B-B2DE-F126A05684D7}"/>
          </ac:spMkLst>
        </pc:spChg>
        <pc:spChg chg="mod">
          <ac:chgData name="Vaibhav Gujral" userId="71e6667d029b40da" providerId="LiveId" clId="{29A5259F-FA90-584E-A525-237CDC0336EF}" dt="2021-11-02T02:40:53.059" v="2028" actId="1076"/>
          <ac:spMkLst>
            <pc:docMk/>
            <pc:sldMk cId="2352533587" sldId="2134804660"/>
            <ac:spMk id="36" creationId="{8B313EFF-719A-9649-BE76-D3BD84A7F100}"/>
          </ac:spMkLst>
        </pc:spChg>
        <pc:spChg chg="mod">
          <ac:chgData name="Vaibhav Gujral" userId="71e6667d029b40da" providerId="LiveId" clId="{29A5259F-FA90-584E-A525-237CDC0336EF}" dt="2021-11-02T02:40:53.059" v="2028" actId="1076"/>
          <ac:spMkLst>
            <pc:docMk/>
            <pc:sldMk cId="2352533587" sldId="2134804660"/>
            <ac:spMk id="37" creationId="{AFA77A2C-B57A-A944-8D17-8CA5DDC3D11E}"/>
          </ac:spMkLst>
        </pc:spChg>
        <pc:spChg chg="mod">
          <ac:chgData name="Vaibhav Gujral" userId="71e6667d029b40da" providerId="LiveId" clId="{29A5259F-FA90-584E-A525-237CDC0336EF}" dt="2021-11-02T02:40:53.059" v="2028" actId="1076"/>
          <ac:spMkLst>
            <pc:docMk/>
            <pc:sldMk cId="2352533587" sldId="2134804660"/>
            <ac:spMk id="40" creationId="{B71E96CC-C1FF-7F4B-8401-1D3E1A2B3936}"/>
          </ac:spMkLst>
        </pc:spChg>
        <pc:spChg chg="mod">
          <ac:chgData name="Vaibhav Gujral" userId="71e6667d029b40da" providerId="LiveId" clId="{29A5259F-FA90-584E-A525-237CDC0336EF}" dt="2021-11-02T02:40:53.059" v="2028" actId="1076"/>
          <ac:spMkLst>
            <pc:docMk/>
            <pc:sldMk cId="2352533587" sldId="2134804660"/>
            <ac:spMk id="41" creationId="{1693888B-CB79-DF43-8B2A-B0E0622E6661}"/>
          </ac:spMkLst>
        </pc:spChg>
        <pc:spChg chg="mod">
          <ac:chgData name="Vaibhav Gujral" userId="71e6667d029b40da" providerId="LiveId" clId="{29A5259F-FA90-584E-A525-237CDC0336EF}" dt="2021-11-02T02:40:53.059" v="2028" actId="1076"/>
          <ac:spMkLst>
            <pc:docMk/>
            <pc:sldMk cId="2352533587" sldId="2134804660"/>
            <ac:spMk id="42" creationId="{EE6B0790-C99B-4D47-BEA4-47C5D8512C84}"/>
          </ac:spMkLst>
        </pc:spChg>
        <pc:spChg chg="mod">
          <ac:chgData name="Vaibhav Gujral" userId="71e6667d029b40da" providerId="LiveId" clId="{29A5259F-FA90-584E-A525-237CDC0336EF}" dt="2021-11-02T02:40:53.059" v="2028" actId="1076"/>
          <ac:spMkLst>
            <pc:docMk/>
            <pc:sldMk cId="2352533587" sldId="2134804660"/>
            <ac:spMk id="43" creationId="{1B53207E-D2B5-134E-B728-4BE821A2B2BE}"/>
          </ac:spMkLst>
        </pc:spChg>
        <pc:spChg chg="mod">
          <ac:chgData name="Vaibhav Gujral" userId="71e6667d029b40da" providerId="LiveId" clId="{29A5259F-FA90-584E-A525-237CDC0336EF}" dt="2021-11-02T02:40:53.059" v="2028" actId="1076"/>
          <ac:spMkLst>
            <pc:docMk/>
            <pc:sldMk cId="2352533587" sldId="2134804660"/>
            <ac:spMk id="45" creationId="{07B4FAEB-D726-284D-A835-E1C93C8489EF}"/>
          </ac:spMkLst>
        </pc:spChg>
        <pc:spChg chg="mod">
          <ac:chgData name="Vaibhav Gujral" userId="71e6667d029b40da" providerId="LiveId" clId="{29A5259F-FA90-584E-A525-237CDC0336EF}" dt="2021-11-02T02:40:53.059" v="2028" actId="1076"/>
          <ac:spMkLst>
            <pc:docMk/>
            <pc:sldMk cId="2352533587" sldId="2134804660"/>
            <ac:spMk id="46" creationId="{6EEE604F-60CA-D94B-A7AE-AF3057E5E9FC}"/>
          </ac:spMkLst>
        </pc:spChg>
        <pc:spChg chg="mod">
          <ac:chgData name="Vaibhav Gujral" userId="71e6667d029b40da" providerId="LiveId" clId="{29A5259F-FA90-584E-A525-237CDC0336EF}" dt="2021-11-02T02:40:53.059" v="2028" actId="1076"/>
          <ac:spMkLst>
            <pc:docMk/>
            <pc:sldMk cId="2352533587" sldId="2134804660"/>
            <ac:spMk id="50" creationId="{726171F9-C0D8-CE4D-BA39-F3943EAD7B5E}"/>
          </ac:spMkLst>
        </pc:spChg>
        <pc:spChg chg="mod">
          <ac:chgData name="Vaibhav Gujral" userId="71e6667d029b40da" providerId="LiveId" clId="{29A5259F-FA90-584E-A525-237CDC0336EF}" dt="2021-11-02T02:40:53.059" v="2028" actId="1076"/>
          <ac:spMkLst>
            <pc:docMk/>
            <pc:sldMk cId="2352533587" sldId="2134804660"/>
            <ac:spMk id="51" creationId="{6FAD2B7C-5489-3B4D-BCF3-E77BB8CFB76B}"/>
          </ac:spMkLst>
        </pc:spChg>
        <pc:spChg chg="mod">
          <ac:chgData name="Vaibhav Gujral" userId="71e6667d029b40da" providerId="LiveId" clId="{29A5259F-FA90-584E-A525-237CDC0336EF}" dt="2021-11-02T02:40:53.059" v="2028" actId="1076"/>
          <ac:spMkLst>
            <pc:docMk/>
            <pc:sldMk cId="2352533587" sldId="2134804660"/>
            <ac:spMk id="52" creationId="{B7254669-2DF2-4B4F-A5C6-811354302331}"/>
          </ac:spMkLst>
        </pc:spChg>
        <pc:spChg chg="mod">
          <ac:chgData name="Vaibhav Gujral" userId="71e6667d029b40da" providerId="LiveId" clId="{29A5259F-FA90-584E-A525-237CDC0336EF}" dt="2021-11-02T02:40:53.059" v="2028" actId="1076"/>
          <ac:spMkLst>
            <pc:docMk/>
            <pc:sldMk cId="2352533587" sldId="2134804660"/>
            <ac:spMk id="53" creationId="{4486290D-954A-F846-9E7B-4D80B79B2B9D}"/>
          </ac:spMkLst>
        </pc:spChg>
        <pc:spChg chg="mod">
          <ac:chgData name="Vaibhav Gujral" userId="71e6667d029b40da" providerId="LiveId" clId="{29A5259F-FA90-584E-A525-237CDC0336EF}" dt="2021-11-02T02:40:53.059" v="2028" actId="1076"/>
          <ac:spMkLst>
            <pc:docMk/>
            <pc:sldMk cId="2352533587" sldId="2134804660"/>
            <ac:spMk id="54" creationId="{BB54474C-F950-BE47-9C5C-54E16FEAC72D}"/>
          </ac:spMkLst>
        </pc:spChg>
        <pc:spChg chg="mod">
          <ac:chgData name="Vaibhav Gujral" userId="71e6667d029b40da" providerId="LiveId" clId="{29A5259F-FA90-584E-A525-237CDC0336EF}" dt="2021-11-02T02:40:53.059" v="2028" actId="1076"/>
          <ac:spMkLst>
            <pc:docMk/>
            <pc:sldMk cId="2352533587" sldId="2134804660"/>
            <ac:spMk id="55" creationId="{80836145-2D3F-9B45-8692-D8B5B27CC826}"/>
          </ac:spMkLst>
        </pc:spChg>
        <pc:spChg chg="mod">
          <ac:chgData name="Vaibhav Gujral" userId="71e6667d029b40da" providerId="LiveId" clId="{29A5259F-FA90-584E-A525-237CDC0336EF}" dt="2021-11-02T02:40:53.059" v="2028" actId="1076"/>
          <ac:spMkLst>
            <pc:docMk/>
            <pc:sldMk cId="2352533587" sldId="2134804660"/>
            <ac:spMk id="59" creationId="{B05CF4BB-716F-0349-B332-3F8121B52CC4}"/>
          </ac:spMkLst>
        </pc:spChg>
        <pc:spChg chg="mod">
          <ac:chgData name="Vaibhav Gujral" userId="71e6667d029b40da" providerId="LiveId" clId="{29A5259F-FA90-584E-A525-237CDC0336EF}" dt="2021-11-02T02:40:53.059" v="2028" actId="1076"/>
          <ac:spMkLst>
            <pc:docMk/>
            <pc:sldMk cId="2352533587" sldId="2134804660"/>
            <ac:spMk id="60" creationId="{B3AEDEB6-2FA9-8D41-94F4-6198CAF67CC0}"/>
          </ac:spMkLst>
        </pc:spChg>
        <pc:spChg chg="mod">
          <ac:chgData name="Vaibhav Gujral" userId="71e6667d029b40da" providerId="LiveId" clId="{29A5259F-FA90-584E-A525-237CDC0336EF}" dt="2021-11-02T02:40:53.059" v="2028" actId="1076"/>
          <ac:spMkLst>
            <pc:docMk/>
            <pc:sldMk cId="2352533587" sldId="2134804660"/>
            <ac:spMk id="61" creationId="{98240C64-F105-4B40-8412-18A37B6EFA6C}"/>
          </ac:spMkLst>
        </pc:spChg>
        <pc:spChg chg="mod">
          <ac:chgData name="Vaibhav Gujral" userId="71e6667d029b40da" providerId="LiveId" clId="{29A5259F-FA90-584E-A525-237CDC0336EF}" dt="2021-11-02T02:40:53.059" v="2028" actId="1076"/>
          <ac:spMkLst>
            <pc:docMk/>
            <pc:sldMk cId="2352533587" sldId="2134804660"/>
            <ac:spMk id="62" creationId="{D9DD143A-D7EE-D34A-AEF4-0E0C26BCA825}"/>
          </ac:spMkLst>
        </pc:spChg>
        <pc:spChg chg="mod">
          <ac:chgData name="Vaibhav Gujral" userId="71e6667d029b40da" providerId="LiveId" clId="{29A5259F-FA90-584E-A525-237CDC0336EF}" dt="2021-11-02T02:40:53.059" v="2028" actId="1076"/>
          <ac:spMkLst>
            <pc:docMk/>
            <pc:sldMk cId="2352533587" sldId="2134804660"/>
            <ac:spMk id="63" creationId="{6F0602C7-E37D-AF4D-B866-A89C534CB37A}"/>
          </ac:spMkLst>
        </pc:spChg>
        <pc:spChg chg="mod">
          <ac:chgData name="Vaibhav Gujral" userId="71e6667d029b40da" providerId="LiveId" clId="{29A5259F-FA90-584E-A525-237CDC0336EF}" dt="2021-11-02T02:40:53.059" v="2028" actId="1076"/>
          <ac:spMkLst>
            <pc:docMk/>
            <pc:sldMk cId="2352533587" sldId="2134804660"/>
            <ac:spMk id="64" creationId="{04C8FC7E-0395-DB45-B204-38A4143107F9}"/>
          </ac:spMkLst>
        </pc:spChg>
        <pc:spChg chg="mod">
          <ac:chgData name="Vaibhav Gujral" userId="71e6667d029b40da" providerId="LiveId" clId="{29A5259F-FA90-584E-A525-237CDC0336EF}" dt="2021-11-02T02:40:53.059" v="2028" actId="1076"/>
          <ac:spMkLst>
            <pc:docMk/>
            <pc:sldMk cId="2352533587" sldId="2134804660"/>
            <ac:spMk id="68" creationId="{E88A3D15-CC63-0547-952C-B26AD3DD8182}"/>
          </ac:spMkLst>
        </pc:spChg>
        <pc:spChg chg="mod">
          <ac:chgData name="Vaibhav Gujral" userId="71e6667d029b40da" providerId="LiveId" clId="{29A5259F-FA90-584E-A525-237CDC0336EF}" dt="2021-11-02T02:40:53.059" v="2028" actId="1076"/>
          <ac:spMkLst>
            <pc:docMk/>
            <pc:sldMk cId="2352533587" sldId="2134804660"/>
            <ac:spMk id="69" creationId="{6E8F517D-AA91-F04E-B08B-9ADAD66C093C}"/>
          </ac:spMkLst>
        </pc:spChg>
        <pc:spChg chg="mod">
          <ac:chgData name="Vaibhav Gujral" userId="71e6667d029b40da" providerId="LiveId" clId="{29A5259F-FA90-584E-A525-237CDC0336EF}" dt="2021-11-02T02:40:53.059" v="2028" actId="1076"/>
          <ac:spMkLst>
            <pc:docMk/>
            <pc:sldMk cId="2352533587" sldId="2134804660"/>
            <ac:spMk id="70" creationId="{E8CF0011-706D-C444-9CCF-8B32153FC09E}"/>
          </ac:spMkLst>
        </pc:spChg>
        <pc:spChg chg="mod">
          <ac:chgData name="Vaibhav Gujral" userId="71e6667d029b40da" providerId="LiveId" clId="{29A5259F-FA90-584E-A525-237CDC0336EF}" dt="2021-11-02T02:40:53.059" v="2028" actId="1076"/>
          <ac:spMkLst>
            <pc:docMk/>
            <pc:sldMk cId="2352533587" sldId="2134804660"/>
            <ac:spMk id="71" creationId="{4C3AEF0B-F689-2D42-B894-79BB50291CFD}"/>
          </ac:spMkLst>
        </pc:spChg>
        <pc:spChg chg="mod">
          <ac:chgData name="Vaibhav Gujral" userId="71e6667d029b40da" providerId="LiveId" clId="{29A5259F-FA90-584E-A525-237CDC0336EF}" dt="2021-11-02T02:40:53.059" v="2028" actId="1076"/>
          <ac:spMkLst>
            <pc:docMk/>
            <pc:sldMk cId="2352533587" sldId="2134804660"/>
            <ac:spMk id="72" creationId="{7AFDAFD2-0B0C-E64F-9D5E-41ED12C1ED95}"/>
          </ac:spMkLst>
        </pc:spChg>
        <pc:spChg chg="mod">
          <ac:chgData name="Vaibhav Gujral" userId="71e6667d029b40da" providerId="LiveId" clId="{29A5259F-FA90-584E-A525-237CDC0336EF}" dt="2021-11-02T02:40:53.059" v="2028" actId="1076"/>
          <ac:spMkLst>
            <pc:docMk/>
            <pc:sldMk cId="2352533587" sldId="2134804660"/>
            <ac:spMk id="73" creationId="{7C56C3B2-4EFA-3B47-963D-C89F87C6273E}"/>
          </ac:spMkLst>
        </pc:spChg>
        <pc:spChg chg="mod">
          <ac:chgData name="Vaibhav Gujral" userId="71e6667d029b40da" providerId="LiveId" clId="{29A5259F-FA90-584E-A525-237CDC0336EF}" dt="2021-11-02T02:40:53.059" v="2028" actId="1076"/>
          <ac:spMkLst>
            <pc:docMk/>
            <pc:sldMk cId="2352533587" sldId="2134804660"/>
            <ac:spMk id="74" creationId="{7B5C741E-CD6B-C942-8CA4-EEF2188AE418}"/>
          </ac:spMkLst>
        </pc:spChg>
        <pc:spChg chg="mod">
          <ac:chgData name="Vaibhav Gujral" userId="71e6667d029b40da" providerId="LiveId" clId="{29A5259F-FA90-584E-A525-237CDC0336EF}" dt="2021-11-02T02:40:53.059" v="2028" actId="1076"/>
          <ac:spMkLst>
            <pc:docMk/>
            <pc:sldMk cId="2352533587" sldId="2134804660"/>
            <ac:spMk id="75" creationId="{49B44A03-8DDF-144E-9523-8BCE0217F90F}"/>
          </ac:spMkLst>
        </pc:spChg>
        <pc:spChg chg="mod">
          <ac:chgData name="Vaibhav Gujral" userId="71e6667d029b40da" providerId="LiveId" clId="{29A5259F-FA90-584E-A525-237CDC0336EF}" dt="2021-11-02T02:40:53.059" v="2028" actId="1076"/>
          <ac:spMkLst>
            <pc:docMk/>
            <pc:sldMk cId="2352533587" sldId="2134804660"/>
            <ac:spMk id="76" creationId="{671E40CD-6CCA-CD4B-A17E-6D26FD0A83CF}"/>
          </ac:spMkLst>
        </pc:spChg>
        <pc:spChg chg="mod">
          <ac:chgData name="Vaibhav Gujral" userId="71e6667d029b40da" providerId="LiveId" clId="{29A5259F-FA90-584E-A525-237CDC0336EF}" dt="2021-11-02T02:40:53.059" v="2028" actId="1076"/>
          <ac:spMkLst>
            <pc:docMk/>
            <pc:sldMk cId="2352533587" sldId="2134804660"/>
            <ac:spMk id="77" creationId="{C27D0512-873C-4347-8422-2D01FD534128}"/>
          </ac:spMkLst>
        </pc:spChg>
        <pc:spChg chg="mod">
          <ac:chgData name="Vaibhav Gujral" userId="71e6667d029b40da" providerId="LiveId" clId="{29A5259F-FA90-584E-A525-237CDC0336EF}" dt="2021-11-02T02:40:53.059" v="2028" actId="1076"/>
          <ac:spMkLst>
            <pc:docMk/>
            <pc:sldMk cId="2352533587" sldId="2134804660"/>
            <ac:spMk id="78" creationId="{B7E40A36-D513-5045-9C31-20DAD9CA8C53}"/>
          </ac:spMkLst>
        </pc:spChg>
        <pc:spChg chg="add mod">
          <ac:chgData name="Vaibhav Gujral" userId="71e6667d029b40da" providerId="LiveId" clId="{29A5259F-FA90-584E-A525-237CDC0336EF}" dt="2021-11-02T02:28:18.624" v="1721"/>
          <ac:spMkLst>
            <pc:docMk/>
            <pc:sldMk cId="2352533587" sldId="2134804660"/>
            <ac:spMk id="79" creationId="{88117837-87D7-3A45-9DAE-3A27A917F27A}"/>
          </ac:spMkLst>
        </pc:spChg>
        <pc:spChg chg="add mod">
          <ac:chgData name="Vaibhav Gujral" userId="71e6667d029b40da" providerId="LiveId" clId="{29A5259F-FA90-584E-A525-237CDC0336EF}" dt="2021-11-02T02:28:18.624" v="1721"/>
          <ac:spMkLst>
            <pc:docMk/>
            <pc:sldMk cId="2352533587" sldId="2134804660"/>
            <ac:spMk id="80" creationId="{A5EFC37A-8EA7-C54B-9B25-FF5DD5579116}"/>
          </ac:spMkLst>
        </pc:spChg>
        <pc:spChg chg="add mod">
          <ac:chgData name="Vaibhav Gujral" userId="71e6667d029b40da" providerId="LiveId" clId="{29A5259F-FA90-584E-A525-237CDC0336EF}" dt="2021-11-02T02:40:43.383" v="2027" actId="207"/>
          <ac:spMkLst>
            <pc:docMk/>
            <pc:sldMk cId="2352533587" sldId="2134804660"/>
            <ac:spMk id="81" creationId="{A19912BF-FFD0-D44C-B328-23D5783023D6}"/>
          </ac:spMkLst>
        </pc:spChg>
        <pc:spChg chg="add mod">
          <ac:chgData name="Vaibhav Gujral" userId="71e6667d029b40da" providerId="LiveId" clId="{29A5259F-FA90-584E-A525-237CDC0336EF}" dt="2021-11-02T02:41:58.207" v="2048" actId="1035"/>
          <ac:spMkLst>
            <pc:docMk/>
            <pc:sldMk cId="2352533587" sldId="2134804660"/>
            <ac:spMk id="82" creationId="{13D12C56-89BF-D140-AE0E-B2F0CEFFBE65}"/>
          </ac:spMkLst>
        </pc:spChg>
        <pc:spChg chg="add mod">
          <ac:chgData name="Vaibhav Gujral" userId="71e6667d029b40da" providerId="LiveId" clId="{29A5259F-FA90-584E-A525-237CDC0336EF}" dt="2021-11-02T02:41:58.207" v="2048" actId="1035"/>
          <ac:spMkLst>
            <pc:docMk/>
            <pc:sldMk cId="2352533587" sldId="2134804660"/>
            <ac:spMk id="83" creationId="{994244BA-A8C7-1049-A442-6BFF24B4A99E}"/>
          </ac:spMkLst>
        </pc:spChg>
        <pc:spChg chg="add mod">
          <ac:chgData name="Vaibhav Gujral" userId="71e6667d029b40da" providerId="LiveId" clId="{29A5259F-FA90-584E-A525-237CDC0336EF}" dt="2021-11-02T02:40:43.383" v="2027" actId="207"/>
          <ac:spMkLst>
            <pc:docMk/>
            <pc:sldMk cId="2352533587" sldId="2134804660"/>
            <ac:spMk id="84" creationId="{17FF6FD6-D7A1-7A48-B7DE-6B6328E8D368}"/>
          </ac:spMkLst>
        </pc:spChg>
        <pc:spChg chg="add mod">
          <ac:chgData name="Vaibhav Gujral" userId="71e6667d029b40da" providerId="LiveId" clId="{29A5259F-FA90-584E-A525-237CDC0336EF}" dt="2021-11-02T02:42:10.116" v="2060" actId="1036"/>
          <ac:spMkLst>
            <pc:docMk/>
            <pc:sldMk cId="2352533587" sldId="2134804660"/>
            <ac:spMk id="85" creationId="{1FAE7B81-01EA-6E47-AFC9-A1574AB5E45D}"/>
          </ac:spMkLst>
        </pc:spChg>
        <pc:grpChg chg="add mod">
          <ac:chgData name="Vaibhav Gujral" userId="71e6667d029b40da" providerId="LiveId" clId="{29A5259F-FA90-584E-A525-237CDC0336EF}" dt="2021-11-02T02:40:53.059" v="2028" actId="1076"/>
          <ac:grpSpMkLst>
            <pc:docMk/>
            <pc:sldMk cId="2352533587" sldId="2134804660"/>
            <ac:grpSpMk id="4" creationId="{8ED566FA-9BAE-D346-8767-35EBEF28AC6C}"/>
          </ac:grpSpMkLst>
        </pc:grpChg>
        <pc:grpChg chg="mod">
          <ac:chgData name="Vaibhav Gujral" userId="71e6667d029b40da" providerId="LiveId" clId="{29A5259F-FA90-584E-A525-237CDC0336EF}" dt="2021-11-02T02:40:53.059" v="2028" actId="1076"/>
          <ac:grpSpMkLst>
            <pc:docMk/>
            <pc:sldMk cId="2352533587" sldId="2134804660"/>
            <ac:grpSpMk id="6" creationId="{EA86924B-C115-5540-A518-74C206262F41}"/>
          </ac:grpSpMkLst>
        </pc:grpChg>
        <pc:grpChg chg="mod">
          <ac:chgData name="Vaibhav Gujral" userId="71e6667d029b40da" providerId="LiveId" clId="{29A5259F-FA90-584E-A525-237CDC0336EF}" dt="2021-11-02T02:40:53.059" v="2028" actId="1076"/>
          <ac:grpSpMkLst>
            <pc:docMk/>
            <pc:sldMk cId="2352533587" sldId="2134804660"/>
            <ac:grpSpMk id="7" creationId="{F7783B89-2882-3449-86F5-6197998DC08A}"/>
          </ac:grpSpMkLst>
        </pc:grpChg>
        <pc:grpChg chg="mod">
          <ac:chgData name="Vaibhav Gujral" userId="71e6667d029b40da" providerId="LiveId" clId="{29A5259F-FA90-584E-A525-237CDC0336EF}" dt="2021-11-02T02:40:53.059" v="2028" actId="1076"/>
          <ac:grpSpMkLst>
            <pc:docMk/>
            <pc:sldMk cId="2352533587" sldId="2134804660"/>
            <ac:grpSpMk id="10" creationId="{B97305BD-9559-524B-9AC0-8FF623BD3041}"/>
          </ac:grpSpMkLst>
        </pc:grpChg>
        <pc:grpChg chg="mod">
          <ac:chgData name="Vaibhav Gujral" userId="71e6667d029b40da" providerId="LiveId" clId="{29A5259F-FA90-584E-A525-237CDC0336EF}" dt="2021-11-02T02:40:53.059" v="2028" actId="1076"/>
          <ac:grpSpMkLst>
            <pc:docMk/>
            <pc:sldMk cId="2352533587" sldId="2134804660"/>
            <ac:grpSpMk id="14" creationId="{49D5252E-FD80-CE42-9F67-579B8EEF8F03}"/>
          </ac:grpSpMkLst>
        </pc:grpChg>
        <pc:grpChg chg="mod">
          <ac:chgData name="Vaibhav Gujral" userId="71e6667d029b40da" providerId="LiveId" clId="{29A5259F-FA90-584E-A525-237CDC0336EF}" dt="2021-11-02T02:40:53.059" v="2028" actId="1076"/>
          <ac:grpSpMkLst>
            <pc:docMk/>
            <pc:sldMk cId="2352533587" sldId="2134804660"/>
            <ac:grpSpMk id="15" creationId="{25AA62C3-EE89-B544-99C2-911DF90AB554}"/>
          </ac:grpSpMkLst>
        </pc:grpChg>
        <pc:grpChg chg="mod">
          <ac:chgData name="Vaibhav Gujral" userId="71e6667d029b40da" providerId="LiveId" clId="{29A5259F-FA90-584E-A525-237CDC0336EF}" dt="2021-11-02T02:40:53.059" v="2028" actId="1076"/>
          <ac:grpSpMkLst>
            <pc:docMk/>
            <pc:sldMk cId="2352533587" sldId="2134804660"/>
            <ac:grpSpMk id="17" creationId="{CD67B116-BE2F-C047-8A54-B930B341F8E7}"/>
          </ac:grpSpMkLst>
        </pc:grpChg>
        <pc:grpChg chg="mod">
          <ac:chgData name="Vaibhav Gujral" userId="71e6667d029b40da" providerId="LiveId" clId="{29A5259F-FA90-584E-A525-237CDC0336EF}" dt="2021-11-02T02:40:53.059" v="2028" actId="1076"/>
          <ac:grpSpMkLst>
            <pc:docMk/>
            <pc:sldMk cId="2352533587" sldId="2134804660"/>
            <ac:grpSpMk id="20" creationId="{4C70D4AC-28BB-BD42-9C09-A1549F3ECD4F}"/>
          </ac:grpSpMkLst>
        </pc:grpChg>
        <pc:grpChg chg="mod">
          <ac:chgData name="Vaibhav Gujral" userId="71e6667d029b40da" providerId="LiveId" clId="{29A5259F-FA90-584E-A525-237CDC0336EF}" dt="2021-11-02T02:40:53.059" v="2028" actId="1076"/>
          <ac:grpSpMkLst>
            <pc:docMk/>
            <pc:sldMk cId="2352533587" sldId="2134804660"/>
            <ac:grpSpMk id="21" creationId="{89D33960-0248-AE47-8786-ECF973399972}"/>
          </ac:grpSpMkLst>
        </pc:grpChg>
        <pc:grpChg chg="mod">
          <ac:chgData name="Vaibhav Gujral" userId="71e6667d029b40da" providerId="LiveId" clId="{29A5259F-FA90-584E-A525-237CDC0336EF}" dt="2021-11-02T02:40:53.059" v="2028" actId="1076"/>
          <ac:grpSpMkLst>
            <pc:docMk/>
            <pc:sldMk cId="2352533587" sldId="2134804660"/>
            <ac:grpSpMk id="22" creationId="{DFC96B77-830F-174A-83B0-70737E8F4BFD}"/>
          </ac:grpSpMkLst>
        </pc:grpChg>
        <pc:grpChg chg="mod">
          <ac:chgData name="Vaibhav Gujral" userId="71e6667d029b40da" providerId="LiveId" clId="{29A5259F-FA90-584E-A525-237CDC0336EF}" dt="2021-11-02T02:40:53.059" v="2028" actId="1076"/>
          <ac:grpSpMkLst>
            <pc:docMk/>
            <pc:sldMk cId="2352533587" sldId="2134804660"/>
            <ac:grpSpMk id="30" creationId="{F30746B7-64CB-1B48-9CF0-F9951529A59A}"/>
          </ac:grpSpMkLst>
        </pc:grpChg>
        <pc:grpChg chg="mod">
          <ac:chgData name="Vaibhav Gujral" userId="71e6667d029b40da" providerId="LiveId" clId="{29A5259F-FA90-584E-A525-237CDC0336EF}" dt="2021-11-02T02:40:53.059" v="2028" actId="1076"/>
          <ac:grpSpMkLst>
            <pc:docMk/>
            <pc:sldMk cId="2352533587" sldId="2134804660"/>
            <ac:grpSpMk id="34" creationId="{DC248300-0C0C-3D42-8F3D-6F53C0BF7F4B}"/>
          </ac:grpSpMkLst>
        </pc:grpChg>
        <pc:grpChg chg="mod">
          <ac:chgData name="Vaibhav Gujral" userId="71e6667d029b40da" providerId="LiveId" clId="{29A5259F-FA90-584E-A525-237CDC0336EF}" dt="2021-11-02T02:40:53.059" v="2028" actId="1076"/>
          <ac:grpSpMkLst>
            <pc:docMk/>
            <pc:sldMk cId="2352533587" sldId="2134804660"/>
            <ac:grpSpMk id="38" creationId="{7836ABA9-6639-2C4F-8BCD-26AF2CFE56F2}"/>
          </ac:grpSpMkLst>
        </pc:grpChg>
        <pc:grpChg chg="mod">
          <ac:chgData name="Vaibhav Gujral" userId="71e6667d029b40da" providerId="LiveId" clId="{29A5259F-FA90-584E-A525-237CDC0336EF}" dt="2021-11-02T02:40:53.059" v="2028" actId="1076"/>
          <ac:grpSpMkLst>
            <pc:docMk/>
            <pc:sldMk cId="2352533587" sldId="2134804660"/>
            <ac:grpSpMk id="47" creationId="{8107107B-D643-7240-8A4E-48D8C4F9F9E9}"/>
          </ac:grpSpMkLst>
        </pc:grpChg>
        <pc:grpChg chg="mod">
          <ac:chgData name="Vaibhav Gujral" userId="71e6667d029b40da" providerId="LiveId" clId="{29A5259F-FA90-584E-A525-237CDC0336EF}" dt="2021-11-02T02:40:53.059" v="2028" actId="1076"/>
          <ac:grpSpMkLst>
            <pc:docMk/>
            <pc:sldMk cId="2352533587" sldId="2134804660"/>
            <ac:grpSpMk id="48" creationId="{4301C69A-C6E7-554C-A6ED-787084FA48F6}"/>
          </ac:grpSpMkLst>
        </pc:grpChg>
        <pc:grpChg chg="mod">
          <ac:chgData name="Vaibhav Gujral" userId="71e6667d029b40da" providerId="LiveId" clId="{29A5259F-FA90-584E-A525-237CDC0336EF}" dt="2021-11-02T02:40:53.059" v="2028" actId="1076"/>
          <ac:grpSpMkLst>
            <pc:docMk/>
            <pc:sldMk cId="2352533587" sldId="2134804660"/>
            <ac:grpSpMk id="49" creationId="{14B67BD1-F220-044D-BE42-937B8C73E397}"/>
          </ac:grpSpMkLst>
        </pc:grpChg>
        <pc:grpChg chg="mod">
          <ac:chgData name="Vaibhav Gujral" userId="71e6667d029b40da" providerId="LiveId" clId="{29A5259F-FA90-584E-A525-237CDC0336EF}" dt="2021-11-02T02:40:53.059" v="2028" actId="1076"/>
          <ac:grpSpMkLst>
            <pc:docMk/>
            <pc:sldMk cId="2352533587" sldId="2134804660"/>
            <ac:grpSpMk id="56" creationId="{77A242C3-3C17-9540-9678-483566A4EACA}"/>
          </ac:grpSpMkLst>
        </pc:grpChg>
        <pc:grpChg chg="mod">
          <ac:chgData name="Vaibhav Gujral" userId="71e6667d029b40da" providerId="LiveId" clId="{29A5259F-FA90-584E-A525-237CDC0336EF}" dt="2021-11-02T02:40:53.059" v="2028" actId="1076"/>
          <ac:grpSpMkLst>
            <pc:docMk/>
            <pc:sldMk cId="2352533587" sldId="2134804660"/>
            <ac:grpSpMk id="57" creationId="{0B7EA742-0B4C-5441-A6FA-C00472FC6AB0}"/>
          </ac:grpSpMkLst>
        </pc:grpChg>
        <pc:grpChg chg="mod">
          <ac:chgData name="Vaibhav Gujral" userId="71e6667d029b40da" providerId="LiveId" clId="{29A5259F-FA90-584E-A525-237CDC0336EF}" dt="2021-11-02T02:40:53.059" v="2028" actId="1076"/>
          <ac:grpSpMkLst>
            <pc:docMk/>
            <pc:sldMk cId="2352533587" sldId="2134804660"/>
            <ac:grpSpMk id="58" creationId="{BF8E8D37-A501-DA4B-92FD-95FC22799588}"/>
          </ac:grpSpMkLst>
        </pc:grpChg>
        <pc:grpChg chg="mod">
          <ac:chgData name="Vaibhav Gujral" userId="71e6667d029b40da" providerId="LiveId" clId="{29A5259F-FA90-584E-A525-237CDC0336EF}" dt="2021-11-02T02:40:53.059" v="2028" actId="1076"/>
          <ac:grpSpMkLst>
            <pc:docMk/>
            <pc:sldMk cId="2352533587" sldId="2134804660"/>
            <ac:grpSpMk id="65" creationId="{25925730-2B25-494A-8553-FF14488854DD}"/>
          </ac:grpSpMkLst>
        </pc:grpChg>
        <pc:grpChg chg="mod">
          <ac:chgData name="Vaibhav Gujral" userId="71e6667d029b40da" providerId="LiveId" clId="{29A5259F-FA90-584E-A525-237CDC0336EF}" dt="2021-11-02T02:40:53.059" v="2028" actId="1076"/>
          <ac:grpSpMkLst>
            <pc:docMk/>
            <pc:sldMk cId="2352533587" sldId="2134804660"/>
            <ac:grpSpMk id="66" creationId="{EC28F131-5296-3149-A602-A489B7D873FF}"/>
          </ac:grpSpMkLst>
        </pc:grpChg>
        <pc:grpChg chg="mod">
          <ac:chgData name="Vaibhav Gujral" userId="71e6667d029b40da" providerId="LiveId" clId="{29A5259F-FA90-584E-A525-237CDC0336EF}" dt="2021-11-02T02:40:53.059" v="2028" actId="1076"/>
          <ac:grpSpMkLst>
            <pc:docMk/>
            <pc:sldMk cId="2352533587" sldId="2134804660"/>
            <ac:grpSpMk id="67" creationId="{D5864879-BE87-7A45-934E-3FD013728864}"/>
          </ac:grpSpMkLst>
        </pc:grpChg>
        <pc:picChg chg="mod">
          <ac:chgData name="Vaibhav Gujral" userId="71e6667d029b40da" providerId="LiveId" clId="{29A5259F-FA90-584E-A525-237CDC0336EF}" dt="2021-11-02T02:40:53.059" v="2028" actId="1076"/>
          <ac:picMkLst>
            <pc:docMk/>
            <pc:sldMk cId="2352533587" sldId="2134804660"/>
            <ac:picMk id="11" creationId="{35C02D07-0F5A-F24D-ACEE-3B97DED91464}"/>
          </ac:picMkLst>
        </pc:picChg>
        <pc:picChg chg="mod">
          <ac:chgData name="Vaibhav Gujral" userId="71e6667d029b40da" providerId="LiveId" clId="{29A5259F-FA90-584E-A525-237CDC0336EF}" dt="2021-11-02T02:40:53.059" v="2028" actId="1076"/>
          <ac:picMkLst>
            <pc:docMk/>
            <pc:sldMk cId="2352533587" sldId="2134804660"/>
            <ac:picMk id="12" creationId="{6C38EE43-0C11-4B49-9F2F-DF1E64AEE18C}"/>
          </ac:picMkLst>
        </pc:picChg>
        <pc:picChg chg="mod">
          <ac:chgData name="Vaibhav Gujral" userId="71e6667d029b40da" providerId="LiveId" clId="{29A5259F-FA90-584E-A525-237CDC0336EF}" dt="2021-11-02T02:40:53.059" v="2028" actId="1076"/>
          <ac:picMkLst>
            <pc:docMk/>
            <pc:sldMk cId="2352533587" sldId="2134804660"/>
            <ac:picMk id="13" creationId="{748A51DA-36F6-B144-815D-2266471B6388}"/>
          </ac:picMkLst>
        </pc:picChg>
        <pc:picChg chg="mod">
          <ac:chgData name="Vaibhav Gujral" userId="71e6667d029b40da" providerId="LiveId" clId="{29A5259F-FA90-584E-A525-237CDC0336EF}" dt="2021-11-02T02:40:53.059" v="2028" actId="1076"/>
          <ac:picMkLst>
            <pc:docMk/>
            <pc:sldMk cId="2352533587" sldId="2134804660"/>
            <ac:picMk id="31" creationId="{51661279-83A8-EF4F-8DDE-271C4C922723}"/>
          </ac:picMkLst>
        </pc:picChg>
        <pc:picChg chg="mod">
          <ac:chgData name="Vaibhav Gujral" userId="71e6667d029b40da" providerId="LiveId" clId="{29A5259F-FA90-584E-A525-237CDC0336EF}" dt="2021-11-02T02:40:53.059" v="2028" actId="1076"/>
          <ac:picMkLst>
            <pc:docMk/>
            <pc:sldMk cId="2352533587" sldId="2134804660"/>
            <ac:picMk id="35" creationId="{A714A19E-E4CD-4343-8756-9B613C5DCADF}"/>
          </ac:picMkLst>
        </pc:picChg>
        <pc:picChg chg="mod">
          <ac:chgData name="Vaibhav Gujral" userId="71e6667d029b40da" providerId="LiveId" clId="{29A5259F-FA90-584E-A525-237CDC0336EF}" dt="2021-11-02T02:40:53.059" v="2028" actId="1076"/>
          <ac:picMkLst>
            <pc:docMk/>
            <pc:sldMk cId="2352533587" sldId="2134804660"/>
            <ac:picMk id="39" creationId="{4CB6754D-0CB2-7C4E-9CC8-8A49ED84FB05}"/>
          </ac:picMkLst>
        </pc:picChg>
        <pc:picChg chg="mod">
          <ac:chgData name="Vaibhav Gujral" userId="71e6667d029b40da" providerId="LiveId" clId="{29A5259F-FA90-584E-A525-237CDC0336EF}" dt="2021-11-02T02:40:53.059" v="2028" actId="1076"/>
          <ac:picMkLst>
            <pc:docMk/>
            <pc:sldMk cId="2352533587" sldId="2134804660"/>
            <ac:picMk id="44" creationId="{0237EB8A-3EBD-6D42-994C-81EF75179E71}"/>
          </ac:picMkLst>
        </pc:picChg>
        <pc:cxnChg chg="mod">
          <ac:chgData name="Vaibhav Gujral" userId="71e6667d029b40da" providerId="LiveId" clId="{29A5259F-FA90-584E-A525-237CDC0336EF}" dt="2021-11-02T02:40:53.059" v="2028" actId="1076"/>
          <ac:cxnSpMkLst>
            <pc:docMk/>
            <pc:sldMk cId="2352533587" sldId="2134804660"/>
            <ac:cxnSpMk id="18" creationId="{CE00658C-EF9F-9248-8E46-B98CD87E0DFA}"/>
          </ac:cxnSpMkLst>
        </pc:cxnChg>
        <pc:cxnChg chg="mod">
          <ac:chgData name="Vaibhav Gujral" userId="71e6667d029b40da" providerId="LiveId" clId="{29A5259F-FA90-584E-A525-237CDC0336EF}" dt="2021-11-02T02:40:53.059" v="2028" actId="1076"/>
          <ac:cxnSpMkLst>
            <pc:docMk/>
            <pc:sldMk cId="2352533587" sldId="2134804660"/>
            <ac:cxnSpMk id="19" creationId="{CAE19548-9ABB-9A42-9302-FD011D4F5203}"/>
          </ac:cxnSpMkLst>
        </pc:cxnChg>
        <pc:cxnChg chg="mod">
          <ac:chgData name="Vaibhav Gujral" userId="71e6667d029b40da" providerId="LiveId" clId="{29A5259F-FA90-584E-A525-237CDC0336EF}" dt="2021-11-02T02:40:53.059" v="2028" actId="1076"/>
          <ac:cxnSpMkLst>
            <pc:docMk/>
            <pc:sldMk cId="2352533587" sldId="2134804660"/>
            <ac:cxnSpMk id="24" creationId="{694D4B6C-3FEC-FF43-A45D-E7050BAD55B8}"/>
          </ac:cxnSpMkLst>
        </pc:cxnChg>
        <pc:cxnChg chg="mod">
          <ac:chgData name="Vaibhav Gujral" userId="71e6667d029b40da" providerId="LiveId" clId="{29A5259F-FA90-584E-A525-237CDC0336EF}" dt="2021-11-02T02:40:53.059" v="2028" actId="1076"/>
          <ac:cxnSpMkLst>
            <pc:docMk/>
            <pc:sldMk cId="2352533587" sldId="2134804660"/>
            <ac:cxnSpMk id="25" creationId="{A82889DD-6834-EF48-BFB9-B104C369404D}"/>
          </ac:cxnSpMkLst>
        </pc:cxnChg>
        <pc:cxnChg chg="mod">
          <ac:chgData name="Vaibhav Gujral" userId="71e6667d029b40da" providerId="LiveId" clId="{29A5259F-FA90-584E-A525-237CDC0336EF}" dt="2021-11-02T02:40:53.059" v="2028" actId="1076"/>
          <ac:cxnSpMkLst>
            <pc:docMk/>
            <pc:sldMk cId="2352533587" sldId="2134804660"/>
            <ac:cxnSpMk id="26" creationId="{2DC48DF2-D17E-F647-B2BB-3A9DE974E163}"/>
          </ac:cxnSpMkLst>
        </pc:cxnChg>
      </pc:sldChg>
      <pc:sldChg chg="addSp modSp new mod">
        <pc:chgData name="Vaibhav Gujral" userId="71e6667d029b40da" providerId="LiveId" clId="{29A5259F-FA90-584E-A525-237CDC0336EF}" dt="2021-11-02T01:34:37.653" v="1248" actId="14100"/>
        <pc:sldMkLst>
          <pc:docMk/>
          <pc:sldMk cId="1223429777" sldId="2134804661"/>
        </pc:sldMkLst>
        <pc:spChg chg="mod">
          <ac:chgData name="Vaibhav Gujral" userId="71e6667d029b40da" providerId="LiveId" clId="{29A5259F-FA90-584E-A525-237CDC0336EF}" dt="2021-11-02T01:26:45.574" v="1102" actId="20577"/>
          <ac:spMkLst>
            <pc:docMk/>
            <pc:sldMk cId="1223429777" sldId="2134804661"/>
            <ac:spMk id="2" creationId="{1C17D51A-7202-EB4E-B47D-DF8BB24238CE}"/>
          </ac:spMkLst>
        </pc:spChg>
        <pc:spChg chg="mod">
          <ac:chgData name="Vaibhav Gujral" userId="71e6667d029b40da" providerId="LiveId" clId="{29A5259F-FA90-584E-A525-237CDC0336EF}" dt="2021-11-02T01:34:14.811" v="1245" actId="20577"/>
          <ac:spMkLst>
            <pc:docMk/>
            <pc:sldMk cId="1223429777" sldId="2134804661"/>
            <ac:spMk id="3" creationId="{85942CAD-D2D2-734B-BA68-4B2BF6A2A901}"/>
          </ac:spMkLst>
        </pc:spChg>
        <pc:picChg chg="add mod">
          <ac:chgData name="Vaibhav Gujral" userId="71e6667d029b40da" providerId="LiveId" clId="{29A5259F-FA90-584E-A525-237CDC0336EF}" dt="2021-11-02T01:34:37.653" v="1248" actId="14100"/>
          <ac:picMkLst>
            <pc:docMk/>
            <pc:sldMk cId="1223429777" sldId="2134804661"/>
            <ac:picMk id="2050" creationId="{A8DD748D-294B-CB4F-B671-ADA16692C549}"/>
          </ac:picMkLst>
        </pc:picChg>
      </pc:sldChg>
      <pc:sldChg chg="delSp modSp add del mod">
        <pc:chgData name="Vaibhav Gujral" userId="71e6667d029b40da" providerId="LiveId" clId="{29A5259F-FA90-584E-A525-237CDC0336EF}" dt="2021-11-02T01:23:05.860" v="1067" actId="2696"/>
        <pc:sldMkLst>
          <pc:docMk/>
          <pc:sldMk cId="3221946203" sldId="2134804661"/>
        </pc:sldMkLst>
        <pc:cxnChg chg="del mod">
          <ac:chgData name="Vaibhav Gujral" userId="71e6667d029b40da" providerId="LiveId" clId="{29A5259F-FA90-584E-A525-237CDC0336EF}" dt="2021-11-02T01:20:28.257" v="1041" actId="478"/>
          <ac:cxnSpMkLst>
            <pc:docMk/>
            <pc:sldMk cId="3221946203" sldId="2134804661"/>
            <ac:cxnSpMk id="9" creationId="{7A559575-9787-4087-8B07-B8A6981299A2}"/>
          </ac:cxnSpMkLst>
        </pc:cxnChg>
        <pc:cxnChg chg="del">
          <ac:chgData name="Vaibhav Gujral" userId="71e6667d029b40da" providerId="LiveId" clId="{29A5259F-FA90-584E-A525-237CDC0336EF}" dt="2021-11-02T01:20:27.309" v="1040" actId="478"/>
          <ac:cxnSpMkLst>
            <pc:docMk/>
            <pc:sldMk cId="3221946203" sldId="2134804661"/>
            <ac:cxnSpMk id="13" creationId="{C55C7947-A97C-41B7-B8B2-691ED7C00AF5}"/>
          </ac:cxnSpMkLst>
        </pc:cxnChg>
        <pc:cxnChg chg="del mod">
          <ac:chgData name="Vaibhav Gujral" userId="71e6667d029b40da" providerId="LiveId" clId="{29A5259F-FA90-584E-A525-237CDC0336EF}" dt="2021-11-02T01:20:29.341" v="1042" actId="478"/>
          <ac:cxnSpMkLst>
            <pc:docMk/>
            <pc:sldMk cId="3221946203" sldId="2134804661"/>
            <ac:cxnSpMk id="16" creationId="{5846D531-9938-4731-8501-BB6441203A36}"/>
          </ac:cxnSpMkLst>
        </pc:cxnChg>
        <pc:cxnChg chg="del mod">
          <ac:chgData name="Vaibhav Gujral" userId="71e6667d029b40da" providerId="LiveId" clId="{29A5259F-FA90-584E-A525-237CDC0336EF}" dt="2021-11-02T01:20:31.448" v="1044" actId="478"/>
          <ac:cxnSpMkLst>
            <pc:docMk/>
            <pc:sldMk cId="3221946203" sldId="2134804661"/>
            <ac:cxnSpMk id="18" creationId="{849EF11B-E908-4AA1-BA50-F5D8B915EDF2}"/>
          </ac:cxnSpMkLst>
        </pc:cxnChg>
        <pc:cxnChg chg="del">
          <ac:chgData name="Vaibhav Gujral" userId="71e6667d029b40da" providerId="LiveId" clId="{29A5259F-FA90-584E-A525-237CDC0336EF}" dt="2021-11-02T01:20:30.267" v="1043" actId="478"/>
          <ac:cxnSpMkLst>
            <pc:docMk/>
            <pc:sldMk cId="3221946203" sldId="2134804661"/>
            <ac:cxnSpMk id="22" creationId="{7A482830-694A-4DBC-A35C-AB074E531E13}"/>
          </ac:cxnSpMkLst>
        </pc:cxnChg>
        <pc:cxnChg chg="del mod">
          <ac:chgData name="Vaibhav Gujral" userId="71e6667d029b40da" providerId="LiveId" clId="{29A5259F-FA90-584E-A525-237CDC0336EF}" dt="2021-11-02T01:20:32.920" v="1045" actId="478"/>
          <ac:cxnSpMkLst>
            <pc:docMk/>
            <pc:sldMk cId="3221946203" sldId="2134804661"/>
            <ac:cxnSpMk id="24" creationId="{A302751B-3EC4-4BC0-9EDF-0EAFAEFA2F34}"/>
          </ac:cxnSpMkLst>
        </pc:cxnChg>
        <pc:cxnChg chg="del mod">
          <ac:chgData name="Vaibhav Gujral" userId="71e6667d029b40da" providerId="LiveId" clId="{29A5259F-FA90-584E-A525-237CDC0336EF}" dt="2021-11-02T01:20:34.439" v="1046" actId="478"/>
          <ac:cxnSpMkLst>
            <pc:docMk/>
            <pc:sldMk cId="3221946203" sldId="2134804661"/>
            <ac:cxnSpMk id="26" creationId="{B32D3385-5BC0-4895-8BBE-F397225E758C}"/>
          </ac:cxnSpMkLst>
        </pc:cxnChg>
      </pc:sldChg>
      <pc:sldChg chg="addSp delSp modSp new mod modAnim">
        <pc:chgData name="Vaibhav Gujral" userId="71e6667d029b40da" providerId="LiveId" clId="{29A5259F-FA90-584E-A525-237CDC0336EF}" dt="2021-11-02T02:28:28.905" v="1724" actId="1076"/>
        <pc:sldMkLst>
          <pc:docMk/>
          <pc:sldMk cId="453636107" sldId="2134804662"/>
        </pc:sldMkLst>
        <pc:spChg chg="mod">
          <ac:chgData name="Vaibhav Gujral" userId="71e6667d029b40da" providerId="LiveId" clId="{29A5259F-FA90-584E-A525-237CDC0336EF}" dt="2021-11-02T01:35:53.006" v="1280" actId="20577"/>
          <ac:spMkLst>
            <pc:docMk/>
            <pc:sldMk cId="453636107" sldId="2134804662"/>
            <ac:spMk id="2" creationId="{38E98664-A1B6-344D-B5F7-B9F33E9C77EA}"/>
          </ac:spMkLst>
        </pc:spChg>
        <pc:spChg chg="del">
          <ac:chgData name="Vaibhav Gujral" userId="71e6667d029b40da" providerId="LiveId" clId="{29A5259F-FA90-584E-A525-237CDC0336EF}" dt="2021-11-02T01:36:30.251" v="1281" actId="478"/>
          <ac:spMkLst>
            <pc:docMk/>
            <pc:sldMk cId="453636107" sldId="2134804662"/>
            <ac:spMk id="3" creationId="{62D374A3-5BEC-5146-B806-F919D274C9B9}"/>
          </ac:spMkLst>
        </pc:spChg>
        <pc:spChg chg="add del mod">
          <ac:chgData name="Vaibhav Gujral" userId="71e6667d029b40da" providerId="LiveId" clId="{29A5259F-FA90-584E-A525-237CDC0336EF}" dt="2021-11-02T01:40:07.929" v="1446" actId="478"/>
          <ac:spMkLst>
            <pc:docMk/>
            <pc:sldMk cId="453636107" sldId="2134804662"/>
            <ac:spMk id="4" creationId="{8DAB507F-C502-044A-A025-1B4E17D42278}"/>
          </ac:spMkLst>
        </pc:spChg>
        <pc:spChg chg="add del mod">
          <ac:chgData name="Vaibhav Gujral" userId="71e6667d029b40da" providerId="LiveId" clId="{29A5259F-FA90-584E-A525-237CDC0336EF}" dt="2021-11-02T01:40:07.929" v="1446" actId="478"/>
          <ac:spMkLst>
            <pc:docMk/>
            <pc:sldMk cId="453636107" sldId="2134804662"/>
            <ac:spMk id="5" creationId="{02359AEC-703A-D64D-969D-81529ED197DC}"/>
          </ac:spMkLst>
        </pc:spChg>
        <pc:spChg chg="add del mod">
          <ac:chgData name="Vaibhav Gujral" userId="71e6667d029b40da" providerId="LiveId" clId="{29A5259F-FA90-584E-A525-237CDC0336EF}" dt="2021-11-02T01:40:07.929" v="1446" actId="478"/>
          <ac:spMkLst>
            <pc:docMk/>
            <pc:sldMk cId="453636107" sldId="2134804662"/>
            <ac:spMk id="6" creationId="{80C401ED-3BE8-DF40-A174-2B3F456DF699}"/>
          </ac:spMkLst>
        </pc:spChg>
        <pc:spChg chg="mod">
          <ac:chgData name="Vaibhav Gujral" userId="71e6667d029b40da" providerId="LiveId" clId="{29A5259F-FA90-584E-A525-237CDC0336EF}" dt="2021-11-02T01:36:42.448" v="1358" actId="1037"/>
          <ac:spMkLst>
            <pc:docMk/>
            <pc:sldMk cId="453636107" sldId="2134804662"/>
            <ac:spMk id="8" creationId="{8FB1CF74-D4F0-FC45-AF1B-DA11B4E166A6}"/>
          </ac:spMkLst>
        </pc:spChg>
        <pc:spChg chg="mod">
          <ac:chgData name="Vaibhav Gujral" userId="71e6667d029b40da" providerId="LiveId" clId="{29A5259F-FA90-584E-A525-237CDC0336EF}" dt="2021-11-02T01:36:42.448" v="1358" actId="1037"/>
          <ac:spMkLst>
            <pc:docMk/>
            <pc:sldMk cId="453636107" sldId="2134804662"/>
            <ac:spMk id="9" creationId="{2C16387B-DE18-BF47-8A76-BDA836E9387C}"/>
          </ac:spMkLst>
        </pc:spChg>
        <pc:spChg chg="mod">
          <ac:chgData name="Vaibhav Gujral" userId="71e6667d029b40da" providerId="LiveId" clId="{29A5259F-FA90-584E-A525-237CDC0336EF}" dt="2021-11-02T01:36:42.448" v="1358" actId="1037"/>
          <ac:spMkLst>
            <pc:docMk/>
            <pc:sldMk cId="453636107" sldId="2134804662"/>
            <ac:spMk id="11" creationId="{0339E334-0802-C84C-AF1A-FB1DF13A2775}"/>
          </ac:spMkLst>
        </pc:spChg>
        <pc:spChg chg="mod">
          <ac:chgData name="Vaibhav Gujral" userId="71e6667d029b40da" providerId="LiveId" clId="{29A5259F-FA90-584E-A525-237CDC0336EF}" dt="2021-11-02T01:36:42.448" v="1358" actId="1037"/>
          <ac:spMkLst>
            <pc:docMk/>
            <pc:sldMk cId="453636107" sldId="2134804662"/>
            <ac:spMk id="12" creationId="{2675FDBA-EE2B-F34B-87AF-DEBBC737B206}"/>
          </ac:spMkLst>
        </pc:spChg>
        <pc:spChg chg="add del mod">
          <ac:chgData name="Vaibhav Gujral" userId="71e6667d029b40da" providerId="LiveId" clId="{29A5259F-FA90-584E-A525-237CDC0336EF}" dt="2021-11-02T01:40:07.929" v="1446" actId="478"/>
          <ac:spMkLst>
            <pc:docMk/>
            <pc:sldMk cId="453636107" sldId="2134804662"/>
            <ac:spMk id="16" creationId="{9863BF1B-032E-7844-B478-ADE81E7E8051}"/>
          </ac:spMkLst>
        </pc:spChg>
        <pc:spChg chg="add mod">
          <ac:chgData name="Vaibhav Gujral" userId="71e6667d029b40da" providerId="LiveId" clId="{29A5259F-FA90-584E-A525-237CDC0336EF}" dt="2021-11-02T02:28:21.620" v="1722"/>
          <ac:spMkLst>
            <pc:docMk/>
            <pc:sldMk cId="453636107" sldId="2134804662"/>
            <ac:spMk id="19" creationId="{51F848FC-312E-6241-A4BB-90E3718628F5}"/>
          </ac:spMkLst>
        </pc:spChg>
        <pc:spChg chg="add mod">
          <ac:chgData name="Vaibhav Gujral" userId="71e6667d029b40da" providerId="LiveId" clId="{29A5259F-FA90-584E-A525-237CDC0336EF}" dt="2021-11-02T02:28:21.620" v="1722"/>
          <ac:spMkLst>
            <pc:docMk/>
            <pc:sldMk cId="453636107" sldId="2134804662"/>
            <ac:spMk id="20" creationId="{3E6CC845-60BC-D94A-B5F9-1382C165610C}"/>
          </ac:spMkLst>
        </pc:spChg>
        <pc:grpChg chg="add del mod">
          <ac:chgData name="Vaibhav Gujral" userId="71e6667d029b40da" providerId="LiveId" clId="{29A5259F-FA90-584E-A525-237CDC0336EF}" dt="2021-11-02T01:40:07.929" v="1446" actId="478"/>
          <ac:grpSpMkLst>
            <pc:docMk/>
            <pc:sldMk cId="453636107" sldId="2134804662"/>
            <ac:grpSpMk id="7" creationId="{28FD73D9-2616-154D-AF0B-7A2BB2FFC215}"/>
          </ac:grpSpMkLst>
        </pc:grpChg>
        <pc:grpChg chg="add del mod">
          <ac:chgData name="Vaibhav Gujral" userId="71e6667d029b40da" providerId="LiveId" clId="{29A5259F-FA90-584E-A525-237CDC0336EF}" dt="2021-11-02T01:40:07.929" v="1446" actId="478"/>
          <ac:grpSpMkLst>
            <pc:docMk/>
            <pc:sldMk cId="453636107" sldId="2134804662"/>
            <ac:grpSpMk id="10" creationId="{BC6844CC-2498-6F45-B911-559E5DD71CA1}"/>
          </ac:grpSpMkLst>
        </pc:grpChg>
        <pc:graphicFrameChg chg="add del mod modGraphic">
          <ac:chgData name="Vaibhav Gujral" userId="71e6667d029b40da" providerId="LiveId" clId="{29A5259F-FA90-584E-A525-237CDC0336EF}" dt="2021-11-02T01:40:07.929" v="1446" actId="478"/>
          <ac:graphicFrameMkLst>
            <pc:docMk/>
            <pc:sldMk cId="453636107" sldId="2134804662"/>
            <ac:graphicFrameMk id="17" creationId="{8F0CB23B-5C08-3047-9383-8838CA9CFB4B}"/>
          </ac:graphicFrameMkLst>
        </pc:graphicFrameChg>
        <pc:picChg chg="add del mod">
          <ac:chgData name="Vaibhav Gujral" userId="71e6667d029b40da" providerId="LiveId" clId="{29A5259F-FA90-584E-A525-237CDC0336EF}" dt="2021-11-02T01:40:07.929" v="1446" actId="478"/>
          <ac:picMkLst>
            <pc:docMk/>
            <pc:sldMk cId="453636107" sldId="2134804662"/>
            <ac:picMk id="14" creationId="{5F81B221-442D-EE4D-B7A7-05C1C321C885}"/>
          </ac:picMkLst>
        </pc:picChg>
        <pc:picChg chg="add del mod">
          <ac:chgData name="Vaibhav Gujral" userId="71e6667d029b40da" providerId="LiveId" clId="{29A5259F-FA90-584E-A525-237CDC0336EF}" dt="2021-11-02T01:40:07.929" v="1446" actId="478"/>
          <ac:picMkLst>
            <pc:docMk/>
            <pc:sldMk cId="453636107" sldId="2134804662"/>
            <ac:picMk id="15" creationId="{5CA170DA-B73B-634C-856A-33B08040D0D6}"/>
          </ac:picMkLst>
        </pc:picChg>
        <pc:picChg chg="add mod">
          <ac:chgData name="Vaibhav Gujral" userId="71e6667d029b40da" providerId="LiveId" clId="{29A5259F-FA90-584E-A525-237CDC0336EF}" dt="2021-11-02T02:28:28.905" v="1724" actId="1076"/>
          <ac:picMkLst>
            <pc:docMk/>
            <pc:sldMk cId="453636107" sldId="2134804662"/>
            <ac:picMk id="3074" creationId="{3474B07F-3B0E-0149-B5E4-E70008AEBB3F}"/>
          </ac:picMkLst>
        </pc:picChg>
        <pc:cxnChg chg="mod">
          <ac:chgData name="Vaibhav Gujral" userId="71e6667d029b40da" providerId="LiveId" clId="{29A5259F-FA90-584E-A525-237CDC0336EF}" dt="2021-11-02T01:36:42.448" v="1358" actId="1037"/>
          <ac:cxnSpMkLst>
            <pc:docMk/>
            <pc:sldMk cId="453636107" sldId="2134804662"/>
            <ac:cxnSpMk id="13" creationId="{7E00AEE8-118F-B141-A68F-06B2EE1E25AE}"/>
          </ac:cxnSpMkLst>
        </pc:cxnChg>
      </pc:sldChg>
      <pc:sldChg chg="add del">
        <pc:chgData name="Vaibhav Gujral" userId="71e6667d029b40da" providerId="LiveId" clId="{29A5259F-FA90-584E-A525-237CDC0336EF}" dt="2021-11-02T01:28:02.905" v="1108"/>
        <pc:sldMkLst>
          <pc:docMk/>
          <pc:sldMk cId="656174287" sldId="2134804662"/>
        </pc:sldMkLst>
      </pc:sldChg>
      <pc:sldChg chg="addSp delSp modSp new del mod modShow">
        <pc:chgData name="Vaibhav Gujral" userId="71e6667d029b40da" providerId="LiveId" clId="{29A5259F-FA90-584E-A525-237CDC0336EF}" dt="2021-11-02T03:28:18.272" v="3001" actId="2696"/>
        <pc:sldMkLst>
          <pc:docMk/>
          <pc:sldMk cId="969132426" sldId="2134804663"/>
        </pc:sldMkLst>
        <pc:spChg chg="del">
          <ac:chgData name="Vaibhav Gujral" userId="71e6667d029b40da" providerId="LiveId" clId="{29A5259F-FA90-584E-A525-237CDC0336EF}" dt="2021-11-02T02:33:09.446" v="1973" actId="478"/>
          <ac:spMkLst>
            <pc:docMk/>
            <pc:sldMk cId="969132426" sldId="2134804663"/>
            <ac:spMk id="3" creationId="{D4DAC996-550A-4C49-8113-CAFAA36B0EC1}"/>
          </ac:spMkLst>
        </pc:spChg>
        <pc:spChg chg="mod">
          <ac:chgData name="Vaibhav Gujral" userId="71e6667d029b40da" providerId="LiveId" clId="{29A5259F-FA90-584E-A525-237CDC0336EF}" dt="2021-11-02T02:33:38.661" v="1976" actId="1076"/>
          <ac:spMkLst>
            <pc:docMk/>
            <pc:sldMk cId="969132426" sldId="2134804663"/>
            <ac:spMk id="6" creationId="{E37B0825-C073-1A4B-9112-6BF68E92BDBA}"/>
          </ac:spMkLst>
        </pc:spChg>
        <pc:spChg chg="mod">
          <ac:chgData name="Vaibhav Gujral" userId="71e6667d029b40da" providerId="LiveId" clId="{29A5259F-FA90-584E-A525-237CDC0336EF}" dt="2021-11-02T02:33:38.661" v="1976" actId="1076"/>
          <ac:spMkLst>
            <pc:docMk/>
            <pc:sldMk cId="969132426" sldId="2134804663"/>
            <ac:spMk id="7" creationId="{4CFC9DF1-35F0-9046-9BF6-13317F918B1E}"/>
          </ac:spMkLst>
        </pc:spChg>
        <pc:spChg chg="mod">
          <ac:chgData name="Vaibhav Gujral" userId="71e6667d029b40da" providerId="LiveId" clId="{29A5259F-FA90-584E-A525-237CDC0336EF}" dt="2021-11-02T02:33:38.661" v="1976" actId="1076"/>
          <ac:spMkLst>
            <pc:docMk/>
            <pc:sldMk cId="969132426" sldId="2134804663"/>
            <ac:spMk id="8" creationId="{B7AE5B27-580F-1D48-B25B-D4579277256D}"/>
          </ac:spMkLst>
        </pc:spChg>
        <pc:spChg chg="mod">
          <ac:chgData name="Vaibhav Gujral" userId="71e6667d029b40da" providerId="LiveId" clId="{29A5259F-FA90-584E-A525-237CDC0336EF}" dt="2021-11-02T02:33:38.661" v="1976" actId="1076"/>
          <ac:spMkLst>
            <pc:docMk/>
            <pc:sldMk cId="969132426" sldId="2134804663"/>
            <ac:spMk id="9" creationId="{29DCA921-D359-924E-9F04-A8AC7473F381}"/>
          </ac:spMkLst>
        </pc:spChg>
        <pc:spChg chg="mod">
          <ac:chgData name="Vaibhav Gujral" userId="71e6667d029b40da" providerId="LiveId" clId="{29A5259F-FA90-584E-A525-237CDC0336EF}" dt="2021-11-02T02:33:38.661" v="1976" actId="1076"/>
          <ac:spMkLst>
            <pc:docMk/>
            <pc:sldMk cId="969132426" sldId="2134804663"/>
            <ac:spMk id="10" creationId="{B52BC907-182C-F441-BC5C-716D71A78E74}"/>
          </ac:spMkLst>
        </pc:spChg>
        <pc:spChg chg="mod">
          <ac:chgData name="Vaibhav Gujral" userId="71e6667d029b40da" providerId="LiveId" clId="{29A5259F-FA90-584E-A525-237CDC0336EF}" dt="2021-11-02T02:33:38.661" v="1976" actId="1076"/>
          <ac:spMkLst>
            <pc:docMk/>
            <pc:sldMk cId="969132426" sldId="2134804663"/>
            <ac:spMk id="11" creationId="{5FD26A76-7D85-DE43-8DA9-E1E6A1EC1EA1}"/>
          </ac:spMkLst>
        </pc:spChg>
        <pc:spChg chg="mod">
          <ac:chgData name="Vaibhav Gujral" userId="71e6667d029b40da" providerId="LiveId" clId="{29A5259F-FA90-584E-A525-237CDC0336EF}" dt="2021-11-02T02:33:38.661" v="1976" actId="1076"/>
          <ac:spMkLst>
            <pc:docMk/>
            <pc:sldMk cId="969132426" sldId="2134804663"/>
            <ac:spMk id="12" creationId="{6058F8C2-8AA2-A94B-BF0A-47DED111DDDB}"/>
          </ac:spMkLst>
        </pc:spChg>
        <pc:spChg chg="mod">
          <ac:chgData name="Vaibhav Gujral" userId="71e6667d029b40da" providerId="LiveId" clId="{29A5259F-FA90-584E-A525-237CDC0336EF}" dt="2021-11-02T02:33:38.661" v="1976" actId="1076"/>
          <ac:spMkLst>
            <pc:docMk/>
            <pc:sldMk cId="969132426" sldId="2134804663"/>
            <ac:spMk id="13" creationId="{DE679F25-508F-574E-B39F-F9DCD0C62A52}"/>
          </ac:spMkLst>
        </pc:spChg>
        <pc:spChg chg="add mod">
          <ac:chgData name="Vaibhav Gujral" userId="71e6667d029b40da" providerId="LiveId" clId="{29A5259F-FA90-584E-A525-237CDC0336EF}" dt="2021-11-02T02:33:38.661" v="1976" actId="1076"/>
          <ac:spMkLst>
            <pc:docMk/>
            <pc:sldMk cId="969132426" sldId="2134804663"/>
            <ac:spMk id="14" creationId="{7D4F8CCD-7DC0-A243-A52A-17FF7F066853}"/>
          </ac:spMkLst>
        </pc:spChg>
        <pc:spChg chg="add mod">
          <ac:chgData name="Vaibhav Gujral" userId="71e6667d029b40da" providerId="LiveId" clId="{29A5259F-FA90-584E-A525-237CDC0336EF}" dt="2021-11-02T02:33:38.661" v="1976" actId="1076"/>
          <ac:spMkLst>
            <pc:docMk/>
            <pc:sldMk cId="969132426" sldId="2134804663"/>
            <ac:spMk id="15" creationId="{C39943C8-CBF6-D245-B2B3-FAB8935AE247}"/>
          </ac:spMkLst>
        </pc:spChg>
        <pc:grpChg chg="add mod">
          <ac:chgData name="Vaibhav Gujral" userId="71e6667d029b40da" providerId="LiveId" clId="{29A5259F-FA90-584E-A525-237CDC0336EF}" dt="2021-11-02T02:33:38.661" v="1976" actId="1076"/>
          <ac:grpSpMkLst>
            <pc:docMk/>
            <pc:sldMk cId="969132426" sldId="2134804663"/>
            <ac:grpSpMk id="5" creationId="{95CEF108-FD84-CF4A-8AAA-E2C81B568F72}"/>
          </ac:grpSpMkLst>
        </pc:grpChg>
        <pc:graphicFrameChg chg="add mod modGraphic">
          <ac:chgData name="Vaibhav Gujral" userId="71e6667d029b40da" providerId="LiveId" clId="{29A5259F-FA90-584E-A525-237CDC0336EF}" dt="2021-11-02T02:34:18.015" v="1982" actId="1076"/>
          <ac:graphicFrameMkLst>
            <pc:docMk/>
            <pc:sldMk cId="969132426" sldId="2134804663"/>
            <ac:graphicFrameMk id="4" creationId="{B71B4BC0-38EC-3B44-A79C-12A2706E00DA}"/>
          </ac:graphicFrameMkLst>
        </pc:graphicFrameChg>
      </pc:sldChg>
      <pc:sldChg chg="addSp delSp modSp add mod delAnim modAnim">
        <pc:chgData name="Vaibhav Gujral" userId="71e6667d029b40da" providerId="LiveId" clId="{29A5259F-FA90-584E-A525-237CDC0336EF}" dt="2021-11-02T03:17:34.639" v="2950"/>
        <pc:sldMkLst>
          <pc:docMk/>
          <pc:sldMk cId="2589274145" sldId="2134804664"/>
        </pc:sldMkLst>
        <pc:spChg chg="mod">
          <ac:chgData name="Vaibhav Gujral" userId="71e6667d029b40da" providerId="LiveId" clId="{29A5259F-FA90-584E-A525-237CDC0336EF}" dt="2021-11-02T02:52:13.471" v="2344" actId="11"/>
          <ac:spMkLst>
            <pc:docMk/>
            <pc:sldMk cId="2589274145" sldId="2134804664"/>
            <ac:spMk id="3" creationId="{BE33559A-5426-4DEE-9CBC-6CD7AB1333D8}"/>
          </ac:spMkLst>
        </pc:spChg>
        <pc:spChg chg="add mod">
          <ac:chgData name="Vaibhav Gujral" userId="71e6667d029b40da" providerId="LiveId" clId="{29A5259F-FA90-584E-A525-237CDC0336EF}" dt="2021-11-02T03:16:57.039" v="2946" actId="1037"/>
          <ac:spMkLst>
            <pc:docMk/>
            <pc:sldMk cId="2589274145" sldId="2134804664"/>
            <ac:spMk id="6" creationId="{6058A39E-2604-B640-B6FE-DD1437BC6254}"/>
          </ac:spMkLst>
        </pc:spChg>
        <pc:spChg chg="add mod">
          <ac:chgData name="Vaibhav Gujral" userId="71e6667d029b40da" providerId="LiveId" clId="{29A5259F-FA90-584E-A525-237CDC0336EF}" dt="2021-11-02T03:16:57.039" v="2946" actId="1037"/>
          <ac:spMkLst>
            <pc:docMk/>
            <pc:sldMk cId="2589274145" sldId="2134804664"/>
            <ac:spMk id="8" creationId="{BA21FC42-874C-F748-9C16-6052A967144B}"/>
          </ac:spMkLst>
        </pc:spChg>
        <pc:spChg chg="add mod">
          <ac:chgData name="Vaibhav Gujral" userId="71e6667d029b40da" providerId="LiveId" clId="{29A5259F-FA90-584E-A525-237CDC0336EF}" dt="2021-11-02T03:16:57.039" v="2946" actId="1037"/>
          <ac:spMkLst>
            <pc:docMk/>
            <pc:sldMk cId="2589274145" sldId="2134804664"/>
            <ac:spMk id="9" creationId="{5DB7287E-84F7-EB4C-A393-D441799AFB34}"/>
          </ac:spMkLst>
        </pc:spChg>
        <pc:spChg chg="add mod">
          <ac:chgData name="Vaibhav Gujral" userId="71e6667d029b40da" providerId="LiveId" clId="{29A5259F-FA90-584E-A525-237CDC0336EF}" dt="2021-11-02T03:16:57.039" v="2946" actId="1037"/>
          <ac:spMkLst>
            <pc:docMk/>
            <pc:sldMk cId="2589274145" sldId="2134804664"/>
            <ac:spMk id="10" creationId="{D997C80F-D58A-504B-BE3E-DC8A091478C3}"/>
          </ac:spMkLst>
        </pc:spChg>
        <pc:spChg chg="add mod">
          <ac:chgData name="Vaibhav Gujral" userId="71e6667d029b40da" providerId="LiveId" clId="{29A5259F-FA90-584E-A525-237CDC0336EF}" dt="2021-11-02T03:16:57.039" v="2946" actId="1037"/>
          <ac:spMkLst>
            <pc:docMk/>
            <pc:sldMk cId="2589274145" sldId="2134804664"/>
            <ac:spMk id="11" creationId="{10C3EDA2-1618-BE47-93F0-E7A04F3F2622}"/>
          </ac:spMkLst>
        </pc:spChg>
        <pc:spChg chg="add mod">
          <ac:chgData name="Vaibhav Gujral" userId="71e6667d029b40da" providerId="LiveId" clId="{29A5259F-FA90-584E-A525-237CDC0336EF}" dt="2021-11-02T03:16:57.039" v="2946" actId="1037"/>
          <ac:spMkLst>
            <pc:docMk/>
            <pc:sldMk cId="2589274145" sldId="2134804664"/>
            <ac:spMk id="12" creationId="{81AD6503-1743-CC48-BA54-C6238B871A5F}"/>
          </ac:spMkLst>
        </pc:spChg>
        <pc:spChg chg="add mod">
          <ac:chgData name="Vaibhav Gujral" userId="71e6667d029b40da" providerId="LiveId" clId="{29A5259F-FA90-584E-A525-237CDC0336EF}" dt="2021-11-02T03:16:57.039" v="2946" actId="1037"/>
          <ac:spMkLst>
            <pc:docMk/>
            <pc:sldMk cId="2589274145" sldId="2134804664"/>
            <ac:spMk id="13" creationId="{6094E6CB-2255-2B48-927F-726B9C039BFB}"/>
          </ac:spMkLst>
        </pc:spChg>
        <pc:spChg chg="add mod">
          <ac:chgData name="Vaibhav Gujral" userId="71e6667d029b40da" providerId="LiveId" clId="{29A5259F-FA90-584E-A525-237CDC0336EF}" dt="2021-11-02T03:16:57.039" v="2946" actId="1037"/>
          <ac:spMkLst>
            <pc:docMk/>
            <pc:sldMk cId="2589274145" sldId="2134804664"/>
            <ac:spMk id="14" creationId="{3E2072E8-760B-8844-B5EF-562F5E2AFB01}"/>
          </ac:spMkLst>
        </pc:spChg>
        <pc:spChg chg="add mod">
          <ac:chgData name="Vaibhav Gujral" userId="71e6667d029b40da" providerId="LiveId" clId="{29A5259F-FA90-584E-A525-237CDC0336EF}" dt="2021-11-02T03:16:57.039" v="2946" actId="1037"/>
          <ac:spMkLst>
            <pc:docMk/>
            <pc:sldMk cId="2589274145" sldId="2134804664"/>
            <ac:spMk id="15" creationId="{008F540C-E409-074A-862F-B155939A0846}"/>
          </ac:spMkLst>
        </pc:spChg>
        <pc:spChg chg="add mod">
          <ac:chgData name="Vaibhav Gujral" userId="71e6667d029b40da" providerId="LiveId" clId="{29A5259F-FA90-584E-A525-237CDC0336EF}" dt="2021-11-02T03:16:57.039" v="2946" actId="1037"/>
          <ac:spMkLst>
            <pc:docMk/>
            <pc:sldMk cId="2589274145" sldId="2134804664"/>
            <ac:spMk id="16" creationId="{6A7CCD6B-2D92-2E47-BE7E-E7919D758C6A}"/>
          </ac:spMkLst>
        </pc:spChg>
        <pc:spChg chg="add mod">
          <ac:chgData name="Vaibhav Gujral" userId="71e6667d029b40da" providerId="LiveId" clId="{29A5259F-FA90-584E-A525-237CDC0336EF}" dt="2021-11-02T03:16:57.039" v="2946" actId="1037"/>
          <ac:spMkLst>
            <pc:docMk/>
            <pc:sldMk cId="2589274145" sldId="2134804664"/>
            <ac:spMk id="17" creationId="{BE3C7AC2-C70B-4443-ABEE-1B6D098C7765}"/>
          </ac:spMkLst>
        </pc:spChg>
        <pc:spChg chg="add del mod">
          <ac:chgData name="Vaibhav Gujral" userId="71e6667d029b40da" providerId="LiveId" clId="{29A5259F-FA90-584E-A525-237CDC0336EF}" dt="2021-11-02T03:13:27.650" v="2859" actId="478"/>
          <ac:spMkLst>
            <pc:docMk/>
            <pc:sldMk cId="2589274145" sldId="2134804664"/>
            <ac:spMk id="18" creationId="{FB80F952-0130-B841-8EE2-BF24B27E879E}"/>
          </ac:spMkLst>
        </pc:spChg>
        <pc:spChg chg="add del mod">
          <ac:chgData name="Vaibhav Gujral" userId="71e6667d029b40da" providerId="LiveId" clId="{29A5259F-FA90-584E-A525-237CDC0336EF}" dt="2021-11-02T03:13:25.687" v="2858" actId="478"/>
          <ac:spMkLst>
            <pc:docMk/>
            <pc:sldMk cId="2589274145" sldId="2134804664"/>
            <ac:spMk id="19" creationId="{A4981632-C19A-8941-A7B7-9E4AE2F02F41}"/>
          </ac:spMkLst>
        </pc:spChg>
        <pc:spChg chg="add mod">
          <ac:chgData name="Vaibhav Gujral" userId="71e6667d029b40da" providerId="LiveId" clId="{29A5259F-FA90-584E-A525-237CDC0336EF}" dt="2021-11-02T03:16:57.039" v="2946" actId="1037"/>
          <ac:spMkLst>
            <pc:docMk/>
            <pc:sldMk cId="2589274145" sldId="2134804664"/>
            <ac:spMk id="20" creationId="{0B8A0425-1B7E-EF4B-8880-0DAF5A0E585E}"/>
          </ac:spMkLst>
        </pc:spChg>
        <pc:spChg chg="add mod">
          <ac:chgData name="Vaibhav Gujral" userId="71e6667d029b40da" providerId="LiveId" clId="{29A5259F-FA90-584E-A525-237CDC0336EF}" dt="2021-11-02T03:15:14.567" v="2894" actId="14100"/>
          <ac:spMkLst>
            <pc:docMk/>
            <pc:sldMk cId="2589274145" sldId="2134804664"/>
            <ac:spMk id="21" creationId="{D0B4FB1E-F3C8-5449-AB22-0BE5091BC32E}"/>
          </ac:spMkLst>
        </pc:spChg>
        <pc:spChg chg="add mod">
          <ac:chgData name="Vaibhav Gujral" userId="71e6667d029b40da" providerId="LiveId" clId="{29A5259F-FA90-584E-A525-237CDC0336EF}" dt="2021-11-02T03:15:05.169" v="2892" actId="14100"/>
          <ac:spMkLst>
            <pc:docMk/>
            <pc:sldMk cId="2589274145" sldId="2134804664"/>
            <ac:spMk id="22" creationId="{B454A329-03D5-9A4E-A315-87F04A4534A2}"/>
          </ac:spMkLst>
        </pc:spChg>
        <pc:spChg chg="add mod">
          <ac:chgData name="Vaibhav Gujral" userId="71e6667d029b40da" providerId="LiveId" clId="{29A5259F-FA90-584E-A525-237CDC0336EF}" dt="2021-11-02T03:14:27.150" v="2880" actId="1036"/>
          <ac:spMkLst>
            <pc:docMk/>
            <pc:sldMk cId="2589274145" sldId="2134804664"/>
            <ac:spMk id="24" creationId="{4128E5F8-0FCA-B847-81E8-FBF27E59731A}"/>
          </ac:spMkLst>
        </pc:spChg>
        <pc:spChg chg="add mod">
          <ac:chgData name="Vaibhav Gujral" userId="71e6667d029b40da" providerId="LiveId" clId="{29A5259F-FA90-584E-A525-237CDC0336EF}" dt="2021-11-02T03:14:19.487" v="2869" actId="1076"/>
          <ac:spMkLst>
            <pc:docMk/>
            <pc:sldMk cId="2589274145" sldId="2134804664"/>
            <ac:spMk id="25" creationId="{29E6CD69-2FCE-4140-BAB1-C0468C10653A}"/>
          </ac:spMkLst>
        </pc:spChg>
        <pc:spChg chg="add mod">
          <ac:chgData name="Vaibhav Gujral" userId="71e6667d029b40da" providerId="LiveId" clId="{29A5259F-FA90-584E-A525-237CDC0336EF}" dt="2021-11-02T03:16:57.039" v="2946" actId="1037"/>
          <ac:spMkLst>
            <pc:docMk/>
            <pc:sldMk cId="2589274145" sldId="2134804664"/>
            <ac:spMk id="26" creationId="{11DE1A66-B66A-BD48-997A-4A6F92D1EF93}"/>
          </ac:spMkLst>
        </pc:spChg>
        <pc:spChg chg="add del mod">
          <ac:chgData name="Vaibhav Gujral" userId="71e6667d029b40da" providerId="LiveId" clId="{29A5259F-FA90-584E-A525-237CDC0336EF}" dt="2021-11-02T03:13:23.161" v="2857" actId="478"/>
          <ac:spMkLst>
            <pc:docMk/>
            <pc:sldMk cId="2589274145" sldId="2134804664"/>
            <ac:spMk id="27" creationId="{5A301194-D109-F94C-BB7E-B714EC4213DD}"/>
          </ac:spMkLst>
        </pc:spChg>
        <pc:spChg chg="add mod">
          <ac:chgData name="Vaibhav Gujral" userId="71e6667d029b40da" providerId="LiveId" clId="{29A5259F-FA90-584E-A525-237CDC0336EF}" dt="2021-11-02T03:16:57.039" v="2946" actId="1037"/>
          <ac:spMkLst>
            <pc:docMk/>
            <pc:sldMk cId="2589274145" sldId="2134804664"/>
            <ac:spMk id="28" creationId="{416E6AC9-C332-AD4F-9FC8-0044521550FC}"/>
          </ac:spMkLst>
        </pc:spChg>
        <pc:spChg chg="add mod">
          <ac:chgData name="Vaibhav Gujral" userId="71e6667d029b40da" providerId="LiveId" clId="{29A5259F-FA90-584E-A525-237CDC0336EF}" dt="2021-11-02T03:16:57.039" v="2946" actId="1037"/>
          <ac:spMkLst>
            <pc:docMk/>
            <pc:sldMk cId="2589274145" sldId="2134804664"/>
            <ac:spMk id="29" creationId="{213A7A9D-5C19-1149-A549-6D99C854542E}"/>
          </ac:spMkLst>
        </pc:spChg>
        <pc:spChg chg="add mod">
          <ac:chgData name="Vaibhav Gujral" userId="71e6667d029b40da" providerId="LiveId" clId="{29A5259F-FA90-584E-A525-237CDC0336EF}" dt="2021-11-02T03:16:57.039" v="2946" actId="1037"/>
          <ac:spMkLst>
            <pc:docMk/>
            <pc:sldMk cId="2589274145" sldId="2134804664"/>
            <ac:spMk id="30" creationId="{E3094D16-0467-E84F-87C7-5C2057E10353}"/>
          </ac:spMkLst>
        </pc:spChg>
        <pc:spChg chg="add mod">
          <ac:chgData name="Vaibhav Gujral" userId="71e6667d029b40da" providerId="LiveId" clId="{29A5259F-FA90-584E-A525-237CDC0336EF}" dt="2021-11-02T03:14:45.138" v="2887" actId="1036"/>
          <ac:spMkLst>
            <pc:docMk/>
            <pc:sldMk cId="2589274145" sldId="2134804664"/>
            <ac:spMk id="31" creationId="{F088649B-09AD-7B44-AB54-5ED394A3BAA0}"/>
          </ac:spMkLst>
        </pc:spChg>
        <pc:picChg chg="add mod">
          <ac:chgData name="Vaibhav Gujral" userId="71e6667d029b40da" providerId="LiveId" clId="{29A5259F-FA90-584E-A525-237CDC0336EF}" dt="2021-11-02T03:15:09.956" v="2893" actId="1076"/>
          <ac:picMkLst>
            <pc:docMk/>
            <pc:sldMk cId="2589274145" sldId="2134804664"/>
            <ac:picMk id="23" creationId="{424273EB-AE6B-2A45-9104-E6253EC730D3}"/>
          </ac:picMkLst>
        </pc:picChg>
        <pc:picChg chg="add del mod">
          <ac:chgData name="Vaibhav Gujral" userId="71e6667d029b40da" providerId="LiveId" clId="{29A5259F-FA90-584E-A525-237CDC0336EF}" dt="2021-11-02T03:13:04.109" v="2853" actId="478"/>
          <ac:picMkLst>
            <pc:docMk/>
            <pc:sldMk cId="2589274145" sldId="2134804664"/>
            <ac:picMk id="5122" creationId="{CA0E8784-E51F-6248-8215-0106D493E6EA}"/>
          </ac:picMkLst>
        </pc:picChg>
        <pc:cxnChg chg="add del mod">
          <ac:chgData name="Vaibhav Gujral" userId="71e6667d029b40da" providerId="LiveId" clId="{29A5259F-FA90-584E-A525-237CDC0336EF}" dt="2021-11-02T03:15:19.003" v="2895" actId="478"/>
          <ac:cxnSpMkLst>
            <pc:docMk/>
            <pc:sldMk cId="2589274145" sldId="2134804664"/>
            <ac:cxnSpMk id="7" creationId="{9F9713D2-6787-6544-8286-E1EEB780BC85}"/>
          </ac:cxnSpMkLst>
        </pc:cxnChg>
      </pc:sldChg>
      <pc:sldChg chg="addSp delSp modSp add del mod modAnim">
        <pc:chgData name="Vaibhav Gujral" userId="71e6667d029b40da" providerId="LiveId" clId="{29A5259F-FA90-584E-A525-237CDC0336EF}" dt="2021-11-02T03:13:00.389" v="2852" actId="2696"/>
        <pc:sldMkLst>
          <pc:docMk/>
          <pc:sldMk cId="1548030355" sldId="2134804665"/>
        </pc:sldMkLst>
        <pc:spChg chg="del">
          <ac:chgData name="Vaibhav Gujral" userId="71e6667d029b40da" providerId="LiveId" clId="{29A5259F-FA90-584E-A525-237CDC0336EF}" dt="2021-11-02T03:02:09.185" v="2600" actId="478"/>
          <ac:spMkLst>
            <pc:docMk/>
            <pc:sldMk cId="1548030355" sldId="2134804665"/>
            <ac:spMk id="2" creationId="{66ECE4CA-B2EC-4A9C-B123-E4AF65CECB7C}"/>
          </ac:spMkLst>
        </pc:spChg>
        <pc:spChg chg="del">
          <ac:chgData name="Vaibhav Gujral" userId="71e6667d029b40da" providerId="LiveId" clId="{29A5259F-FA90-584E-A525-237CDC0336EF}" dt="2021-11-02T03:01:22.577" v="2520" actId="478"/>
          <ac:spMkLst>
            <pc:docMk/>
            <pc:sldMk cId="1548030355" sldId="2134804665"/>
            <ac:spMk id="3" creationId="{BE33559A-5426-4DEE-9CBC-6CD7AB1333D8}"/>
          </ac:spMkLst>
        </pc:spChg>
        <pc:spChg chg="mod">
          <ac:chgData name="Vaibhav Gujral" userId="71e6667d029b40da" providerId="LiveId" clId="{29A5259F-FA90-584E-A525-237CDC0336EF}" dt="2021-11-02T03:01:47.601" v="2595" actId="1076"/>
          <ac:spMkLst>
            <pc:docMk/>
            <pc:sldMk cId="1548030355" sldId="2134804665"/>
            <ac:spMk id="6" creationId="{34491C0D-0DB4-1F4D-AF49-08F45303214E}"/>
          </ac:spMkLst>
        </pc:spChg>
        <pc:spChg chg="mod">
          <ac:chgData name="Vaibhav Gujral" userId="71e6667d029b40da" providerId="LiveId" clId="{29A5259F-FA90-584E-A525-237CDC0336EF}" dt="2021-11-02T03:01:47.601" v="2595" actId="1076"/>
          <ac:spMkLst>
            <pc:docMk/>
            <pc:sldMk cId="1548030355" sldId="2134804665"/>
            <ac:spMk id="7" creationId="{DF766913-1464-0B4E-8819-E2DF3203DB96}"/>
          </ac:spMkLst>
        </pc:spChg>
        <pc:spChg chg="mod">
          <ac:chgData name="Vaibhav Gujral" userId="71e6667d029b40da" providerId="LiveId" clId="{29A5259F-FA90-584E-A525-237CDC0336EF}" dt="2021-11-02T03:01:47.601" v="2595" actId="1076"/>
          <ac:spMkLst>
            <pc:docMk/>
            <pc:sldMk cId="1548030355" sldId="2134804665"/>
            <ac:spMk id="8" creationId="{16767797-036F-DE47-92FB-BDC2017C3A29}"/>
          </ac:spMkLst>
        </pc:spChg>
        <pc:spChg chg="mod">
          <ac:chgData name="Vaibhav Gujral" userId="71e6667d029b40da" providerId="LiveId" clId="{29A5259F-FA90-584E-A525-237CDC0336EF}" dt="2021-11-02T03:01:47.601" v="2595" actId="1076"/>
          <ac:spMkLst>
            <pc:docMk/>
            <pc:sldMk cId="1548030355" sldId="2134804665"/>
            <ac:spMk id="9" creationId="{1079CF05-99FC-5948-9BFB-ADD2F318F033}"/>
          </ac:spMkLst>
        </pc:spChg>
        <pc:spChg chg="mod">
          <ac:chgData name="Vaibhav Gujral" userId="71e6667d029b40da" providerId="LiveId" clId="{29A5259F-FA90-584E-A525-237CDC0336EF}" dt="2021-11-02T03:01:47.601" v="2595" actId="1076"/>
          <ac:spMkLst>
            <pc:docMk/>
            <pc:sldMk cId="1548030355" sldId="2134804665"/>
            <ac:spMk id="10" creationId="{B9611CEE-D01E-6E45-88E0-62D870B74DDA}"/>
          </ac:spMkLst>
        </pc:spChg>
        <pc:spChg chg="mod">
          <ac:chgData name="Vaibhav Gujral" userId="71e6667d029b40da" providerId="LiveId" clId="{29A5259F-FA90-584E-A525-237CDC0336EF}" dt="2021-11-02T03:01:47.601" v="2595" actId="1076"/>
          <ac:spMkLst>
            <pc:docMk/>
            <pc:sldMk cId="1548030355" sldId="2134804665"/>
            <ac:spMk id="11" creationId="{91E4F683-E579-E54C-BC57-559487AD4F5F}"/>
          </ac:spMkLst>
        </pc:spChg>
        <pc:spChg chg="mod">
          <ac:chgData name="Vaibhav Gujral" userId="71e6667d029b40da" providerId="LiveId" clId="{29A5259F-FA90-584E-A525-237CDC0336EF}" dt="2021-11-02T03:01:47.601" v="2595" actId="1076"/>
          <ac:spMkLst>
            <pc:docMk/>
            <pc:sldMk cId="1548030355" sldId="2134804665"/>
            <ac:spMk id="12" creationId="{A112F1CA-6519-CC45-81BF-D285116371F7}"/>
          </ac:spMkLst>
        </pc:spChg>
        <pc:spChg chg="mod">
          <ac:chgData name="Vaibhav Gujral" userId="71e6667d029b40da" providerId="LiveId" clId="{29A5259F-FA90-584E-A525-237CDC0336EF}" dt="2021-11-02T03:01:47.601" v="2595" actId="1076"/>
          <ac:spMkLst>
            <pc:docMk/>
            <pc:sldMk cId="1548030355" sldId="2134804665"/>
            <ac:spMk id="14" creationId="{8865D05B-FE64-F14F-9861-229603B0564A}"/>
          </ac:spMkLst>
        </pc:spChg>
        <pc:spChg chg="mod">
          <ac:chgData name="Vaibhav Gujral" userId="71e6667d029b40da" providerId="LiveId" clId="{29A5259F-FA90-584E-A525-237CDC0336EF}" dt="2021-11-02T03:01:47.601" v="2595" actId="1076"/>
          <ac:spMkLst>
            <pc:docMk/>
            <pc:sldMk cId="1548030355" sldId="2134804665"/>
            <ac:spMk id="15" creationId="{F93ED42A-58C0-8B47-8D91-828A243A7401}"/>
          </ac:spMkLst>
        </pc:spChg>
        <pc:spChg chg="mod">
          <ac:chgData name="Vaibhav Gujral" userId="71e6667d029b40da" providerId="LiveId" clId="{29A5259F-FA90-584E-A525-237CDC0336EF}" dt="2021-11-02T03:01:47.601" v="2595" actId="1076"/>
          <ac:spMkLst>
            <pc:docMk/>
            <pc:sldMk cId="1548030355" sldId="2134804665"/>
            <ac:spMk id="16" creationId="{988B8865-D67E-5B44-B66D-E485E9E5C949}"/>
          </ac:spMkLst>
        </pc:spChg>
        <pc:spChg chg="add del mod">
          <ac:chgData name="Vaibhav Gujral" userId="71e6667d029b40da" providerId="LiveId" clId="{29A5259F-FA90-584E-A525-237CDC0336EF}" dt="2021-11-02T03:01:26.395" v="2521" actId="478"/>
          <ac:spMkLst>
            <pc:docMk/>
            <pc:sldMk cId="1548030355" sldId="2134804665"/>
            <ac:spMk id="17" creationId="{428FE199-0680-2944-8133-A424428C087A}"/>
          </ac:spMkLst>
        </pc:spChg>
        <pc:spChg chg="add del mod">
          <ac:chgData name="Vaibhav Gujral" userId="71e6667d029b40da" providerId="LiveId" clId="{29A5259F-FA90-584E-A525-237CDC0336EF}" dt="2021-11-02T03:02:12.047" v="2601" actId="478"/>
          <ac:spMkLst>
            <pc:docMk/>
            <pc:sldMk cId="1548030355" sldId="2134804665"/>
            <ac:spMk id="19" creationId="{D758F2BE-AE30-5A4C-B3E9-F1AEF69549D6}"/>
          </ac:spMkLst>
        </pc:spChg>
        <pc:spChg chg="mod">
          <ac:chgData name="Vaibhav Gujral" userId="71e6667d029b40da" providerId="LiveId" clId="{29A5259F-FA90-584E-A525-237CDC0336EF}" dt="2021-11-02T03:01:47.601" v="2595" actId="1076"/>
          <ac:spMkLst>
            <pc:docMk/>
            <pc:sldMk cId="1548030355" sldId="2134804665"/>
            <ac:spMk id="20" creationId="{4CC07F0A-A2F0-5B42-9F19-1CE148E3CADA}"/>
          </ac:spMkLst>
        </pc:spChg>
        <pc:spChg chg="mod">
          <ac:chgData name="Vaibhav Gujral" userId="71e6667d029b40da" providerId="LiveId" clId="{29A5259F-FA90-584E-A525-237CDC0336EF}" dt="2021-11-02T03:01:47.601" v="2595" actId="1076"/>
          <ac:spMkLst>
            <pc:docMk/>
            <pc:sldMk cId="1548030355" sldId="2134804665"/>
            <ac:spMk id="21" creationId="{BA052C85-BEB8-094D-B7A6-D4AC9E42940C}"/>
          </ac:spMkLst>
        </pc:spChg>
        <pc:spChg chg="mod">
          <ac:chgData name="Vaibhav Gujral" userId="71e6667d029b40da" providerId="LiveId" clId="{29A5259F-FA90-584E-A525-237CDC0336EF}" dt="2021-11-02T03:01:47.601" v="2595" actId="1076"/>
          <ac:spMkLst>
            <pc:docMk/>
            <pc:sldMk cId="1548030355" sldId="2134804665"/>
            <ac:spMk id="22" creationId="{4C2B7DCB-660B-934C-BD1D-213BB7EAEFE1}"/>
          </ac:spMkLst>
        </pc:spChg>
        <pc:spChg chg="mod">
          <ac:chgData name="Vaibhav Gujral" userId="71e6667d029b40da" providerId="LiveId" clId="{29A5259F-FA90-584E-A525-237CDC0336EF}" dt="2021-11-02T03:01:47.601" v="2595" actId="1076"/>
          <ac:spMkLst>
            <pc:docMk/>
            <pc:sldMk cId="1548030355" sldId="2134804665"/>
            <ac:spMk id="23" creationId="{910312BC-E865-B94B-90C2-7AE9686C24F3}"/>
          </ac:spMkLst>
        </pc:spChg>
        <pc:spChg chg="mod">
          <ac:chgData name="Vaibhav Gujral" userId="71e6667d029b40da" providerId="LiveId" clId="{29A5259F-FA90-584E-A525-237CDC0336EF}" dt="2021-11-02T03:01:47.601" v="2595" actId="1076"/>
          <ac:spMkLst>
            <pc:docMk/>
            <pc:sldMk cId="1548030355" sldId="2134804665"/>
            <ac:spMk id="24" creationId="{ABB0521A-7FE0-4D4F-9586-811ACB73C87A}"/>
          </ac:spMkLst>
        </pc:spChg>
        <pc:spChg chg="mod">
          <ac:chgData name="Vaibhav Gujral" userId="71e6667d029b40da" providerId="LiveId" clId="{29A5259F-FA90-584E-A525-237CDC0336EF}" dt="2021-11-02T03:01:47.601" v="2595" actId="1076"/>
          <ac:spMkLst>
            <pc:docMk/>
            <pc:sldMk cId="1548030355" sldId="2134804665"/>
            <ac:spMk id="25" creationId="{4C594200-0DEE-A24F-A7F1-4E06BD1BABE5}"/>
          </ac:spMkLst>
        </pc:spChg>
        <pc:spChg chg="mod">
          <ac:chgData name="Vaibhav Gujral" userId="71e6667d029b40da" providerId="LiveId" clId="{29A5259F-FA90-584E-A525-237CDC0336EF}" dt="2021-11-02T03:01:47.601" v="2595" actId="1076"/>
          <ac:spMkLst>
            <pc:docMk/>
            <pc:sldMk cId="1548030355" sldId="2134804665"/>
            <ac:spMk id="26" creationId="{527FA605-D05D-404E-B808-4F6F01E0D6BF}"/>
          </ac:spMkLst>
        </pc:spChg>
        <pc:spChg chg="mod">
          <ac:chgData name="Vaibhav Gujral" userId="71e6667d029b40da" providerId="LiveId" clId="{29A5259F-FA90-584E-A525-237CDC0336EF}" dt="2021-11-02T03:01:47.601" v="2595" actId="1076"/>
          <ac:spMkLst>
            <pc:docMk/>
            <pc:sldMk cId="1548030355" sldId="2134804665"/>
            <ac:spMk id="30" creationId="{3A913DB8-8CBA-7A49-A1AF-9F37F109E268}"/>
          </ac:spMkLst>
        </pc:spChg>
        <pc:spChg chg="mod">
          <ac:chgData name="Vaibhav Gujral" userId="71e6667d029b40da" providerId="LiveId" clId="{29A5259F-FA90-584E-A525-237CDC0336EF}" dt="2021-11-02T03:01:47.601" v="2595" actId="1076"/>
          <ac:spMkLst>
            <pc:docMk/>
            <pc:sldMk cId="1548030355" sldId="2134804665"/>
            <ac:spMk id="31" creationId="{898E0EC6-E803-6D42-BDCE-0177B24F16A7}"/>
          </ac:spMkLst>
        </pc:spChg>
        <pc:spChg chg="mod">
          <ac:chgData name="Vaibhav Gujral" userId="71e6667d029b40da" providerId="LiveId" clId="{29A5259F-FA90-584E-A525-237CDC0336EF}" dt="2021-11-02T03:01:47.601" v="2595" actId="1076"/>
          <ac:spMkLst>
            <pc:docMk/>
            <pc:sldMk cId="1548030355" sldId="2134804665"/>
            <ac:spMk id="32" creationId="{81773AE6-8A29-AB45-83C1-EF37A9457A3D}"/>
          </ac:spMkLst>
        </pc:spChg>
        <pc:spChg chg="add del mod">
          <ac:chgData name="Vaibhav Gujral" userId="71e6667d029b40da" providerId="LiveId" clId="{29A5259F-FA90-584E-A525-237CDC0336EF}" dt="2021-11-02T03:01:52.126" v="2597"/>
          <ac:spMkLst>
            <pc:docMk/>
            <pc:sldMk cId="1548030355" sldId="2134804665"/>
            <ac:spMk id="33" creationId="{8AEAA9C6-AE5E-0846-B31B-30F6730BCF9B}"/>
          </ac:spMkLst>
        </pc:spChg>
        <pc:spChg chg="mod">
          <ac:chgData name="Vaibhav Gujral" userId="71e6667d029b40da" providerId="LiveId" clId="{29A5259F-FA90-584E-A525-237CDC0336EF}" dt="2021-11-02T03:01:47.601" v="2595" actId="1076"/>
          <ac:spMkLst>
            <pc:docMk/>
            <pc:sldMk cId="1548030355" sldId="2134804665"/>
            <ac:spMk id="34" creationId="{C08BB162-B7B2-E94A-AF8C-D5ECB330C3C7}"/>
          </ac:spMkLst>
        </pc:spChg>
        <pc:spChg chg="add mod">
          <ac:chgData name="Vaibhav Gujral" userId="71e6667d029b40da" providerId="LiveId" clId="{29A5259F-FA90-584E-A525-237CDC0336EF}" dt="2021-11-02T03:02:05.738" v="2599" actId="1076"/>
          <ac:spMkLst>
            <pc:docMk/>
            <pc:sldMk cId="1548030355" sldId="2134804665"/>
            <ac:spMk id="38" creationId="{DC0A0652-C527-BD4E-A1EA-525488C22DCD}"/>
          </ac:spMkLst>
        </pc:spChg>
        <pc:spChg chg="add mod">
          <ac:chgData name="Vaibhav Gujral" userId="71e6667d029b40da" providerId="LiveId" clId="{29A5259F-FA90-584E-A525-237CDC0336EF}" dt="2021-11-02T03:02:05.738" v="2599" actId="1076"/>
          <ac:spMkLst>
            <pc:docMk/>
            <pc:sldMk cId="1548030355" sldId="2134804665"/>
            <ac:spMk id="39" creationId="{79D3F306-75C6-AB49-AAD9-084CBE2AEE77}"/>
          </ac:spMkLst>
        </pc:spChg>
        <pc:spChg chg="add mod">
          <ac:chgData name="Vaibhav Gujral" userId="71e6667d029b40da" providerId="LiveId" clId="{29A5259F-FA90-584E-A525-237CDC0336EF}" dt="2021-11-02T03:02:05.738" v="2599" actId="1076"/>
          <ac:spMkLst>
            <pc:docMk/>
            <pc:sldMk cId="1548030355" sldId="2134804665"/>
            <ac:spMk id="40" creationId="{744D472F-E098-5644-8469-A81880936378}"/>
          </ac:spMkLst>
        </pc:spChg>
        <pc:spChg chg="add mod">
          <ac:chgData name="Vaibhav Gujral" userId="71e6667d029b40da" providerId="LiveId" clId="{29A5259F-FA90-584E-A525-237CDC0336EF}" dt="2021-11-02T03:02:05.738" v="2599" actId="1076"/>
          <ac:spMkLst>
            <pc:docMk/>
            <pc:sldMk cId="1548030355" sldId="2134804665"/>
            <ac:spMk id="41" creationId="{5D3DC19E-C23C-5349-A8A4-DAAB8A9D11DE}"/>
          </ac:spMkLst>
        </pc:spChg>
        <pc:spChg chg="add mod">
          <ac:chgData name="Vaibhav Gujral" userId="71e6667d029b40da" providerId="LiveId" clId="{29A5259F-FA90-584E-A525-237CDC0336EF}" dt="2021-11-02T03:02:05.738" v="2599" actId="1076"/>
          <ac:spMkLst>
            <pc:docMk/>
            <pc:sldMk cId="1548030355" sldId="2134804665"/>
            <ac:spMk id="42" creationId="{CCDA81ED-486A-6F49-9355-0DDC2B9F8FAC}"/>
          </ac:spMkLst>
        </pc:spChg>
        <pc:spChg chg="add mod">
          <ac:chgData name="Vaibhav Gujral" userId="71e6667d029b40da" providerId="LiveId" clId="{29A5259F-FA90-584E-A525-237CDC0336EF}" dt="2021-11-02T03:02:05.738" v="2599" actId="1076"/>
          <ac:spMkLst>
            <pc:docMk/>
            <pc:sldMk cId="1548030355" sldId="2134804665"/>
            <ac:spMk id="43" creationId="{2DE53C7A-FC5B-1747-AB07-7EC62258F730}"/>
          </ac:spMkLst>
        </pc:spChg>
        <pc:spChg chg="add mod">
          <ac:chgData name="Vaibhav Gujral" userId="71e6667d029b40da" providerId="LiveId" clId="{29A5259F-FA90-584E-A525-237CDC0336EF}" dt="2021-11-02T03:02:05.738" v="2599" actId="1076"/>
          <ac:spMkLst>
            <pc:docMk/>
            <pc:sldMk cId="1548030355" sldId="2134804665"/>
            <ac:spMk id="44" creationId="{ADC1C6DA-0972-C841-AA79-F4DFAEE28E6D}"/>
          </ac:spMkLst>
        </pc:spChg>
        <pc:spChg chg="add mod">
          <ac:chgData name="Vaibhav Gujral" userId="71e6667d029b40da" providerId="LiveId" clId="{29A5259F-FA90-584E-A525-237CDC0336EF}" dt="2021-11-02T03:02:05.738" v="2599" actId="1076"/>
          <ac:spMkLst>
            <pc:docMk/>
            <pc:sldMk cId="1548030355" sldId="2134804665"/>
            <ac:spMk id="45" creationId="{97BD1F98-4AE4-F747-8327-210DEFE7036C}"/>
          </ac:spMkLst>
        </pc:spChg>
        <pc:spChg chg="add mod">
          <ac:chgData name="Vaibhav Gujral" userId="71e6667d029b40da" providerId="LiveId" clId="{29A5259F-FA90-584E-A525-237CDC0336EF}" dt="2021-11-02T03:02:05.738" v="2599" actId="1076"/>
          <ac:spMkLst>
            <pc:docMk/>
            <pc:sldMk cId="1548030355" sldId="2134804665"/>
            <ac:spMk id="46" creationId="{64E6EA33-4772-4249-9B0E-F3616494F7BE}"/>
          </ac:spMkLst>
        </pc:spChg>
        <pc:spChg chg="add mod">
          <ac:chgData name="Vaibhav Gujral" userId="71e6667d029b40da" providerId="LiveId" clId="{29A5259F-FA90-584E-A525-237CDC0336EF}" dt="2021-11-02T03:02:05.738" v="2599" actId="1076"/>
          <ac:spMkLst>
            <pc:docMk/>
            <pc:sldMk cId="1548030355" sldId="2134804665"/>
            <ac:spMk id="47" creationId="{1756640F-C10F-3743-936D-66568C74619C}"/>
          </ac:spMkLst>
        </pc:spChg>
        <pc:spChg chg="add mod">
          <ac:chgData name="Vaibhav Gujral" userId="71e6667d029b40da" providerId="LiveId" clId="{29A5259F-FA90-584E-A525-237CDC0336EF}" dt="2021-11-02T03:02:05.738" v="2599" actId="1076"/>
          <ac:spMkLst>
            <pc:docMk/>
            <pc:sldMk cId="1548030355" sldId="2134804665"/>
            <ac:spMk id="48" creationId="{2C7F8D6A-9D7B-144A-B4B4-E4BB908C93ED}"/>
          </ac:spMkLst>
        </pc:spChg>
        <pc:spChg chg="add mod">
          <ac:chgData name="Vaibhav Gujral" userId="71e6667d029b40da" providerId="LiveId" clId="{29A5259F-FA90-584E-A525-237CDC0336EF}" dt="2021-11-02T03:02:05.738" v="2599" actId="1076"/>
          <ac:spMkLst>
            <pc:docMk/>
            <pc:sldMk cId="1548030355" sldId="2134804665"/>
            <ac:spMk id="49" creationId="{EB9E26D0-4A1C-884F-80FD-F8F9EBFCFDAE}"/>
          </ac:spMkLst>
        </pc:spChg>
        <pc:spChg chg="add mod">
          <ac:chgData name="Vaibhav Gujral" userId="71e6667d029b40da" providerId="LiveId" clId="{29A5259F-FA90-584E-A525-237CDC0336EF}" dt="2021-11-02T03:02:05.738" v="2599" actId="1076"/>
          <ac:spMkLst>
            <pc:docMk/>
            <pc:sldMk cId="1548030355" sldId="2134804665"/>
            <ac:spMk id="50" creationId="{19D55B4D-95CB-244D-BF24-F80480DA3FC7}"/>
          </ac:spMkLst>
        </pc:spChg>
        <pc:spChg chg="add mod">
          <ac:chgData name="Vaibhav Gujral" userId="71e6667d029b40da" providerId="LiveId" clId="{29A5259F-FA90-584E-A525-237CDC0336EF}" dt="2021-11-02T03:02:05.738" v="2599" actId="1076"/>
          <ac:spMkLst>
            <pc:docMk/>
            <pc:sldMk cId="1548030355" sldId="2134804665"/>
            <ac:spMk id="51" creationId="{7936E257-FB21-9D44-A6EC-9299863DC9D7}"/>
          </ac:spMkLst>
        </pc:spChg>
        <pc:spChg chg="add mod">
          <ac:chgData name="Vaibhav Gujral" userId="71e6667d029b40da" providerId="LiveId" clId="{29A5259F-FA90-584E-A525-237CDC0336EF}" dt="2021-11-02T03:02:05.738" v="2599" actId="1076"/>
          <ac:spMkLst>
            <pc:docMk/>
            <pc:sldMk cId="1548030355" sldId="2134804665"/>
            <ac:spMk id="52" creationId="{95BC0E4F-8BDE-E44A-8FEA-82ABF1C4C172}"/>
          </ac:spMkLst>
        </pc:spChg>
        <pc:spChg chg="add mod">
          <ac:chgData name="Vaibhav Gujral" userId="71e6667d029b40da" providerId="LiveId" clId="{29A5259F-FA90-584E-A525-237CDC0336EF}" dt="2021-11-02T03:02:05.738" v="2599" actId="1076"/>
          <ac:spMkLst>
            <pc:docMk/>
            <pc:sldMk cId="1548030355" sldId="2134804665"/>
            <ac:spMk id="54" creationId="{D21B73D0-0F75-F846-B8E4-E8E44AE4DE27}"/>
          </ac:spMkLst>
        </pc:spChg>
        <pc:spChg chg="add mod">
          <ac:chgData name="Vaibhav Gujral" userId="71e6667d029b40da" providerId="LiveId" clId="{29A5259F-FA90-584E-A525-237CDC0336EF}" dt="2021-11-02T03:02:05.738" v="2599" actId="1076"/>
          <ac:spMkLst>
            <pc:docMk/>
            <pc:sldMk cId="1548030355" sldId="2134804665"/>
            <ac:spMk id="55" creationId="{4AEC63D0-7920-2441-B8C9-F5F3814BCBE0}"/>
          </ac:spMkLst>
        </pc:spChg>
        <pc:spChg chg="add mod">
          <ac:chgData name="Vaibhav Gujral" userId="71e6667d029b40da" providerId="LiveId" clId="{29A5259F-FA90-584E-A525-237CDC0336EF}" dt="2021-11-02T03:02:05.738" v="2599" actId="1076"/>
          <ac:spMkLst>
            <pc:docMk/>
            <pc:sldMk cId="1548030355" sldId="2134804665"/>
            <ac:spMk id="56" creationId="{4C89C396-357A-4845-8D38-ED73E9965308}"/>
          </ac:spMkLst>
        </pc:spChg>
        <pc:spChg chg="add mod">
          <ac:chgData name="Vaibhav Gujral" userId="71e6667d029b40da" providerId="LiveId" clId="{29A5259F-FA90-584E-A525-237CDC0336EF}" dt="2021-11-02T03:02:05.738" v="2599" actId="1076"/>
          <ac:spMkLst>
            <pc:docMk/>
            <pc:sldMk cId="1548030355" sldId="2134804665"/>
            <ac:spMk id="57" creationId="{07C2E36E-3F78-444B-AFB4-8359B339260E}"/>
          </ac:spMkLst>
        </pc:spChg>
        <pc:spChg chg="add mod">
          <ac:chgData name="Vaibhav Gujral" userId="71e6667d029b40da" providerId="LiveId" clId="{29A5259F-FA90-584E-A525-237CDC0336EF}" dt="2021-11-02T03:02:05.738" v="2599" actId="1076"/>
          <ac:spMkLst>
            <pc:docMk/>
            <pc:sldMk cId="1548030355" sldId="2134804665"/>
            <ac:spMk id="58" creationId="{4EFF95EC-D9AD-2643-92B8-B0D720D4A2E5}"/>
          </ac:spMkLst>
        </pc:spChg>
        <pc:spChg chg="add mod">
          <ac:chgData name="Vaibhav Gujral" userId="71e6667d029b40da" providerId="LiveId" clId="{29A5259F-FA90-584E-A525-237CDC0336EF}" dt="2021-11-02T03:02:05.738" v="2599" actId="1076"/>
          <ac:spMkLst>
            <pc:docMk/>
            <pc:sldMk cId="1548030355" sldId="2134804665"/>
            <ac:spMk id="59" creationId="{A25DF92A-13FF-024E-91B8-2CDF42A69503}"/>
          </ac:spMkLst>
        </pc:spChg>
        <pc:spChg chg="add mod">
          <ac:chgData name="Vaibhav Gujral" userId="71e6667d029b40da" providerId="LiveId" clId="{29A5259F-FA90-584E-A525-237CDC0336EF}" dt="2021-11-02T03:02:05.738" v="2599" actId="1076"/>
          <ac:spMkLst>
            <pc:docMk/>
            <pc:sldMk cId="1548030355" sldId="2134804665"/>
            <ac:spMk id="61" creationId="{00757A2E-99E2-A64B-BBB1-C0B924AFB57F}"/>
          </ac:spMkLst>
        </pc:spChg>
        <pc:picChg chg="add mod">
          <ac:chgData name="Vaibhav Gujral" userId="71e6667d029b40da" providerId="LiveId" clId="{29A5259F-FA90-584E-A525-237CDC0336EF}" dt="2021-11-02T03:02:05.738" v="2599" actId="1076"/>
          <ac:picMkLst>
            <pc:docMk/>
            <pc:sldMk cId="1548030355" sldId="2134804665"/>
            <ac:picMk id="53" creationId="{BCE95B5F-2670-B04E-AEB4-F399C749F0D3}"/>
          </ac:picMkLst>
        </pc:picChg>
        <pc:picChg chg="add mod">
          <ac:chgData name="Vaibhav Gujral" userId="71e6667d029b40da" providerId="LiveId" clId="{29A5259F-FA90-584E-A525-237CDC0336EF}" dt="2021-11-02T03:02:05.738" v="2599" actId="1076"/>
          <ac:picMkLst>
            <pc:docMk/>
            <pc:sldMk cId="1548030355" sldId="2134804665"/>
            <ac:picMk id="60" creationId="{B2EEC7FE-29A3-3942-A442-29FF6AAB38E3}"/>
          </ac:picMkLst>
        </pc:picChg>
        <pc:picChg chg="mod">
          <ac:chgData name="Vaibhav Gujral" userId="71e6667d029b40da" providerId="LiveId" clId="{29A5259F-FA90-584E-A525-237CDC0336EF}" dt="2021-11-02T03:01:47.601" v="2595" actId="1076"/>
          <ac:picMkLst>
            <pc:docMk/>
            <pc:sldMk cId="1548030355" sldId="2134804665"/>
            <ac:picMk id="4098" creationId="{902DBA9D-A935-7B44-A57D-61069865B871}"/>
          </ac:picMkLst>
        </pc:picChg>
        <pc:cxnChg chg="mod">
          <ac:chgData name="Vaibhav Gujral" userId="71e6667d029b40da" providerId="LiveId" clId="{29A5259F-FA90-584E-A525-237CDC0336EF}" dt="2021-11-02T03:01:47.601" v="2595" actId="1076"/>
          <ac:cxnSpMkLst>
            <pc:docMk/>
            <pc:sldMk cId="1548030355" sldId="2134804665"/>
            <ac:cxnSpMk id="28" creationId="{0A37B4AF-DF64-8F40-AAC8-B35FB972E7C2}"/>
          </ac:cxnSpMkLst>
        </pc:cxnChg>
        <pc:cxnChg chg="add mod">
          <ac:chgData name="Vaibhav Gujral" userId="71e6667d029b40da" providerId="LiveId" clId="{29A5259F-FA90-584E-A525-237CDC0336EF}" dt="2021-11-02T03:02:05.738" v="2599" actId="1076"/>
          <ac:cxnSpMkLst>
            <pc:docMk/>
            <pc:sldMk cId="1548030355" sldId="2134804665"/>
            <ac:cxnSpMk id="37" creationId="{559F5B73-5006-114A-AA77-E2D8B41DEC6E}"/>
          </ac:cxnSpMkLst>
        </pc:cxnChg>
      </pc:sldChg>
      <pc:sldChg chg="addSp delSp modSp new mod delAnim modAnim">
        <pc:chgData name="Vaibhav Gujral" userId="71e6667d029b40da" providerId="LiveId" clId="{29A5259F-FA90-584E-A525-237CDC0336EF}" dt="2021-11-02T03:12:35.128" v="2851"/>
        <pc:sldMkLst>
          <pc:docMk/>
          <pc:sldMk cId="4236464204" sldId="2134804666"/>
        </pc:sldMkLst>
        <pc:spChg chg="add mod">
          <ac:chgData name="Vaibhav Gujral" userId="71e6667d029b40da" providerId="LiveId" clId="{29A5259F-FA90-584E-A525-237CDC0336EF}" dt="2021-11-02T03:02:32.460" v="2603"/>
          <ac:spMkLst>
            <pc:docMk/>
            <pc:sldMk cId="4236464204" sldId="2134804666"/>
            <ac:spMk id="3" creationId="{DADC8B77-29AC-584A-A2DD-84E64F5FB4C2}"/>
          </ac:spMkLst>
        </pc:spChg>
        <pc:spChg chg="add mod">
          <ac:chgData name="Vaibhav Gujral" userId="71e6667d029b40da" providerId="LiveId" clId="{29A5259F-FA90-584E-A525-237CDC0336EF}" dt="2021-11-02T03:02:32.460" v="2603"/>
          <ac:spMkLst>
            <pc:docMk/>
            <pc:sldMk cId="4236464204" sldId="2134804666"/>
            <ac:spMk id="4" creationId="{DA8D72B4-D946-5747-9B26-994CBAA0E6AC}"/>
          </ac:spMkLst>
        </pc:spChg>
        <pc:spChg chg="add mod">
          <ac:chgData name="Vaibhav Gujral" userId="71e6667d029b40da" providerId="LiveId" clId="{29A5259F-FA90-584E-A525-237CDC0336EF}" dt="2021-11-02T03:02:32.460" v="2603"/>
          <ac:spMkLst>
            <pc:docMk/>
            <pc:sldMk cId="4236464204" sldId="2134804666"/>
            <ac:spMk id="5" creationId="{1ABE4063-8BC1-7144-B274-05EAC65DEB3F}"/>
          </ac:spMkLst>
        </pc:spChg>
        <pc:spChg chg="add mod">
          <ac:chgData name="Vaibhav Gujral" userId="71e6667d029b40da" providerId="LiveId" clId="{29A5259F-FA90-584E-A525-237CDC0336EF}" dt="2021-11-02T03:02:32.460" v="2603"/>
          <ac:spMkLst>
            <pc:docMk/>
            <pc:sldMk cId="4236464204" sldId="2134804666"/>
            <ac:spMk id="6" creationId="{9492E352-871B-2A4D-991F-E45C62B7A691}"/>
          </ac:spMkLst>
        </pc:spChg>
        <pc:spChg chg="add mod">
          <ac:chgData name="Vaibhav Gujral" userId="71e6667d029b40da" providerId="LiveId" clId="{29A5259F-FA90-584E-A525-237CDC0336EF}" dt="2021-11-02T03:02:32.460" v="2603"/>
          <ac:spMkLst>
            <pc:docMk/>
            <pc:sldMk cId="4236464204" sldId="2134804666"/>
            <ac:spMk id="7" creationId="{0714173B-6CA2-4E4F-AF50-7B43725BAF4F}"/>
          </ac:spMkLst>
        </pc:spChg>
        <pc:spChg chg="add mod">
          <ac:chgData name="Vaibhav Gujral" userId="71e6667d029b40da" providerId="LiveId" clId="{29A5259F-FA90-584E-A525-237CDC0336EF}" dt="2021-11-02T03:02:32.460" v="2603"/>
          <ac:spMkLst>
            <pc:docMk/>
            <pc:sldMk cId="4236464204" sldId="2134804666"/>
            <ac:spMk id="8" creationId="{8C9DE9B6-EEED-6941-B205-94F4775C3E52}"/>
          </ac:spMkLst>
        </pc:spChg>
        <pc:spChg chg="add mod">
          <ac:chgData name="Vaibhav Gujral" userId="71e6667d029b40da" providerId="LiveId" clId="{29A5259F-FA90-584E-A525-237CDC0336EF}" dt="2021-11-02T03:02:32.460" v="2603"/>
          <ac:spMkLst>
            <pc:docMk/>
            <pc:sldMk cId="4236464204" sldId="2134804666"/>
            <ac:spMk id="9" creationId="{D663E507-1718-AF45-B855-392F766884EE}"/>
          </ac:spMkLst>
        </pc:spChg>
        <pc:spChg chg="add mod">
          <ac:chgData name="Vaibhav Gujral" userId="71e6667d029b40da" providerId="LiveId" clId="{29A5259F-FA90-584E-A525-237CDC0336EF}" dt="2021-11-02T03:02:32.460" v="2603"/>
          <ac:spMkLst>
            <pc:docMk/>
            <pc:sldMk cId="4236464204" sldId="2134804666"/>
            <ac:spMk id="10" creationId="{7C2A3721-632F-1C40-86CF-F8C4E40800F0}"/>
          </ac:spMkLst>
        </pc:spChg>
        <pc:spChg chg="add mod">
          <ac:chgData name="Vaibhav Gujral" userId="71e6667d029b40da" providerId="LiveId" clId="{29A5259F-FA90-584E-A525-237CDC0336EF}" dt="2021-11-02T03:02:32.460" v="2603"/>
          <ac:spMkLst>
            <pc:docMk/>
            <pc:sldMk cId="4236464204" sldId="2134804666"/>
            <ac:spMk id="11" creationId="{682622A2-0330-1F49-AD8F-A74CC1D8C736}"/>
          </ac:spMkLst>
        </pc:spChg>
        <pc:spChg chg="add mod">
          <ac:chgData name="Vaibhav Gujral" userId="71e6667d029b40da" providerId="LiveId" clId="{29A5259F-FA90-584E-A525-237CDC0336EF}" dt="2021-11-02T03:02:32.460" v="2603"/>
          <ac:spMkLst>
            <pc:docMk/>
            <pc:sldMk cId="4236464204" sldId="2134804666"/>
            <ac:spMk id="12" creationId="{0B9FDB76-1E3D-E849-9B25-844695DB8E32}"/>
          </ac:spMkLst>
        </pc:spChg>
        <pc:spChg chg="add mod">
          <ac:chgData name="Vaibhav Gujral" userId="71e6667d029b40da" providerId="LiveId" clId="{29A5259F-FA90-584E-A525-237CDC0336EF}" dt="2021-11-02T03:02:32.460" v="2603"/>
          <ac:spMkLst>
            <pc:docMk/>
            <pc:sldMk cId="4236464204" sldId="2134804666"/>
            <ac:spMk id="13" creationId="{6C86B08E-19C4-624E-A600-42F81C99D887}"/>
          </ac:spMkLst>
        </pc:spChg>
        <pc:spChg chg="add mod">
          <ac:chgData name="Vaibhav Gujral" userId="71e6667d029b40da" providerId="LiveId" clId="{29A5259F-FA90-584E-A525-237CDC0336EF}" dt="2021-11-02T03:02:32.460" v="2603"/>
          <ac:spMkLst>
            <pc:docMk/>
            <pc:sldMk cId="4236464204" sldId="2134804666"/>
            <ac:spMk id="14" creationId="{77517D5B-D742-384E-88D2-C124F9BB995E}"/>
          </ac:spMkLst>
        </pc:spChg>
        <pc:spChg chg="add mod">
          <ac:chgData name="Vaibhav Gujral" userId="71e6667d029b40da" providerId="LiveId" clId="{29A5259F-FA90-584E-A525-237CDC0336EF}" dt="2021-11-02T03:02:32.460" v="2603"/>
          <ac:spMkLst>
            <pc:docMk/>
            <pc:sldMk cId="4236464204" sldId="2134804666"/>
            <ac:spMk id="15" creationId="{00A5CCC0-FC7A-8244-BC24-7E06E8BEB217}"/>
          </ac:spMkLst>
        </pc:spChg>
        <pc:spChg chg="add mod">
          <ac:chgData name="Vaibhav Gujral" userId="71e6667d029b40da" providerId="LiveId" clId="{29A5259F-FA90-584E-A525-237CDC0336EF}" dt="2021-11-02T03:02:32.460" v="2603"/>
          <ac:spMkLst>
            <pc:docMk/>
            <pc:sldMk cId="4236464204" sldId="2134804666"/>
            <ac:spMk id="16" creationId="{BC61CE24-F7D1-6A43-9100-A2FAFED93754}"/>
          </ac:spMkLst>
        </pc:spChg>
        <pc:spChg chg="add mod">
          <ac:chgData name="Vaibhav Gujral" userId="71e6667d029b40da" providerId="LiveId" clId="{29A5259F-FA90-584E-A525-237CDC0336EF}" dt="2021-11-02T03:02:32.460" v="2603"/>
          <ac:spMkLst>
            <pc:docMk/>
            <pc:sldMk cId="4236464204" sldId="2134804666"/>
            <ac:spMk id="17" creationId="{875AA4D0-1490-354C-98C1-45607BE1C83D}"/>
          </ac:spMkLst>
        </pc:spChg>
        <pc:spChg chg="add mod">
          <ac:chgData name="Vaibhav Gujral" userId="71e6667d029b40da" providerId="LiveId" clId="{29A5259F-FA90-584E-A525-237CDC0336EF}" dt="2021-11-02T03:02:32.460" v="2603"/>
          <ac:spMkLst>
            <pc:docMk/>
            <pc:sldMk cId="4236464204" sldId="2134804666"/>
            <ac:spMk id="19" creationId="{E056D538-6E81-EF4A-84D6-95F479CAD8F0}"/>
          </ac:spMkLst>
        </pc:spChg>
        <pc:spChg chg="add mod">
          <ac:chgData name="Vaibhav Gujral" userId="71e6667d029b40da" providerId="LiveId" clId="{29A5259F-FA90-584E-A525-237CDC0336EF}" dt="2021-11-02T03:03:01.272" v="2624" actId="1035"/>
          <ac:spMkLst>
            <pc:docMk/>
            <pc:sldMk cId="4236464204" sldId="2134804666"/>
            <ac:spMk id="20" creationId="{681ABCCE-27BF-E04C-96F2-EFA78E6CAD94}"/>
          </ac:spMkLst>
        </pc:spChg>
        <pc:spChg chg="add mod">
          <ac:chgData name="Vaibhav Gujral" userId="71e6667d029b40da" providerId="LiveId" clId="{29A5259F-FA90-584E-A525-237CDC0336EF}" dt="2021-11-02T03:02:32.460" v="2603"/>
          <ac:spMkLst>
            <pc:docMk/>
            <pc:sldMk cId="4236464204" sldId="2134804666"/>
            <ac:spMk id="21" creationId="{FB3F5247-D10A-354B-A05E-8E94CF8470B3}"/>
          </ac:spMkLst>
        </pc:spChg>
        <pc:spChg chg="add mod">
          <ac:chgData name="Vaibhav Gujral" userId="71e6667d029b40da" providerId="LiveId" clId="{29A5259F-FA90-584E-A525-237CDC0336EF}" dt="2021-11-02T03:06:59.665" v="2694" actId="404"/>
          <ac:spMkLst>
            <pc:docMk/>
            <pc:sldMk cId="4236464204" sldId="2134804666"/>
            <ac:spMk id="22" creationId="{83DD0C9F-33DB-F449-BCF6-8F3E02B1106C}"/>
          </ac:spMkLst>
        </pc:spChg>
        <pc:spChg chg="add mod">
          <ac:chgData name="Vaibhav Gujral" userId="71e6667d029b40da" providerId="LiveId" clId="{29A5259F-FA90-584E-A525-237CDC0336EF}" dt="2021-11-02T03:06:55.402" v="2692" actId="404"/>
          <ac:spMkLst>
            <pc:docMk/>
            <pc:sldMk cId="4236464204" sldId="2134804666"/>
            <ac:spMk id="23" creationId="{BD9835C0-2E4F-8446-98C5-38BF158CDCEE}"/>
          </ac:spMkLst>
        </pc:spChg>
        <pc:spChg chg="add mod">
          <ac:chgData name="Vaibhav Gujral" userId="71e6667d029b40da" providerId="LiveId" clId="{29A5259F-FA90-584E-A525-237CDC0336EF}" dt="2021-11-02T03:06:47.605" v="2690" actId="404"/>
          <ac:spMkLst>
            <pc:docMk/>
            <pc:sldMk cId="4236464204" sldId="2134804666"/>
            <ac:spMk id="24" creationId="{3AE71869-A19A-EC4B-8F50-4B431C7ABB8E}"/>
          </ac:spMkLst>
        </pc:spChg>
        <pc:spChg chg="add mod">
          <ac:chgData name="Vaibhav Gujral" userId="71e6667d029b40da" providerId="LiveId" clId="{29A5259F-FA90-584E-A525-237CDC0336EF}" dt="2021-11-02T03:12:32.549" v="2850" actId="1038"/>
          <ac:spMkLst>
            <pc:docMk/>
            <pc:sldMk cId="4236464204" sldId="2134804666"/>
            <ac:spMk id="26" creationId="{988F2764-A27A-FB47-A096-05A51E7C43AA}"/>
          </ac:spMkLst>
        </pc:spChg>
        <pc:spChg chg="add mod">
          <ac:chgData name="Vaibhav Gujral" userId="71e6667d029b40da" providerId="LiveId" clId="{29A5259F-FA90-584E-A525-237CDC0336EF}" dt="2021-11-02T03:02:32.460" v="2603"/>
          <ac:spMkLst>
            <pc:docMk/>
            <pc:sldMk cId="4236464204" sldId="2134804666"/>
            <ac:spMk id="28" creationId="{7A9438F6-BFBD-3443-AB3F-113FCE97825B}"/>
          </ac:spMkLst>
        </pc:spChg>
        <pc:spChg chg="add mod">
          <ac:chgData name="Vaibhav Gujral" userId="71e6667d029b40da" providerId="LiveId" clId="{29A5259F-FA90-584E-A525-237CDC0336EF}" dt="2021-11-02T03:02:32.460" v="2603"/>
          <ac:spMkLst>
            <pc:docMk/>
            <pc:sldMk cId="4236464204" sldId="2134804666"/>
            <ac:spMk id="29" creationId="{A669C9D8-5A74-7347-B97A-22488CCA0E06}"/>
          </ac:spMkLst>
        </pc:spChg>
        <pc:spChg chg="add mod">
          <ac:chgData name="Vaibhav Gujral" userId="71e6667d029b40da" providerId="LiveId" clId="{29A5259F-FA90-584E-A525-237CDC0336EF}" dt="2021-11-02T03:02:32.460" v="2603"/>
          <ac:spMkLst>
            <pc:docMk/>
            <pc:sldMk cId="4236464204" sldId="2134804666"/>
            <ac:spMk id="30" creationId="{8B3F614B-1E68-1345-A073-804750C4ACBE}"/>
          </ac:spMkLst>
        </pc:spChg>
        <pc:spChg chg="add mod">
          <ac:chgData name="Vaibhav Gujral" userId="71e6667d029b40da" providerId="LiveId" clId="{29A5259F-FA90-584E-A525-237CDC0336EF}" dt="2021-11-02T03:02:32.460" v="2603"/>
          <ac:spMkLst>
            <pc:docMk/>
            <pc:sldMk cId="4236464204" sldId="2134804666"/>
            <ac:spMk id="31" creationId="{600C5C9F-0764-FF49-9B82-9C5559373A88}"/>
          </ac:spMkLst>
        </pc:spChg>
        <pc:spChg chg="add mod">
          <ac:chgData name="Vaibhav Gujral" userId="71e6667d029b40da" providerId="LiveId" clId="{29A5259F-FA90-584E-A525-237CDC0336EF}" dt="2021-11-02T03:02:32.460" v="2603"/>
          <ac:spMkLst>
            <pc:docMk/>
            <pc:sldMk cId="4236464204" sldId="2134804666"/>
            <ac:spMk id="32" creationId="{4DB6DB90-6F96-9C48-891A-C0D5EBCCE3F0}"/>
          </ac:spMkLst>
        </pc:spChg>
        <pc:spChg chg="add mod">
          <ac:chgData name="Vaibhav Gujral" userId="71e6667d029b40da" providerId="LiveId" clId="{29A5259F-FA90-584E-A525-237CDC0336EF}" dt="2021-11-02T03:02:32.460" v="2603"/>
          <ac:spMkLst>
            <pc:docMk/>
            <pc:sldMk cId="4236464204" sldId="2134804666"/>
            <ac:spMk id="33" creationId="{0777B0DF-35CE-9D4C-AAB9-FF3F8FD63E97}"/>
          </ac:spMkLst>
        </pc:spChg>
        <pc:spChg chg="add mod">
          <ac:chgData name="Vaibhav Gujral" userId="71e6667d029b40da" providerId="LiveId" clId="{29A5259F-FA90-584E-A525-237CDC0336EF}" dt="2021-11-02T03:02:32.460" v="2603"/>
          <ac:spMkLst>
            <pc:docMk/>
            <pc:sldMk cId="4236464204" sldId="2134804666"/>
            <ac:spMk id="34" creationId="{3DEAF282-5F82-8940-B7B3-7BCBA885ED33}"/>
          </ac:spMkLst>
        </pc:spChg>
        <pc:spChg chg="add mod">
          <ac:chgData name="Vaibhav Gujral" userId="71e6667d029b40da" providerId="LiveId" clId="{29A5259F-FA90-584E-A525-237CDC0336EF}" dt="2021-11-02T03:02:32.460" v="2603"/>
          <ac:spMkLst>
            <pc:docMk/>
            <pc:sldMk cId="4236464204" sldId="2134804666"/>
            <ac:spMk id="35" creationId="{ADFA1016-871E-AE40-AC69-DC2C1EDDAB67}"/>
          </ac:spMkLst>
        </pc:spChg>
        <pc:spChg chg="add mod">
          <ac:chgData name="Vaibhav Gujral" userId="71e6667d029b40da" providerId="LiveId" clId="{29A5259F-FA90-584E-A525-237CDC0336EF}" dt="2021-11-02T03:02:32.460" v="2603"/>
          <ac:spMkLst>
            <pc:docMk/>
            <pc:sldMk cId="4236464204" sldId="2134804666"/>
            <ac:spMk id="36" creationId="{C57784FB-94CF-FB4B-AC9D-B2E8825B05DA}"/>
          </ac:spMkLst>
        </pc:spChg>
        <pc:spChg chg="add mod">
          <ac:chgData name="Vaibhav Gujral" userId="71e6667d029b40da" providerId="LiveId" clId="{29A5259F-FA90-584E-A525-237CDC0336EF}" dt="2021-11-02T03:02:32.460" v="2603"/>
          <ac:spMkLst>
            <pc:docMk/>
            <pc:sldMk cId="4236464204" sldId="2134804666"/>
            <ac:spMk id="37" creationId="{D5092350-2949-0E4E-94D0-35CF497C2271}"/>
          </ac:spMkLst>
        </pc:spChg>
        <pc:spChg chg="add mod">
          <ac:chgData name="Vaibhav Gujral" userId="71e6667d029b40da" providerId="LiveId" clId="{29A5259F-FA90-584E-A525-237CDC0336EF}" dt="2021-11-02T03:02:32.460" v="2603"/>
          <ac:spMkLst>
            <pc:docMk/>
            <pc:sldMk cId="4236464204" sldId="2134804666"/>
            <ac:spMk id="38" creationId="{8F2EF0FF-92D7-464A-87AD-FFC2979FC625}"/>
          </ac:spMkLst>
        </pc:spChg>
        <pc:spChg chg="add mod">
          <ac:chgData name="Vaibhav Gujral" userId="71e6667d029b40da" providerId="LiveId" clId="{29A5259F-FA90-584E-A525-237CDC0336EF}" dt="2021-11-02T03:02:32.460" v="2603"/>
          <ac:spMkLst>
            <pc:docMk/>
            <pc:sldMk cId="4236464204" sldId="2134804666"/>
            <ac:spMk id="39" creationId="{C296A1D9-A1F5-0044-947E-0875992C712D}"/>
          </ac:spMkLst>
        </pc:spChg>
        <pc:spChg chg="add mod">
          <ac:chgData name="Vaibhav Gujral" userId="71e6667d029b40da" providerId="LiveId" clId="{29A5259F-FA90-584E-A525-237CDC0336EF}" dt="2021-11-02T03:02:32.460" v="2603"/>
          <ac:spMkLst>
            <pc:docMk/>
            <pc:sldMk cId="4236464204" sldId="2134804666"/>
            <ac:spMk id="40" creationId="{7DD3AF88-85CC-8F40-8B1F-D1C8F0E8E966}"/>
          </ac:spMkLst>
        </pc:spChg>
        <pc:spChg chg="add del mod">
          <ac:chgData name="Vaibhav Gujral" userId="71e6667d029b40da" providerId="LiveId" clId="{29A5259F-FA90-584E-A525-237CDC0336EF}" dt="2021-11-02T03:02:46.608" v="2607" actId="478"/>
          <ac:spMkLst>
            <pc:docMk/>
            <pc:sldMk cId="4236464204" sldId="2134804666"/>
            <ac:spMk id="41" creationId="{9DCF0C8B-6EF0-4E48-87C4-AAFAFB6FDE8E}"/>
          </ac:spMkLst>
        </pc:spChg>
        <pc:spChg chg="add del mod">
          <ac:chgData name="Vaibhav Gujral" userId="71e6667d029b40da" providerId="LiveId" clId="{29A5259F-FA90-584E-A525-237CDC0336EF}" dt="2021-11-02T03:02:46.608" v="2607" actId="478"/>
          <ac:spMkLst>
            <pc:docMk/>
            <pc:sldMk cId="4236464204" sldId="2134804666"/>
            <ac:spMk id="42" creationId="{03D61AB4-787E-B54F-A8F6-0CE6AF5DC499}"/>
          </ac:spMkLst>
        </pc:spChg>
        <pc:spChg chg="add del mod">
          <ac:chgData name="Vaibhav Gujral" userId="71e6667d029b40da" providerId="LiveId" clId="{29A5259F-FA90-584E-A525-237CDC0336EF}" dt="2021-11-02T03:02:46.608" v="2607" actId="478"/>
          <ac:spMkLst>
            <pc:docMk/>
            <pc:sldMk cId="4236464204" sldId="2134804666"/>
            <ac:spMk id="44" creationId="{510621E3-B1DE-9144-B712-2D1754C9E298}"/>
          </ac:spMkLst>
        </pc:spChg>
        <pc:spChg chg="add del mod">
          <ac:chgData name="Vaibhav Gujral" userId="71e6667d029b40da" providerId="LiveId" clId="{29A5259F-FA90-584E-A525-237CDC0336EF}" dt="2021-11-02T03:02:46.608" v="2607" actId="478"/>
          <ac:spMkLst>
            <pc:docMk/>
            <pc:sldMk cId="4236464204" sldId="2134804666"/>
            <ac:spMk id="45" creationId="{2D416BD0-246A-564D-A1DE-A81F65ABC216}"/>
          </ac:spMkLst>
        </pc:spChg>
        <pc:spChg chg="add mod">
          <ac:chgData name="Vaibhav Gujral" userId="71e6667d029b40da" providerId="LiveId" clId="{29A5259F-FA90-584E-A525-237CDC0336EF}" dt="2021-11-02T03:02:32.460" v="2603"/>
          <ac:spMkLst>
            <pc:docMk/>
            <pc:sldMk cId="4236464204" sldId="2134804666"/>
            <ac:spMk id="46" creationId="{7F1116BA-568D-3643-BA4B-9EA00094C4B0}"/>
          </ac:spMkLst>
        </pc:spChg>
        <pc:spChg chg="add mod">
          <ac:chgData name="Vaibhav Gujral" userId="71e6667d029b40da" providerId="LiveId" clId="{29A5259F-FA90-584E-A525-237CDC0336EF}" dt="2021-11-02T03:06:35.276" v="2684" actId="404"/>
          <ac:spMkLst>
            <pc:docMk/>
            <pc:sldMk cId="4236464204" sldId="2134804666"/>
            <ac:spMk id="47" creationId="{9AE4AFB7-2C2B-6142-AE10-10369361285E}"/>
          </ac:spMkLst>
        </pc:spChg>
        <pc:spChg chg="add mod">
          <ac:chgData name="Vaibhav Gujral" userId="71e6667d029b40da" providerId="LiveId" clId="{29A5259F-FA90-584E-A525-237CDC0336EF}" dt="2021-11-02T03:06:39.315" v="2686" actId="404"/>
          <ac:spMkLst>
            <pc:docMk/>
            <pc:sldMk cId="4236464204" sldId="2134804666"/>
            <ac:spMk id="48" creationId="{315F3520-4A78-7E4E-9E18-984FCA513CF6}"/>
          </ac:spMkLst>
        </pc:spChg>
        <pc:spChg chg="add mod">
          <ac:chgData name="Vaibhav Gujral" userId="71e6667d029b40da" providerId="LiveId" clId="{29A5259F-FA90-584E-A525-237CDC0336EF}" dt="2021-11-02T03:06:43.135" v="2688" actId="404"/>
          <ac:spMkLst>
            <pc:docMk/>
            <pc:sldMk cId="4236464204" sldId="2134804666"/>
            <ac:spMk id="49" creationId="{3C06730E-F595-634A-97DE-AC82D3125BB5}"/>
          </ac:spMkLst>
        </pc:spChg>
        <pc:spChg chg="add del mod">
          <ac:chgData name="Vaibhav Gujral" userId="71e6667d029b40da" providerId="LiveId" clId="{29A5259F-FA90-584E-A525-237CDC0336EF}" dt="2021-11-02T03:02:40.683" v="2605" actId="478"/>
          <ac:spMkLst>
            <pc:docMk/>
            <pc:sldMk cId="4236464204" sldId="2134804666"/>
            <ac:spMk id="51" creationId="{175FD50B-0582-2A46-AA43-BAE1F2ADD656}"/>
          </ac:spMkLst>
        </pc:spChg>
        <pc:spChg chg="add del mod">
          <ac:chgData name="Vaibhav Gujral" userId="71e6667d029b40da" providerId="LiveId" clId="{29A5259F-FA90-584E-A525-237CDC0336EF}" dt="2021-11-02T03:03:05.571" v="2625" actId="478"/>
          <ac:spMkLst>
            <pc:docMk/>
            <pc:sldMk cId="4236464204" sldId="2134804666"/>
            <ac:spMk id="52" creationId="{48196626-2D2C-E246-831A-5C56E7EDED15}"/>
          </ac:spMkLst>
        </pc:spChg>
        <pc:spChg chg="add del mod">
          <ac:chgData name="Vaibhav Gujral" userId="71e6667d029b40da" providerId="LiveId" clId="{29A5259F-FA90-584E-A525-237CDC0336EF}" dt="2021-11-02T03:03:07.921" v="2626" actId="478"/>
          <ac:spMkLst>
            <pc:docMk/>
            <pc:sldMk cId="4236464204" sldId="2134804666"/>
            <ac:spMk id="53" creationId="{7EABE61C-696A-2942-98F3-CB0BFEE80DEE}"/>
          </ac:spMkLst>
        </pc:spChg>
        <pc:spChg chg="add mod">
          <ac:chgData name="Vaibhav Gujral" userId="71e6667d029b40da" providerId="LiveId" clId="{29A5259F-FA90-584E-A525-237CDC0336EF}" dt="2021-11-02T03:12:32.549" v="2850" actId="1038"/>
          <ac:spMkLst>
            <pc:docMk/>
            <pc:sldMk cId="4236464204" sldId="2134804666"/>
            <ac:spMk id="56" creationId="{A8D5BB87-4B2C-0E4C-B91C-6A3569973B14}"/>
          </ac:spMkLst>
        </pc:spChg>
        <pc:spChg chg="add mod">
          <ac:chgData name="Vaibhav Gujral" userId="71e6667d029b40da" providerId="LiveId" clId="{29A5259F-FA90-584E-A525-237CDC0336EF}" dt="2021-11-02T03:07:11.775" v="2698" actId="404"/>
          <ac:spMkLst>
            <pc:docMk/>
            <pc:sldMk cId="4236464204" sldId="2134804666"/>
            <ac:spMk id="57" creationId="{C72255F3-C36D-5144-ACAC-8A44959BC6CF}"/>
          </ac:spMkLst>
        </pc:spChg>
        <pc:spChg chg="add mod">
          <ac:chgData name="Vaibhav Gujral" userId="71e6667d029b40da" providerId="LiveId" clId="{29A5259F-FA90-584E-A525-237CDC0336EF}" dt="2021-11-02T03:07:06.047" v="2696" actId="404"/>
          <ac:spMkLst>
            <pc:docMk/>
            <pc:sldMk cId="4236464204" sldId="2134804666"/>
            <ac:spMk id="58" creationId="{E2E4AE18-188C-8C43-9297-B09842CFA967}"/>
          </ac:spMkLst>
        </pc:spChg>
        <pc:spChg chg="add mod">
          <ac:chgData name="Vaibhav Gujral" userId="71e6667d029b40da" providerId="LiveId" clId="{29A5259F-FA90-584E-A525-237CDC0336EF}" dt="2021-11-02T03:12:32.549" v="2850" actId="1038"/>
          <ac:spMkLst>
            <pc:docMk/>
            <pc:sldMk cId="4236464204" sldId="2134804666"/>
            <ac:spMk id="59" creationId="{59268C19-1960-974A-B30C-5D71C5DEDC74}"/>
          </ac:spMkLst>
        </pc:spChg>
        <pc:spChg chg="add mod">
          <ac:chgData name="Vaibhav Gujral" userId="71e6667d029b40da" providerId="LiveId" clId="{29A5259F-FA90-584E-A525-237CDC0336EF}" dt="2021-11-02T03:10:23.726" v="2750" actId="20577"/>
          <ac:spMkLst>
            <pc:docMk/>
            <pc:sldMk cId="4236464204" sldId="2134804666"/>
            <ac:spMk id="60" creationId="{2C37DE6E-2654-8C4E-BEC4-BC75A64C5A20}"/>
          </ac:spMkLst>
        </pc:spChg>
        <pc:picChg chg="add mod">
          <ac:chgData name="Vaibhav Gujral" userId="71e6667d029b40da" providerId="LiveId" clId="{29A5259F-FA90-584E-A525-237CDC0336EF}" dt="2021-11-02T03:02:32.460" v="2603"/>
          <ac:picMkLst>
            <pc:docMk/>
            <pc:sldMk cId="4236464204" sldId="2134804666"/>
            <ac:picMk id="18" creationId="{1329C641-64C9-D147-8CD4-EA15B8E3D6D9}"/>
          </ac:picMkLst>
        </pc:picChg>
        <pc:picChg chg="add mod">
          <ac:chgData name="Vaibhav Gujral" userId="71e6667d029b40da" providerId="LiveId" clId="{29A5259F-FA90-584E-A525-237CDC0336EF}" dt="2021-11-02T03:12:32.549" v="2850" actId="1038"/>
          <ac:picMkLst>
            <pc:docMk/>
            <pc:sldMk cId="4236464204" sldId="2134804666"/>
            <ac:picMk id="25" creationId="{BC3BD1B4-3809-B749-9C6F-920964974F82}"/>
          </ac:picMkLst>
        </pc:picChg>
        <pc:picChg chg="add del mod">
          <ac:chgData name="Vaibhav Gujral" userId="71e6667d029b40da" providerId="LiveId" clId="{29A5259F-FA90-584E-A525-237CDC0336EF}" dt="2021-11-02T03:02:46.608" v="2607" actId="478"/>
          <ac:picMkLst>
            <pc:docMk/>
            <pc:sldMk cId="4236464204" sldId="2134804666"/>
            <ac:picMk id="43" creationId="{9F19853A-1FE3-A748-BA92-44FB042C2503}"/>
          </ac:picMkLst>
        </pc:picChg>
        <pc:picChg chg="add del mod">
          <ac:chgData name="Vaibhav Gujral" userId="71e6667d029b40da" providerId="LiveId" clId="{29A5259F-FA90-584E-A525-237CDC0336EF}" dt="2021-11-02T03:02:37.420" v="2604" actId="478"/>
          <ac:picMkLst>
            <pc:docMk/>
            <pc:sldMk cId="4236464204" sldId="2134804666"/>
            <ac:picMk id="50" creationId="{864585DE-021F-314B-A54F-09AE3AE0A508}"/>
          </ac:picMkLst>
        </pc:picChg>
        <pc:cxnChg chg="add mod">
          <ac:chgData name="Vaibhav Gujral" userId="71e6667d029b40da" providerId="LiveId" clId="{29A5259F-FA90-584E-A525-237CDC0336EF}" dt="2021-11-02T03:02:32.460" v="2603"/>
          <ac:cxnSpMkLst>
            <pc:docMk/>
            <pc:sldMk cId="4236464204" sldId="2134804666"/>
            <ac:cxnSpMk id="2" creationId="{C23F54A0-DEE2-C640-85B8-89CE7379711D}"/>
          </ac:cxnSpMkLst>
        </pc:cxnChg>
        <pc:cxnChg chg="add del mod">
          <ac:chgData name="Vaibhav Gujral" userId="71e6667d029b40da" providerId="LiveId" clId="{29A5259F-FA90-584E-A525-237CDC0336EF}" dt="2021-11-02T03:02:43.372" v="2606" actId="478"/>
          <ac:cxnSpMkLst>
            <pc:docMk/>
            <pc:sldMk cId="4236464204" sldId="2134804666"/>
            <ac:cxnSpMk id="27" creationId="{4B52FD54-9028-664D-8766-B71EDA25912E}"/>
          </ac:cxnSpMkLst>
        </pc:cxnChg>
        <pc:cxnChg chg="add mod">
          <ac:chgData name="Vaibhav Gujral" userId="71e6667d029b40da" providerId="LiveId" clId="{29A5259F-FA90-584E-A525-237CDC0336EF}" dt="2021-11-02T03:03:19.150" v="2628" actId="13822"/>
          <ac:cxnSpMkLst>
            <pc:docMk/>
            <pc:sldMk cId="4236464204" sldId="2134804666"/>
            <ac:cxnSpMk id="55" creationId="{D8873EE3-6EAC-1846-B0AE-DE7F59693905}"/>
          </ac:cxnSpMkLst>
        </pc:cxnChg>
      </pc:sldChg>
      <pc:sldChg chg="addSp delSp modSp add">
        <pc:chgData name="Vaibhav Gujral" userId="71e6667d029b40da" providerId="LiveId" clId="{29A5259F-FA90-584E-A525-237CDC0336EF}" dt="2021-11-02T03:20:04.478" v="2954" actId="1076"/>
        <pc:sldMkLst>
          <pc:docMk/>
          <pc:sldMk cId="847040648" sldId="2134804667"/>
        </pc:sldMkLst>
        <pc:grpChg chg="del">
          <ac:chgData name="Vaibhav Gujral" userId="71e6667d029b40da" providerId="LiveId" clId="{29A5259F-FA90-584E-A525-237CDC0336EF}" dt="2021-11-02T03:19:58.300" v="2952" actId="478"/>
          <ac:grpSpMkLst>
            <pc:docMk/>
            <pc:sldMk cId="847040648" sldId="2134804667"/>
            <ac:grpSpMk id="4" creationId="{3E78F468-3548-454A-8EF7-BB16052E6496}"/>
          </ac:grpSpMkLst>
        </pc:grpChg>
        <pc:picChg chg="add mod">
          <ac:chgData name="Vaibhav Gujral" userId="71e6667d029b40da" providerId="LiveId" clId="{29A5259F-FA90-584E-A525-237CDC0336EF}" dt="2021-11-02T03:20:04.478" v="2954" actId="1076"/>
          <ac:picMkLst>
            <pc:docMk/>
            <pc:sldMk cId="847040648" sldId="2134804667"/>
            <ac:picMk id="9218" creationId="{7C4BE985-0A89-A14B-BA16-0C024FB962AF}"/>
          </ac:picMkLst>
        </pc:picChg>
      </pc:sldChg>
      <pc:sldChg chg="add">
        <pc:chgData name="Vaibhav Gujral" userId="71e6667d029b40da" providerId="LiveId" clId="{29A5259F-FA90-584E-A525-237CDC0336EF}" dt="2021-11-02T03:28:20.517" v="3002"/>
        <pc:sldMkLst>
          <pc:docMk/>
          <pc:sldMk cId="1668260846" sldId="2134804668"/>
        </pc:sldMkLst>
      </pc:sldChg>
      <pc:sldChg chg="addSp modSp new mod">
        <pc:chgData name="Vaibhav Gujral" userId="71e6667d029b40da" providerId="LiveId" clId="{29A5259F-FA90-584E-A525-237CDC0336EF}" dt="2021-11-02T03:38:56.706" v="3260" actId="167"/>
        <pc:sldMkLst>
          <pc:docMk/>
          <pc:sldMk cId="3144672129" sldId="2134804669"/>
        </pc:sldMkLst>
        <pc:spChg chg="mod">
          <ac:chgData name="Vaibhav Gujral" userId="71e6667d029b40da" providerId="LiveId" clId="{29A5259F-FA90-584E-A525-237CDC0336EF}" dt="2021-11-02T03:32:07.341" v="3033" actId="20577"/>
          <ac:spMkLst>
            <pc:docMk/>
            <pc:sldMk cId="3144672129" sldId="2134804669"/>
            <ac:spMk id="2" creationId="{B9D21CBD-A96C-C54F-86C6-E67E3A0E12C5}"/>
          </ac:spMkLst>
        </pc:spChg>
        <pc:spChg chg="mod">
          <ac:chgData name="Vaibhav Gujral" userId="71e6667d029b40da" providerId="LiveId" clId="{29A5259F-FA90-584E-A525-237CDC0336EF}" dt="2021-11-02T03:38:24.152" v="3253" actId="20577"/>
          <ac:spMkLst>
            <pc:docMk/>
            <pc:sldMk cId="3144672129" sldId="2134804669"/>
            <ac:spMk id="3" creationId="{26637523-1FAF-8B49-8A0A-D44F78EEBED4}"/>
          </ac:spMkLst>
        </pc:spChg>
        <pc:spChg chg="add mod">
          <ac:chgData name="Vaibhav Gujral" userId="71e6667d029b40da" providerId="LiveId" clId="{29A5259F-FA90-584E-A525-237CDC0336EF}" dt="2021-11-02T03:35:57.564" v="3221" actId="14100"/>
          <ac:spMkLst>
            <pc:docMk/>
            <pc:sldMk cId="3144672129" sldId="2134804669"/>
            <ac:spMk id="4" creationId="{8FFBEDC3-E287-BD4A-A9EC-B37E5E4ABD97}"/>
          </ac:spMkLst>
        </pc:spChg>
        <pc:spChg chg="add mod">
          <ac:chgData name="Vaibhav Gujral" userId="71e6667d029b40da" providerId="LiveId" clId="{29A5259F-FA90-584E-A525-237CDC0336EF}" dt="2021-11-02T03:38:45.563" v="3256" actId="14100"/>
          <ac:spMkLst>
            <pc:docMk/>
            <pc:sldMk cId="3144672129" sldId="2134804669"/>
            <ac:spMk id="5" creationId="{3EC8AF91-CE35-164E-99D8-7FE9FA6FF017}"/>
          </ac:spMkLst>
        </pc:spChg>
        <pc:spChg chg="add mod">
          <ac:chgData name="Vaibhav Gujral" userId="71e6667d029b40da" providerId="LiveId" clId="{29A5259F-FA90-584E-A525-237CDC0336EF}" dt="2021-11-02T03:38:35.593" v="3254" actId="1076"/>
          <ac:spMkLst>
            <pc:docMk/>
            <pc:sldMk cId="3144672129" sldId="2134804669"/>
            <ac:spMk id="6" creationId="{E6B24D51-EC99-3347-AEEC-F3596C9CCA3E}"/>
          </ac:spMkLst>
        </pc:spChg>
        <pc:spChg chg="add mod">
          <ac:chgData name="Vaibhav Gujral" userId="71e6667d029b40da" providerId="LiveId" clId="{29A5259F-FA90-584E-A525-237CDC0336EF}" dt="2021-11-02T03:38:56.706" v="3260" actId="167"/>
          <ac:spMkLst>
            <pc:docMk/>
            <pc:sldMk cId="3144672129" sldId="2134804669"/>
            <ac:spMk id="7" creationId="{D2C6DE57-223C-3D4D-8953-2EACE4CFE37C}"/>
          </ac:spMkLst>
        </pc:spChg>
      </pc:sldChg>
      <pc:sldChg chg="addSp delSp modSp new mod">
        <pc:chgData name="Vaibhav Gujral" userId="71e6667d029b40da" providerId="LiveId" clId="{29A5259F-FA90-584E-A525-237CDC0336EF}" dt="2021-11-02T03:42:13.032" v="3286" actId="14100"/>
        <pc:sldMkLst>
          <pc:docMk/>
          <pc:sldMk cId="221800789" sldId="2134804670"/>
        </pc:sldMkLst>
        <pc:spChg chg="mod">
          <ac:chgData name="Vaibhav Gujral" userId="71e6667d029b40da" providerId="LiveId" clId="{29A5259F-FA90-584E-A525-237CDC0336EF}" dt="2021-11-02T03:41:29.434" v="3276" actId="20577"/>
          <ac:spMkLst>
            <pc:docMk/>
            <pc:sldMk cId="221800789" sldId="2134804670"/>
            <ac:spMk id="2" creationId="{F40B6290-CD4C-D843-B809-DA0A8E99E0AE}"/>
          </ac:spMkLst>
        </pc:spChg>
        <pc:spChg chg="del">
          <ac:chgData name="Vaibhav Gujral" userId="71e6667d029b40da" providerId="LiveId" clId="{29A5259F-FA90-584E-A525-237CDC0336EF}" dt="2021-11-02T03:41:43.167" v="3277" actId="478"/>
          <ac:spMkLst>
            <pc:docMk/>
            <pc:sldMk cId="221800789" sldId="2134804670"/>
            <ac:spMk id="3" creationId="{D7CB1EB5-949B-E544-8A8C-D7886BE55FC0}"/>
          </ac:spMkLst>
        </pc:spChg>
        <pc:spChg chg="add mod">
          <ac:chgData name="Vaibhav Gujral" userId="71e6667d029b40da" providerId="LiveId" clId="{29A5259F-FA90-584E-A525-237CDC0336EF}" dt="2021-11-02T03:42:13.032" v="3286" actId="14100"/>
          <ac:spMkLst>
            <pc:docMk/>
            <pc:sldMk cId="221800789" sldId="2134804670"/>
            <ac:spMk id="4" creationId="{6D808BD3-84FB-1A4D-B54D-496126F2F00B}"/>
          </ac:spMkLst>
        </pc:spChg>
        <pc:spChg chg="mod">
          <ac:chgData name="Vaibhav Gujral" userId="71e6667d029b40da" providerId="LiveId" clId="{29A5259F-FA90-584E-A525-237CDC0336EF}" dt="2021-11-02T03:41:43.445" v="3278"/>
          <ac:spMkLst>
            <pc:docMk/>
            <pc:sldMk cId="221800789" sldId="2134804670"/>
            <ac:spMk id="7" creationId="{EAD38766-3B92-E149-B3F7-FD79402D0C08}"/>
          </ac:spMkLst>
        </pc:spChg>
        <pc:spChg chg="mod">
          <ac:chgData name="Vaibhav Gujral" userId="71e6667d029b40da" providerId="LiveId" clId="{29A5259F-FA90-584E-A525-237CDC0336EF}" dt="2021-11-02T03:41:43.445" v="3278"/>
          <ac:spMkLst>
            <pc:docMk/>
            <pc:sldMk cId="221800789" sldId="2134804670"/>
            <ac:spMk id="9" creationId="{9D86F2CB-BE05-454C-89E3-CF462D384214}"/>
          </ac:spMkLst>
        </pc:spChg>
        <pc:spChg chg="mod">
          <ac:chgData name="Vaibhav Gujral" userId="71e6667d029b40da" providerId="LiveId" clId="{29A5259F-FA90-584E-A525-237CDC0336EF}" dt="2021-11-02T03:41:43.445" v="3278"/>
          <ac:spMkLst>
            <pc:docMk/>
            <pc:sldMk cId="221800789" sldId="2134804670"/>
            <ac:spMk id="13" creationId="{BBC3E17F-9515-9048-978E-8AD289EE76C4}"/>
          </ac:spMkLst>
        </pc:spChg>
        <pc:spChg chg="mod">
          <ac:chgData name="Vaibhav Gujral" userId="71e6667d029b40da" providerId="LiveId" clId="{29A5259F-FA90-584E-A525-237CDC0336EF}" dt="2021-11-02T03:41:43.445" v="3278"/>
          <ac:spMkLst>
            <pc:docMk/>
            <pc:sldMk cId="221800789" sldId="2134804670"/>
            <ac:spMk id="14" creationId="{6D4DFFA5-92CB-CC44-BA27-961DD3B40157}"/>
          </ac:spMkLst>
        </pc:spChg>
        <pc:spChg chg="mod">
          <ac:chgData name="Vaibhav Gujral" userId="71e6667d029b40da" providerId="LiveId" clId="{29A5259F-FA90-584E-A525-237CDC0336EF}" dt="2021-11-02T03:41:43.445" v="3278"/>
          <ac:spMkLst>
            <pc:docMk/>
            <pc:sldMk cId="221800789" sldId="2134804670"/>
            <ac:spMk id="15" creationId="{E96266E8-F5A8-D74A-8E82-81A19F010FF6}"/>
          </ac:spMkLst>
        </pc:spChg>
        <pc:spChg chg="mod">
          <ac:chgData name="Vaibhav Gujral" userId="71e6667d029b40da" providerId="LiveId" clId="{29A5259F-FA90-584E-A525-237CDC0336EF}" dt="2021-11-02T03:41:43.445" v="3278"/>
          <ac:spMkLst>
            <pc:docMk/>
            <pc:sldMk cId="221800789" sldId="2134804670"/>
            <ac:spMk id="22" creationId="{1CC5E263-1B13-6941-B1DB-B1284067B525}"/>
          </ac:spMkLst>
        </pc:spChg>
        <pc:spChg chg="mod">
          <ac:chgData name="Vaibhav Gujral" userId="71e6667d029b40da" providerId="LiveId" clId="{29A5259F-FA90-584E-A525-237CDC0336EF}" dt="2021-11-02T03:41:43.445" v="3278"/>
          <ac:spMkLst>
            <pc:docMk/>
            <pc:sldMk cId="221800789" sldId="2134804670"/>
            <ac:spMk id="23" creationId="{7B029D4A-AD19-524B-AEE8-695853934ECC}"/>
          </ac:spMkLst>
        </pc:spChg>
        <pc:spChg chg="mod">
          <ac:chgData name="Vaibhav Gujral" userId="71e6667d029b40da" providerId="LiveId" clId="{29A5259F-FA90-584E-A525-237CDC0336EF}" dt="2021-11-02T03:41:43.445" v="3278"/>
          <ac:spMkLst>
            <pc:docMk/>
            <pc:sldMk cId="221800789" sldId="2134804670"/>
            <ac:spMk id="24" creationId="{F662E4E8-E8AC-FD42-926A-DE64B5255C37}"/>
          </ac:spMkLst>
        </pc:spChg>
        <pc:spChg chg="mod">
          <ac:chgData name="Vaibhav Gujral" userId="71e6667d029b40da" providerId="LiveId" clId="{29A5259F-FA90-584E-A525-237CDC0336EF}" dt="2021-11-02T03:41:43.445" v="3278"/>
          <ac:spMkLst>
            <pc:docMk/>
            <pc:sldMk cId="221800789" sldId="2134804670"/>
            <ac:spMk id="25" creationId="{BD3C4768-5BE1-A242-B60C-8C13B03DD264}"/>
          </ac:spMkLst>
        </pc:spChg>
        <pc:spChg chg="mod">
          <ac:chgData name="Vaibhav Gujral" userId="71e6667d029b40da" providerId="LiveId" clId="{29A5259F-FA90-584E-A525-237CDC0336EF}" dt="2021-11-02T03:41:43.445" v="3278"/>
          <ac:spMkLst>
            <pc:docMk/>
            <pc:sldMk cId="221800789" sldId="2134804670"/>
            <ac:spMk id="27" creationId="{C9D6A8B5-725D-3244-BE35-E3F93DDFB9C4}"/>
          </ac:spMkLst>
        </pc:spChg>
        <pc:spChg chg="mod">
          <ac:chgData name="Vaibhav Gujral" userId="71e6667d029b40da" providerId="LiveId" clId="{29A5259F-FA90-584E-A525-237CDC0336EF}" dt="2021-11-02T03:41:43.445" v="3278"/>
          <ac:spMkLst>
            <pc:docMk/>
            <pc:sldMk cId="221800789" sldId="2134804670"/>
            <ac:spMk id="32" creationId="{39CDA6D3-128A-6847-A127-FC19662D8EC9}"/>
          </ac:spMkLst>
        </pc:spChg>
        <pc:spChg chg="mod">
          <ac:chgData name="Vaibhav Gujral" userId="71e6667d029b40da" providerId="LiveId" clId="{29A5259F-FA90-584E-A525-237CDC0336EF}" dt="2021-11-02T03:41:43.445" v="3278"/>
          <ac:spMkLst>
            <pc:docMk/>
            <pc:sldMk cId="221800789" sldId="2134804670"/>
            <ac:spMk id="33" creationId="{A581938D-AAA4-6F48-A3F3-0F04120A05D3}"/>
          </ac:spMkLst>
        </pc:spChg>
        <pc:spChg chg="mod">
          <ac:chgData name="Vaibhav Gujral" userId="71e6667d029b40da" providerId="LiveId" clId="{29A5259F-FA90-584E-A525-237CDC0336EF}" dt="2021-11-02T03:41:43.445" v="3278"/>
          <ac:spMkLst>
            <pc:docMk/>
            <pc:sldMk cId="221800789" sldId="2134804670"/>
            <ac:spMk id="35" creationId="{86E8B5DC-8858-8A46-B524-82DB75B3A126}"/>
          </ac:spMkLst>
        </pc:spChg>
        <pc:spChg chg="mod">
          <ac:chgData name="Vaibhav Gujral" userId="71e6667d029b40da" providerId="LiveId" clId="{29A5259F-FA90-584E-A525-237CDC0336EF}" dt="2021-11-02T03:41:43.445" v="3278"/>
          <ac:spMkLst>
            <pc:docMk/>
            <pc:sldMk cId="221800789" sldId="2134804670"/>
            <ac:spMk id="39" creationId="{5C14CB1A-10EB-E94B-A3AD-5AC335E9E764}"/>
          </ac:spMkLst>
        </pc:spChg>
        <pc:spChg chg="mod">
          <ac:chgData name="Vaibhav Gujral" userId="71e6667d029b40da" providerId="LiveId" clId="{29A5259F-FA90-584E-A525-237CDC0336EF}" dt="2021-11-02T03:41:43.445" v="3278"/>
          <ac:spMkLst>
            <pc:docMk/>
            <pc:sldMk cId="221800789" sldId="2134804670"/>
            <ac:spMk id="40" creationId="{3F80EACD-C5C2-D14C-9203-89DC3A8D71C6}"/>
          </ac:spMkLst>
        </pc:spChg>
        <pc:spChg chg="mod">
          <ac:chgData name="Vaibhav Gujral" userId="71e6667d029b40da" providerId="LiveId" clId="{29A5259F-FA90-584E-A525-237CDC0336EF}" dt="2021-11-02T03:41:43.445" v="3278"/>
          <ac:spMkLst>
            <pc:docMk/>
            <pc:sldMk cId="221800789" sldId="2134804670"/>
            <ac:spMk id="41" creationId="{35EEF82A-68E8-2C48-9B7E-15736A5196F8}"/>
          </ac:spMkLst>
        </pc:spChg>
        <pc:spChg chg="mod">
          <ac:chgData name="Vaibhav Gujral" userId="71e6667d029b40da" providerId="LiveId" clId="{29A5259F-FA90-584E-A525-237CDC0336EF}" dt="2021-11-02T03:41:43.445" v="3278"/>
          <ac:spMkLst>
            <pc:docMk/>
            <pc:sldMk cId="221800789" sldId="2134804670"/>
            <ac:spMk id="42" creationId="{A11DA90F-9C37-854D-8E3C-3EAD3669B056}"/>
          </ac:spMkLst>
        </pc:spChg>
        <pc:spChg chg="mod">
          <ac:chgData name="Vaibhav Gujral" userId="71e6667d029b40da" providerId="LiveId" clId="{29A5259F-FA90-584E-A525-237CDC0336EF}" dt="2021-11-02T03:41:43.445" v="3278"/>
          <ac:spMkLst>
            <pc:docMk/>
            <pc:sldMk cId="221800789" sldId="2134804670"/>
            <ac:spMk id="43" creationId="{ED488F8F-5FF2-554F-80FB-1A73DDE4C29B}"/>
          </ac:spMkLst>
        </pc:spChg>
        <pc:spChg chg="mod">
          <ac:chgData name="Vaibhav Gujral" userId="71e6667d029b40da" providerId="LiveId" clId="{29A5259F-FA90-584E-A525-237CDC0336EF}" dt="2021-11-02T03:41:43.445" v="3278"/>
          <ac:spMkLst>
            <pc:docMk/>
            <pc:sldMk cId="221800789" sldId="2134804670"/>
            <ac:spMk id="45" creationId="{FCB10E27-07F8-1044-9D06-6DB74C175E7D}"/>
          </ac:spMkLst>
        </pc:spChg>
        <pc:spChg chg="mod">
          <ac:chgData name="Vaibhav Gujral" userId="71e6667d029b40da" providerId="LiveId" clId="{29A5259F-FA90-584E-A525-237CDC0336EF}" dt="2021-11-02T03:41:43.445" v="3278"/>
          <ac:spMkLst>
            <pc:docMk/>
            <pc:sldMk cId="221800789" sldId="2134804670"/>
            <ac:spMk id="49" creationId="{4B726659-25D2-8846-A5E4-45E99E442D8E}"/>
          </ac:spMkLst>
        </pc:spChg>
        <pc:spChg chg="mod">
          <ac:chgData name="Vaibhav Gujral" userId="71e6667d029b40da" providerId="LiveId" clId="{29A5259F-FA90-584E-A525-237CDC0336EF}" dt="2021-11-02T03:41:43.445" v="3278"/>
          <ac:spMkLst>
            <pc:docMk/>
            <pc:sldMk cId="221800789" sldId="2134804670"/>
            <ac:spMk id="50" creationId="{B021B2AF-E200-1247-B5E8-4F683F784B01}"/>
          </ac:spMkLst>
        </pc:spChg>
        <pc:spChg chg="mod">
          <ac:chgData name="Vaibhav Gujral" userId="71e6667d029b40da" providerId="LiveId" clId="{29A5259F-FA90-584E-A525-237CDC0336EF}" dt="2021-11-02T03:41:43.445" v="3278"/>
          <ac:spMkLst>
            <pc:docMk/>
            <pc:sldMk cId="221800789" sldId="2134804670"/>
            <ac:spMk id="51" creationId="{D8604E11-AC11-1740-A8D2-31695814D50E}"/>
          </ac:spMkLst>
        </pc:spChg>
        <pc:spChg chg="mod">
          <ac:chgData name="Vaibhav Gujral" userId="71e6667d029b40da" providerId="LiveId" clId="{29A5259F-FA90-584E-A525-237CDC0336EF}" dt="2021-11-02T03:41:43.445" v="3278"/>
          <ac:spMkLst>
            <pc:docMk/>
            <pc:sldMk cId="221800789" sldId="2134804670"/>
            <ac:spMk id="52" creationId="{2987C761-9ADB-3942-9C9C-2A9BE69F7DE1}"/>
          </ac:spMkLst>
        </pc:spChg>
        <pc:spChg chg="mod">
          <ac:chgData name="Vaibhav Gujral" userId="71e6667d029b40da" providerId="LiveId" clId="{29A5259F-FA90-584E-A525-237CDC0336EF}" dt="2021-11-02T03:41:43.445" v="3278"/>
          <ac:spMkLst>
            <pc:docMk/>
            <pc:sldMk cId="221800789" sldId="2134804670"/>
            <ac:spMk id="53" creationId="{73D84233-3D13-C64F-9AE6-148C0128FB7A}"/>
          </ac:spMkLst>
        </pc:spChg>
        <pc:spChg chg="mod">
          <ac:chgData name="Vaibhav Gujral" userId="71e6667d029b40da" providerId="LiveId" clId="{29A5259F-FA90-584E-A525-237CDC0336EF}" dt="2021-11-02T03:41:43.445" v="3278"/>
          <ac:spMkLst>
            <pc:docMk/>
            <pc:sldMk cId="221800789" sldId="2134804670"/>
            <ac:spMk id="54" creationId="{021AF326-CDB4-5045-85FA-A027A46FF56E}"/>
          </ac:spMkLst>
        </pc:spChg>
        <pc:spChg chg="mod">
          <ac:chgData name="Vaibhav Gujral" userId="71e6667d029b40da" providerId="LiveId" clId="{29A5259F-FA90-584E-A525-237CDC0336EF}" dt="2021-11-02T03:41:43.445" v="3278"/>
          <ac:spMkLst>
            <pc:docMk/>
            <pc:sldMk cId="221800789" sldId="2134804670"/>
            <ac:spMk id="55" creationId="{2ACE60CF-3265-7B49-A9F6-FE42B7AA6423}"/>
          </ac:spMkLst>
        </pc:spChg>
        <pc:spChg chg="mod">
          <ac:chgData name="Vaibhav Gujral" userId="71e6667d029b40da" providerId="LiveId" clId="{29A5259F-FA90-584E-A525-237CDC0336EF}" dt="2021-11-02T03:41:43.445" v="3278"/>
          <ac:spMkLst>
            <pc:docMk/>
            <pc:sldMk cId="221800789" sldId="2134804670"/>
            <ac:spMk id="56" creationId="{2EAAAE7D-8EC1-7D44-A9E8-35532BF045C5}"/>
          </ac:spMkLst>
        </pc:spChg>
        <pc:spChg chg="mod">
          <ac:chgData name="Vaibhav Gujral" userId="71e6667d029b40da" providerId="LiveId" clId="{29A5259F-FA90-584E-A525-237CDC0336EF}" dt="2021-11-02T03:41:43.445" v="3278"/>
          <ac:spMkLst>
            <pc:docMk/>
            <pc:sldMk cId="221800789" sldId="2134804670"/>
            <ac:spMk id="58" creationId="{7D022283-C654-8A45-ACC3-B64D89769ED2}"/>
          </ac:spMkLst>
        </pc:spChg>
        <pc:spChg chg="mod">
          <ac:chgData name="Vaibhav Gujral" userId="71e6667d029b40da" providerId="LiveId" clId="{29A5259F-FA90-584E-A525-237CDC0336EF}" dt="2021-11-02T03:41:43.445" v="3278"/>
          <ac:spMkLst>
            <pc:docMk/>
            <pc:sldMk cId="221800789" sldId="2134804670"/>
            <ac:spMk id="59" creationId="{2C35AE3A-ADEE-7943-949B-BF9BE6581A73}"/>
          </ac:spMkLst>
        </pc:spChg>
        <pc:spChg chg="mod">
          <ac:chgData name="Vaibhav Gujral" userId="71e6667d029b40da" providerId="LiveId" clId="{29A5259F-FA90-584E-A525-237CDC0336EF}" dt="2021-11-02T03:41:43.445" v="3278"/>
          <ac:spMkLst>
            <pc:docMk/>
            <pc:sldMk cId="221800789" sldId="2134804670"/>
            <ac:spMk id="60" creationId="{70053B0B-E3EF-6747-B277-95FE3AA34C82}"/>
          </ac:spMkLst>
        </pc:spChg>
        <pc:spChg chg="mod">
          <ac:chgData name="Vaibhav Gujral" userId="71e6667d029b40da" providerId="LiveId" clId="{29A5259F-FA90-584E-A525-237CDC0336EF}" dt="2021-11-02T03:41:43.445" v="3278"/>
          <ac:spMkLst>
            <pc:docMk/>
            <pc:sldMk cId="221800789" sldId="2134804670"/>
            <ac:spMk id="61" creationId="{A0BA0EB5-7280-9041-87CE-D6125882262F}"/>
          </ac:spMkLst>
        </pc:spChg>
        <pc:spChg chg="mod">
          <ac:chgData name="Vaibhav Gujral" userId="71e6667d029b40da" providerId="LiveId" clId="{29A5259F-FA90-584E-A525-237CDC0336EF}" dt="2021-11-02T03:41:43.445" v="3278"/>
          <ac:spMkLst>
            <pc:docMk/>
            <pc:sldMk cId="221800789" sldId="2134804670"/>
            <ac:spMk id="63" creationId="{B8A6CF0B-3CD8-FF43-87E6-E8564F5A6BDC}"/>
          </ac:spMkLst>
        </pc:spChg>
        <pc:spChg chg="mod">
          <ac:chgData name="Vaibhav Gujral" userId="71e6667d029b40da" providerId="LiveId" clId="{29A5259F-FA90-584E-A525-237CDC0336EF}" dt="2021-11-02T03:41:43.445" v="3278"/>
          <ac:spMkLst>
            <pc:docMk/>
            <pc:sldMk cId="221800789" sldId="2134804670"/>
            <ac:spMk id="65" creationId="{19896B32-6440-7C46-9CE3-D19E0BFA5532}"/>
          </ac:spMkLst>
        </pc:spChg>
        <pc:spChg chg="mod">
          <ac:chgData name="Vaibhav Gujral" userId="71e6667d029b40da" providerId="LiveId" clId="{29A5259F-FA90-584E-A525-237CDC0336EF}" dt="2021-11-02T03:41:43.445" v="3278"/>
          <ac:spMkLst>
            <pc:docMk/>
            <pc:sldMk cId="221800789" sldId="2134804670"/>
            <ac:spMk id="67" creationId="{2A8D377D-5849-AC48-835F-AC5AEA29D70B}"/>
          </ac:spMkLst>
        </pc:spChg>
        <pc:spChg chg="mod">
          <ac:chgData name="Vaibhav Gujral" userId="71e6667d029b40da" providerId="LiveId" clId="{29A5259F-FA90-584E-A525-237CDC0336EF}" dt="2021-11-02T03:41:43.445" v="3278"/>
          <ac:spMkLst>
            <pc:docMk/>
            <pc:sldMk cId="221800789" sldId="2134804670"/>
            <ac:spMk id="68" creationId="{34E6B8BC-754F-8940-8F1C-8BDD76E1186F}"/>
          </ac:spMkLst>
        </pc:spChg>
        <pc:grpChg chg="add mod">
          <ac:chgData name="Vaibhav Gujral" userId="71e6667d029b40da" providerId="LiveId" clId="{29A5259F-FA90-584E-A525-237CDC0336EF}" dt="2021-11-02T03:41:53.047" v="3280" actId="1076"/>
          <ac:grpSpMkLst>
            <pc:docMk/>
            <pc:sldMk cId="221800789" sldId="2134804670"/>
            <ac:grpSpMk id="5" creationId="{A8904F44-629F-D04A-B30C-EBF112CB35E1}"/>
          </ac:grpSpMkLst>
        </pc:grpChg>
        <pc:grpChg chg="mod">
          <ac:chgData name="Vaibhav Gujral" userId="71e6667d029b40da" providerId="LiveId" clId="{29A5259F-FA90-584E-A525-237CDC0336EF}" dt="2021-11-02T03:41:43.445" v="3278"/>
          <ac:grpSpMkLst>
            <pc:docMk/>
            <pc:sldMk cId="221800789" sldId="2134804670"/>
            <ac:grpSpMk id="8" creationId="{976BE14A-4BB8-C142-8A7A-7880DFBCE41F}"/>
          </ac:grpSpMkLst>
        </pc:grpChg>
        <pc:grpChg chg="mod">
          <ac:chgData name="Vaibhav Gujral" userId="71e6667d029b40da" providerId="LiveId" clId="{29A5259F-FA90-584E-A525-237CDC0336EF}" dt="2021-11-02T03:41:43.445" v="3278"/>
          <ac:grpSpMkLst>
            <pc:docMk/>
            <pc:sldMk cId="221800789" sldId="2134804670"/>
            <ac:grpSpMk id="10" creationId="{D5F50806-01A1-FC45-A6F7-963C41751B56}"/>
          </ac:grpSpMkLst>
        </pc:grpChg>
        <pc:grpChg chg="mod">
          <ac:chgData name="Vaibhav Gujral" userId="71e6667d029b40da" providerId="LiveId" clId="{29A5259F-FA90-584E-A525-237CDC0336EF}" dt="2021-11-02T03:41:43.445" v="3278"/>
          <ac:grpSpMkLst>
            <pc:docMk/>
            <pc:sldMk cId="221800789" sldId="2134804670"/>
            <ac:grpSpMk id="12" creationId="{C8E62CE4-F88D-FF46-9C13-C7FBE3D83E2B}"/>
          </ac:grpSpMkLst>
        </pc:grpChg>
        <pc:grpChg chg="mod">
          <ac:chgData name="Vaibhav Gujral" userId="71e6667d029b40da" providerId="LiveId" clId="{29A5259F-FA90-584E-A525-237CDC0336EF}" dt="2021-11-02T03:41:43.445" v="3278"/>
          <ac:grpSpMkLst>
            <pc:docMk/>
            <pc:sldMk cId="221800789" sldId="2134804670"/>
            <ac:grpSpMk id="16" creationId="{65D6C60E-4E4A-1446-B16B-1DA2F78A685F}"/>
          </ac:grpSpMkLst>
        </pc:grpChg>
        <pc:grpChg chg="mod">
          <ac:chgData name="Vaibhav Gujral" userId="71e6667d029b40da" providerId="LiveId" clId="{29A5259F-FA90-584E-A525-237CDC0336EF}" dt="2021-11-02T03:41:43.445" v="3278"/>
          <ac:grpSpMkLst>
            <pc:docMk/>
            <pc:sldMk cId="221800789" sldId="2134804670"/>
            <ac:grpSpMk id="19" creationId="{D419AB94-9DE4-CA4B-B577-CE1EE9793C42}"/>
          </ac:grpSpMkLst>
        </pc:grpChg>
        <pc:grpChg chg="mod">
          <ac:chgData name="Vaibhav Gujral" userId="71e6667d029b40da" providerId="LiveId" clId="{29A5259F-FA90-584E-A525-237CDC0336EF}" dt="2021-11-02T03:41:43.445" v="3278"/>
          <ac:grpSpMkLst>
            <pc:docMk/>
            <pc:sldMk cId="221800789" sldId="2134804670"/>
            <ac:grpSpMk id="20" creationId="{4328A196-3D56-A749-8368-3572C9EECC51}"/>
          </ac:grpSpMkLst>
        </pc:grpChg>
        <pc:grpChg chg="mod">
          <ac:chgData name="Vaibhav Gujral" userId="71e6667d029b40da" providerId="LiveId" clId="{29A5259F-FA90-584E-A525-237CDC0336EF}" dt="2021-11-02T03:41:43.445" v="3278"/>
          <ac:grpSpMkLst>
            <pc:docMk/>
            <pc:sldMk cId="221800789" sldId="2134804670"/>
            <ac:grpSpMk id="26" creationId="{863F5A9C-579D-5946-9B26-B3C4C2BBC793}"/>
          </ac:grpSpMkLst>
        </pc:grpChg>
        <pc:grpChg chg="mod">
          <ac:chgData name="Vaibhav Gujral" userId="71e6667d029b40da" providerId="LiveId" clId="{29A5259F-FA90-584E-A525-237CDC0336EF}" dt="2021-11-02T03:41:43.445" v="3278"/>
          <ac:grpSpMkLst>
            <pc:docMk/>
            <pc:sldMk cId="221800789" sldId="2134804670"/>
            <ac:grpSpMk id="28" creationId="{4064E6E8-9D81-834D-9DEE-82DDC5B6665E}"/>
          </ac:grpSpMkLst>
        </pc:grpChg>
        <pc:grpChg chg="mod">
          <ac:chgData name="Vaibhav Gujral" userId="71e6667d029b40da" providerId="LiveId" clId="{29A5259F-FA90-584E-A525-237CDC0336EF}" dt="2021-11-02T03:41:43.445" v="3278"/>
          <ac:grpSpMkLst>
            <pc:docMk/>
            <pc:sldMk cId="221800789" sldId="2134804670"/>
            <ac:grpSpMk id="29" creationId="{46CBA49F-2522-8246-BF32-A84AEDD80771}"/>
          </ac:grpSpMkLst>
        </pc:grpChg>
        <pc:grpChg chg="mod">
          <ac:chgData name="Vaibhav Gujral" userId="71e6667d029b40da" providerId="LiveId" clId="{29A5259F-FA90-584E-A525-237CDC0336EF}" dt="2021-11-02T03:41:43.445" v="3278"/>
          <ac:grpSpMkLst>
            <pc:docMk/>
            <pc:sldMk cId="221800789" sldId="2134804670"/>
            <ac:grpSpMk id="30" creationId="{645F68CC-C783-3841-82A2-09F59A35D4CC}"/>
          </ac:grpSpMkLst>
        </pc:grpChg>
        <pc:grpChg chg="mod">
          <ac:chgData name="Vaibhav Gujral" userId="71e6667d029b40da" providerId="LiveId" clId="{29A5259F-FA90-584E-A525-237CDC0336EF}" dt="2021-11-02T03:41:43.445" v="3278"/>
          <ac:grpSpMkLst>
            <pc:docMk/>
            <pc:sldMk cId="221800789" sldId="2134804670"/>
            <ac:grpSpMk id="31" creationId="{F1C5D2F4-0A92-DD4B-87DD-8D164345E019}"/>
          </ac:grpSpMkLst>
        </pc:grpChg>
        <pc:grpChg chg="mod">
          <ac:chgData name="Vaibhav Gujral" userId="71e6667d029b40da" providerId="LiveId" clId="{29A5259F-FA90-584E-A525-237CDC0336EF}" dt="2021-11-02T03:41:43.445" v="3278"/>
          <ac:grpSpMkLst>
            <pc:docMk/>
            <pc:sldMk cId="221800789" sldId="2134804670"/>
            <ac:grpSpMk id="34" creationId="{B0C78A6F-DBB3-AA46-81DE-1062F8A24589}"/>
          </ac:grpSpMkLst>
        </pc:grpChg>
        <pc:grpChg chg="mod">
          <ac:chgData name="Vaibhav Gujral" userId="71e6667d029b40da" providerId="LiveId" clId="{29A5259F-FA90-584E-A525-237CDC0336EF}" dt="2021-11-02T03:41:43.445" v="3278"/>
          <ac:grpSpMkLst>
            <pc:docMk/>
            <pc:sldMk cId="221800789" sldId="2134804670"/>
            <ac:grpSpMk id="36" creationId="{4DEC3AA6-BEC2-2941-BB65-216190987FC7}"/>
          </ac:grpSpMkLst>
        </pc:grpChg>
        <pc:grpChg chg="mod">
          <ac:chgData name="Vaibhav Gujral" userId="71e6667d029b40da" providerId="LiveId" clId="{29A5259F-FA90-584E-A525-237CDC0336EF}" dt="2021-11-02T03:41:43.445" v="3278"/>
          <ac:grpSpMkLst>
            <pc:docMk/>
            <pc:sldMk cId="221800789" sldId="2134804670"/>
            <ac:grpSpMk id="37" creationId="{946237A1-03AD-B147-8785-EA04FEBF66D4}"/>
          </ac:grpSpMkLst>
        </pc:grpChg>
        <pc:grpChg chg="mod">
          <ac:chgData name="Vaibhav Gujral" userId="71e6667d029b40da" providerId="LiveId" clId="{29A5259F-FA90-584E-A525-237CDC0336EF}" dt="2021-11-02T03:41:43.445" v="3278"/>
          <ac:grpSpMkLst>
            <pc:docMk/>
            <pc:sldMk cId="221800789" sldId="2134804670"/>
            <ac:grpSpMk id="38" creationId="{9BF4CBFD-F219-7944-9A78-E6C5C69C0484}"/>
          </ac:grpSpMkLst>
        </pc:grpChg>
        <pc:grpChg chg="mod">
          <ac:chgData name="Vaibhav Gujral" userId="71e6667d029b40da" providerId="LiveId" clId="{29A5259F-FA90-584E-A525-237CDC0336EF}" dt="2021-11-02T03:41:43.445" v="3278"/>
          <ac:grpSpMkLst>
            <pc:docMk/>
            <pc:sldMk cId="221800789" sldId="2134804670"/>
            <ac:grpSpMk id="44" creationId="{9986BF0B-4459-3C40-BB2F-203481EBD0EC}"/>
          </ac:grpSpMkLst>
        </pc:grpChg>
        <pc:grpChg chg="mod">
          <ac:chgData name="Vaibhav Gujral" userId="71e6667d029b40da" providerId="LiveId" clId="{29A5259F-FA90-584E-A525-237CDC0336EF}" dt="2021-11-02T03:41:43.445" v="3278"/>
          <ac:grpSpMkLst>
            <pc:docMk/>
            <pc:sldMk cId="221800789" sldId="2134804670"/>
            <ac:grpSpMk id="46" creationId="{EAD29575-0DC3-C948-8FCE-BD0FA4A3B6FC}"/>
          </ac:grpSpMkLst>
        </pc:grpChg>
        <pc:grpChg chg="mod">
          <ac:chgData name="Vaibhav Gujral" userId="71e6667d029b40da" providerId="LiveId" clId="{29A5259F-FA90-584E-A525-237CDC0336EF}" dt="2021-11-02T03:41:43.445" v="3278"/>
          <ac:grpSpMkLst>
            <pc:docMk/>
            <pc:sldMk cId="221800789" sldId="2134804670"/>
            <ac:grpSpMk id="47" creationId="{FEE13660-56D6-F64B-9A5F-C25A85FEB3F0}"/>
          </ac:grpSpMkLst>
        </pc:grpChg>
        <pc:grpChg chg="mod">
          <ac:chgData name="Vaibhav Gujral" userId="71e6667d029b40da" providerId="LiveId" clId="{29A5259F-FA90-584E-A525-237CDC0336EF}" dt="2021-11-02T03:41:43.445" v="3278"/>
          <ac:grpSpMkLst>
            <pc:docMk/>
            <pc:sldMk cId="221800789" sldId="2134804670"/>
            <ac:grpSpMk id="48" creationId="{576E002E-4155-4243-8803-6D0DDF2D8671}"/>
          </ac:grpSpMkLst>
        </pc:grpChg>
        <pc:picChg chg="mod">
          <ac:chgData name="Vaibhav Gujral" userId="71e6667d029b40da" providerId="LiveId" clId="{29A5259F-FA90-584E-A525-237CDC0336EF}" dt="2021-11-02T03:41:43.445" v="3278"/>
          <ac:picMkLst>
            <pc:docMk/>
            <pc:sldMk cId="221800789" sldId="2134804670"/>
            <ac:picMk id="21" creationId="{6C2F8364-B3AD-324A-A0A2-AD1D08E2898F}"/>
          </ac:picMkLst>
        </pc:picChg>
        <pc:picChg chg="mod">
          <ac:chgData name="Vaibhav Gujral" userId="71e6667d029b40da" providerId="LiveId" clId="{29A5259F-FA90-584E-A525-237CDC0336EF}" dt="2021-11-02T03:41:43.445" v="3278"/>
          <ac:picMkLst>
            <pc:docMk/>
            <pc:sldMk cId="221800789" sldId="2134804670"/>
            <ac:picMk id="57" creationId="{F7587C3C-D311-B34E-B4A9-B2185D5B35EB}"/>
          </ac:picMkLst>
        </pc:picChg>
        <pc:picChg chg="mod">
          <ac:chgData name="Vaibhav Gujral" userId="71e6667d029b40da" providerId="LiveId" clId="{29A5259F-FA90-584E-A525-237CDC0336EF}" dt="2021-11-02T03:41:43.445" v="3278"/>
          <ac:picMkLst>
            <pc:docMk/>
            <pc:sldMk cId="221800789" sldId="2134804670"/>
            <ac:picMk id="62" creationId="{3FABBC2B-41B4-0F40-99CF-C6E83A29CE29}"/>
          </ac:picMkLst>
        </pc:picChg>
        <pc:picChg chg="mod">
          <ac:chgData name="Vaibhav Gujral" userId="71e6667d029b40da" providerId="LiveId" clId="{29A5259F-FA90-584E-A525-237CDC0336EF}" dt="2021-11-02T03:41:43.445" v="3278"/>
          <ac:picMkLst>
            <pc:docMk/>
            <pc:sldMk cId="221800789" sldId="2134804670"/>
            <ac:picMk id="64" creationId="{67FFABA5-65F1-C84C-A40B-85A68C091784}"/>
          </ac:picMkLst>
        </pc:picChg>
        <pc:picChg chg="mod">
          <ac:chgData name="Vaibhav Gujral" userId="71e6667d029b40da" providerId="LiveId" clId="{29A5259F-FA90-584E-A525-237CDC0336EF}" dt="2021-11-02T03:41:43.445" v="3278"/>
          <ac:picMkLst>
            <pc:docMk/>
            <pc:sldMk cId="221800789" sldId="2134804670"/>
            <ac:picMk id="66" creationId="{C169DACF-96FF-ED4C-BF5C-0EFAC76AE047}"/>
          </ac:picMkLst>
        </pc:picChg>
        <pc:cxnChg chg="mod">
          <ac:chgData name="Vaibhav Gujral" userId="71e6667d029b40da" providerId="LiveId" clId="{29A5259F-FA90-584E-A525-237CDC0336EF}" dt="2021-11-02T03:41:43.445" v="3278"/>
          <ac:cxnSpMkLst>
            <pc:docMk/>
            <pc:sldMk cId="221800789" sldId="2134804670"/>
            <ac:cxnSpMk id="6" creationId="{41DF04FD-B98D-504E-BE10-62307C7E7293}"/>
          </ac:cxnSpMkLst>
        </pc:cxnChg>
        <pc:cxnChg chg="mod">
          <ac:chgData name="Vaibhav Gujral" userId="71e6667d029b40da" providerId="LiveId" clId="{29A5259F-FA90-584E-A525-237CDC0336EF}" dt="2021-11-02T03:41:43.445" v="3278"/>
          <ac:cxnSpMkLst>
            <pc:docMk/>
            <pc:sldMk cId="221800789" sldId="2134804670"/>
            <ac:cxnSpMk id="11" creationId="{C7B5C640-3E5D-8746-84C3-2C4E084F3D80}"/>
          </ac:cxnSpMkLst>
        </pc:cxnChg>
        <pc:cxnChg chg="mod">
          <ac:chgData name="Vaibhav Gujral" userId="71e6667d029b40da" providerId="LiveId" clId="{29A5259F-FA90-584E-A525-237CDC0336EF}" dt="2021-11-02T03:41:43.445" v="3278"/>
          <ac:cxnSpMkLst>
            <pc:docMk/>
            <pc:sldMk cId="221800789" sldId="2134804670"/>
            <ac:cxnSpMk id="17" creationId="{AE911462-BA5B-A64E-AD12-8E724C50534B}"/>
          </ac:cxnSpMkLst>
        </pc:cxnChg>
        <pc:cxnChg chg="mod">
          <ac:chgData name="Vaibhav Gujral" userId="71e6667d029b40da" providerId="LiveId" clId="{29A5259F-FA90-584E-A525-237CDC0336EF}" dt="2021-11-02T03:41:43.445" v="3278"/>
          <ac:cxnSpMkLst>
            <pc:docMk/>
            <pc:sldMk cId="221800789" sldId="2134804670"/>
            <ac:cxnSpMk id="18" creationId="{E263F6BF-8FFB-204B-9567-AA1110A53C85}"/>
          </ac:cxnSpMkLst>
        </pc:cxnChg>
      </pc:sldChg>
      <pc:sldChg chg="addSp delSp modSp new mod">
        <pc:chgData name="Vaibhav Gujral" userId="71e6667d029b40da" providerId="LiveId" clId="{29A5259F-FA90-584E-A525-237CDC0336EF}" dt="2021-11-02T03:45:05.779" v="3362" actId="1076"/>
        <pc:sldMkLst>
          <pc:docMk/>
          <pc:sldMk cId="371225586" sldId="2134804671"/>
        </pc:sldMkLst>
        <pc:spChg chg="mod">
          <ac:chgData name="Vaibhav Gujral" userId="71e6667d029b40da" providerId="LiveId" clId="{29A5259F-FA90-584E-A525-237CDC0336EF}" dt="2021-11-02T03:43:32.448" v="3346" actId="20577"/>
          <ac:spMkLst>
            <pc:docMk/>
            <pc:sldMk cId="371225586" sldId="2134804671"/>
            <ac:spMk id="2" creationId="{B4BC5D70-F34D-6F4A-8DE5-6A5ECDFBAE2C}"/>
          </ac:spMkLst>
        </pc:spChg>
        <pc:spChg chg="del">
          <ac:chgData name="Vaibhav Gujral" userId="71e6667d029b40da" providerId="LiveId" clId="{29A5259F-FA90-584E-A525-237CDC0336EF}" dt="2021-11-02T03:43:47.437" v="3347" actId="478"/>
          <ac:spMkLst>
            <pc:docMk/>
            <pc:sldMk cId="371225586" sldId="2134804671"/>
            <ac:spMk id="3" creationId="{A2AFBD3A-2BA8-8046-91AE-4324B61660E7}"/>
          </ac:spMkLst>
        </pc:spChg>
        <pc:spChg chg="add mod">
          <ac:chgData name="Vaibhav Gujral" userId="71e6667d029b40da" providerId="LiveId" clId="{29A5259F-FA90-584E-A525-237CDC0336EF}" dt="2021-11-02T03:45:05.779" v="3362" actId="1076"/>
          <ac:spMkLst>
            <pc:docMk/>
            <pc:sldMk cId="371225586" sldId="2134804671"/>
            <ac:spMk id="4" creationId="{C14674C4-3A7F-B24B-822C-8EC68B023176}"/>
          </ac:spMkLst>
        </pc:spChg>
        <pc:spChg chg="mod">
          <ac:chgData name="Vaibhav Gujral" userId="71e6667d029b40da" providerId="LiveId" clId="{29A5259F-FA90-584E-A525-237CDC0336EF}" dt="2021-11-02T03:44:00.191" v="3351" actId="1076"/>
          <ac:spMkLst>
            <pc:docMk/>
            <pc:sldMk cId="371225586" sldId="2134804671"/>
            <ac:spMk id="6" creationId="{35537970-BDD9-D04F-934A-9FB471FA41FB}"/>
          </ac:spMkLst>
        </pc:spChg>
        <pc:spChg chg="mod">
          <ac:chgData name="Vaibhav Gujral" userId="71e6667d029b40da" providerId="LiveId" clId="{29A5259F-FA90-584E-A525-237CDC0336EF}" dt="2021-11-02T03:44:00.191" v="3351" actId="1076"/>
          <ac:spMkLst>
            <pc:docMk/>
            <pc:sldMk cId="371225586" sldId="2134804671"/>
            <ac:spMk id="7" creationId="{D1648E62-F0AE-8E4F-8DFB-60D5F44333A2}"/>
          </ac:spMkLst>
        </pc:spChg>
        <pc:spChg chg="mod">
          <ac:chgData name="Vaibhav Gujral" userId="71e6667d029b40da" providerId="LiveId" clId="{29A5259F-FA90-584E-A525-237CDC0336EF}" dt="2021-11-02T03:44:00.191" v="3351" actId="1076"/>
          <ac:spMkLst>
            <pc:docMk/>
            <pc:sldMk cId="371225586" sldId="2134804671"/>
            <ac:spMk id="9" creationId="{852CB0C8-B0C3-524C-A6FF-2D4D668BA401}"/>
          </ac:spMkLst>
        </pc:spChg>
        <pc:spChg chg="mod">
          <ac:chgData name="Vaibhav Gujral" userId="71e6667d029b40da" providerId="LiveId" clId="{29A5259F-FA90-584E-A525-237CDC0336EF}" dt="2021-11-02T03:44:00.191" v="3351" actId="1076"/>
          <ac:spMkLst>
            <pc:docMk/>
            <pc:sldMk cId="371225586" sldId="2134804671"/>
            <ac:spMk id="10" creationId="{A3815ADE-960E-2946-85A8-05A2FC36D852}"/>
          </ac:spMkLst>
        </pc:spChg>
        <pc:spChg chg="mod">
          <ac:chgData name="Vaibhav Gujral" userId="71e6667d029b40da" providerId="LiveId" clId="{29A5259F-FA90-584E-A525-237CDC0336EF}" dt="2021-11-02T03:44:00.191" v="3351" actId="1076"/>
          <ac:spMkLst>
            <pc:docMk/>
            <pc:sldMk cId="371225586" sldId="2134804671"/>
            <ac:spMk id="11" creationId="{44F95E92-151D-AE44-B08B-F2C341E24F3D}"/>
          </ac:spMkLst>
        </pc:spChg>
        <pc:spChg chg="mod">
          <ac:chgData name="Vaibhav Gujral" userId="71e6667d029b40da" providerId="LiveId" clId="{29A5259F-FA90-584E-A525-237CDC0336EF}" dt="2021-11-02T03:44:00.191" v="3351" actId="1076"/>
          <ac:spMkLst>
            <pc:docMk/>
            <pc:sldMk cId="371225586" sldId="2134804671"/>
            <ac:spMk id="13" creationId="{055C0DA1-DF37-D741-8504-627810BD4D21}"/>
          </ac:spMkLst>
        </pc:spChg>
        <pc:spChg chg="mod">
          <ac:chgData name="Vaibhav Gujral" userId="71e6667d029b40da" providerId="LiveId" clId="{29A5259F-FA90-584E-A525-237CDC0336EF}" dt="2021-11-02T03:44:00.191" v="3351" actId="1076"/>
          <ac:spMkLst>
            <pc:docMk/>
            <pc:sldMk cId="371225586" sldId="2134804671"/>
            <ac:spMk id="22" creationId="{8FF82E1B-74AC-0540-88D0-9E2C6C6BB5C5}"/>
          </ac:spMkLst>
        </pc:spChg>
        <pc:spChg chg="mod">
          <ac:chgData name="Vaibhav Gujral" userId="71e6667d029b40da" providerId="LiveId" clId="{29A5259F-FA90-584E-A525-237CDC0336EF}" dt="2021-11-02T03:44:00.191" v="3351" actId="1076"/>
          <ac:spMkLst>
            <pc:docMk/>
            <pc:sldMk cId="371225586" sldId="2134804671"/>
            <ac:spMk id="23" creationId="{AF9C68A6-963F-BA43-AEC6-77D97EE9D9D0}"/>
          </ac:spMkLst>
        </pc:spChg>
        <pc:spChg chg="mod">
          <ac:chgData name="Vaibhav Gujral" userId="71e6667d029b40da" providerId="LiveId" clId="{29A5259F-FA90-584E-A525-237CDC0336EF}" dt="2021-11-02T03:44:00.191" v="3351" actId="1076"/>
          <ac:spMkLst>
            <pc:docMk/>
            <pc:sldMk cId="371225586" sldId="2134804671"/>
            <ac:spMk id="24" creationId="{9E905AE0-2500-744E-9677-B0FE48A9968F}"/>
          </ac:spMkLst>
        </pc:spChg>
        <pc:spChg chg="mod">
          <ac:chgData name="Vaibhav Gujral" userId="71e6667d029b40da" providerId="LiveId" clId="{29A5259F-FA90-584E-A525-237CDC0336EF}" dt="2021-11-02T03:44:00.191" v="3351" actId="1076"/>
          <ac:spMkLst>
            <pc:docMk/>
            <pc:sldMk cId="371225586" sldId="2134804671"/>
            <ac:spMk id="25" creationId="{5451BEA2-D7E0-A246-8940-11AFB764A1DF}"/>
          </ac:spMkLst>
        </pc:spChg>
        <pc:spChg chg="mod">
          <ac:chgData name="Vaibhav Gujral" userId="71e6667d029b40da" providerId="LiveId" clId="{29A5259F-FA90-584E-A525-237CDC0336EF}" dt="2021-11-02T03:44:00.191" v="3351" actId="1076"/>
          <ac:spMkLst>
            <pc:docMk/>
            <pc:sldMk cId="371225586" sldId="2134804671"/>
            <ac:spMk id="26" creationId="{0E1D91E7-6C8B-E941-9A02-C99ADA7D05F5}"/>
          </ac:spMkLst>
        </pc:spChg>
        <pc:spChg chg="mod">
          <ac:chgData name="Vaibhav Gujral" userId="71e6667d029b40da" providerId="LiveId" clId="{29A5259F-FA90-584E-A525-237CDC0336EF}" dt="2021-11-02T03:44:00.191" v="3351" actId="1076"/>
          <ac:spMkLst>
            <pc:docMk/>
            <pc:sldMk cId="371225586" sldId="2134804671"/>
            <ac:spMk id="27" creationId="{03D31759-0A0C-8340-A9F3-D63057CBD2F0}"/>
          </ac:spMkLst>
        </pc:spChg>
        <pc:spChg chg="mod">
          <ac:chgData name="Vaibhav Gujral" userId="71e6667d029b40da" providerId="LiveId" clId="{29A5259F-FA90-584E-A525-237CDC0336EF}" dt="2021-11-02T03:44:00.191" v="3351" actId="1076"/>
          <ac:spMkLst>
            <pc:docMk/>
            <pc:sldMk cId="371225586" sldId="2134804671"/>
            <ac:spMk id="28" creationId="{CB8B47BC-2D77-6F45-A31F-5BCBB331CCC3}"/>
          </ac:spMkLst>
        </pc:spChg>
        <pc:spChg chg="mod">
          <ac:chgData name="Vaibhav Gujral" userId="71e6667d029b40da" providerId="LiveId" clId="{29A5259F-FA90-584E-A525-237CDC0336EF}" dt="2021-11-02T03:44:00.191" v="3351" actId="1076"/>
          <ac:spMkLst>
            <pc:docMk/>
            <pc:sldMk cId="371225586" sldId="2134804671"/>
            <ac:spMk id="29" creationId="{C2FAFEF7-415C-894B-8414-B3046281AFE3}"/>
          </ac:spMkLst>
        </pc:spChg>
        <pc:spChg chg="mod">
          <ac:chgData name="Vaibhav Gujral" userId="71e6667d029b40da" providerId="LiveId" clId="{29A5259F-FA90-584E-A525-237CDC0336EF}" dt="2021-11-02T03:44:00.191" v="3351" actId="1076"/>
          <ac:spMkLst>
            <pc:docMk/>
            <pc:sldMk cId="371225586" sldId="2134804671"/>
            <ac:spMk id="30" creationId="{2174BC6B-B9EC-BF40-91BC-6F502617A737}"/>
          </ac:spMkLst>
        </pc:spChg>
        <pc:spChg chg="mod">
          <ac:chgData name="Vaibhav Gujral" userId="71e6667d029b40da" providerId="LiveId" clId="{29A5259F-FA90-584E-A525-237CDC0336EF}" dt="2021-11-02T03:44:00.191" v="3351" actId="1076"/>
          <ac:spMkLst>
            <pc:docMk/>
            <pc:sldMk cId="371225586" sldId="2134804671"/>
            <ac:spMk id="31" creationId="{E17CC4FF-39DA-BC40-8247-C85FEF389F13}"/>
          </ac:spMkLst>
        </pc:spChg>
        <pc:spChg chg="mod">
          <ac:chgData name="Vaibhav Gujral" userId="71e6667d029b40da" providerId="LiveId" clId="{29A5259F-FA90-584E-A525-237CDC0336EF}" dt="2021-11-02T03:44:00.191" v="3351" actId="1076"/>
          <ac:spMkLst>
            <pc:docMk/>
            <pc:sldMk cId="371225586" sldId="2134804671"/>
            <ac:spMk id="32" creationId="{3F2BAFF2-FDF0-6343-B341-1763C38C8EE1}"/>
          </ac:spMkLst>
        </pc:spChg>
        <pc:spChg chg="mod">
          <ac:chgData name="Vaibhav Gujral" userId="71e6667d029b40da" providerId="LiveId" clId="{29A5259F-FA90-584E-A525-237CDC0336EF}" dt="2021-11-02T03:44:00.191" v="3351" actId="1076"/>
          <ac:spMkLst>
            <pc:docMk/>
            <pc:sldMk cId="371225586" sldId="2134804671"/>
            <ac:spMk id="33" creationId="{75BE0F56-8F3C-454A-926C-91AACADB6ED7}"/>
          </ac:spMkLst>
        </pc:spChg>
        <pc:spChg chg="mod">
          <ac:chgData name="Vaibhav Gujral" userId="71e6667d029b40da" providerId="LiveId" clId="{29A5259F-FA90-584E-A525-237CDC0336EF}" dt="2021-11-02T03:44:00.191" v="3351" actId="1076"/>
          <ac:spMkLst>
            <pc:docMk/>
            <pc:sldMk cId="371225586" sldId="2134804671"/>
            <ac:spMk id="34" creationId="{3E8A5647-B8B7-CE44-9EB5-B949D8F6AF22}"/>
          </ac:spMkLst>
        </pc:spChg>
        <pc:spChg chg="mod">
          <ac:chgData name="Vaibhav Gujral" userId="71e6667d029b40da" providerId="LiveId" clId="{29A5259F-FA90-584E-A525-237CDC0336EF}" dt="2021-11-02T03:44:00.191" v="3351" actId="1076"/>
          <ac:spMkLst>
            <pc:docMk/>
            <pc:sldMk cId="371225586" sldId="2134804671"/>
            <ac:spMk id="35" creationId="{D5767DFE-0672-BB40-971C-36423B67710D}"/>
          </ac:spMkLst>
        </pc:spChg>
        <pc:spChg chg="mod">
          <ac:chgData name="Vaibhav Gujral" userId="71e6667d029b40da" providerId="LiveId" clId="{29A5259F-FA90-584E-A525-237CDC0336EF}" dt="2021-11-02T03:44:00.191" v="3351" actId="1076"/>
          <ac:spMkLst>
            <pc:docMk/>
            <pc:sldMk cId="371225586" sldId="2134804671"/>
            <ac:spMk id="36" creationId="{274DFBDA-2959-E045-B372-AB9D44D3EBC7}"/>
          </ac:spMkLst>
        </pc:spChg>
        <pc:spChg chg="mod">
          <ac:chgData name="Vaibhav Gujral" userId="71e6667d029b40da" providerId="LiveId" clId="{29A5259F-FA90-584E-A525-237CDC0336EF}" dt="2021-11-02T03:44:00.191" v="3351" actId="1076"/>
          <ac:spMkLst>
            <pc:docMk/>
            <pc:sldMk cId="371225586" sldId="2134804671"/>
            <ac:spMk id="37" creationId="{42C97104-FD2B-E448-B15D-7675CA84C42B}"/>
          </ac:spMkLst>
        </pc:spChg>
        <pc:spChg chg="mod">
          <ac:chgData name="Vaibhav Gujral" userId="71e6667d029b40da" providerId="LiveId" clId="{29A5259F-FA90-584E-A525-237CDC0336EF}" dt="2021-11-02T03:44:00.191" v="3351" actId="1076"/>
          <ac:spMkLst>
            <pc:docMk/>
            <pc:sldMk cId="371225586" sldId="2134804671"/>
            <ac:spMk id="38" creationId="{C250A698-C3A6-9047-9C52-90D962161C25}"/>
          </ac:spMkLst>
        </pc:spChg>
        <pc:spChg chg="mod">
          <ac:chgData name="Vaibhav Gujral" userId="71e6667d029b40da" providerId="LiveId" clId="{29A5259F-FA90-584E-A525-237CDC0336EF}" dt="2021-11-02T03:44:00.191" v="3351" actId="1076"/>
          <ac:spMkLst>
            <pc:docMk/>
            <pc:sldMk cId="371225586" sldId="2134804671"/>
            <ac:spMk id="39" creationId="{B5725FF0-56AF-354E-A2F8-9AAD0563CF11}"/>
          </ac:spMkLst>
        </pc:spChg>
        <pc:spChg chg="mod">
          <ac:chgData name="Vaibhav Gujral" userId="71e6667d029b40da" providerId="LiveId" clId="{29A5259F-FA90-584E-A525-237CDC0336EF}" dt="2021-11-02T03:44:00.191" v="3351" actId="1076"/>
          <ac:spMkLst>
            <pc:docMk/>
            <pc:sldMk cId="371225586" sldId="2134804671"/>
            <ac:spMk id="40" creationId="{D7F86FBA-2FF9-604E-A2E4-BF3CE498BF2F}"/>
          </ac:spMkLst>
        </pc:spChg>
        <pc:spChg chg="mod">
          <ac:chgData name="Vaibhav Gujral" userId="71e6667d029b40da" providerId="LiveId" clId="{29A5259F-FA90-584E-A525-237CDC0336EF}" dt="2021-11-02T03:44:00.191" v="3351" actId="1076"/>
          <ac:spMkLst>
            <pc:docMk/>
            <pc:sldMk cId="371225586" sldId="2134804671"/>
            <ac:spMk id="41" creationId="{E7149A7A-9DD9-9948-BB92-05B7012FFDBA}"/>
          </ac:spMkLst>
        </pc:spChg>
        <pc:spChg chg="mod">
          <ac:chgData name="Vaibhav Gujral" userId="71e6667d029b40da" providerId="LiveId" clId="{29A5259F-FA90-584E-A525-237CDC0336EF}" dt="2021-11-02T03:44:00.191" v="3351" actId="1076"/>
          <ac:spMkLst>
            <pc:docMk/>
            <pc:sldMk cId="371225586" sldId="2134804671"/>
            <ac:spMk id="42" creationId="{D54463AB-3447-A447-B000-1A58F84F18A5}"/>
          </ac:spMkLst>
        </pc:spChg>
        <pc:spChg chg="mod">
          <ac:chgData name="Vaibhav Gujral" userId="71e6667d029b40da" providerId="LiveId" clId="{29A5259F-FA90-584E-A525-237CDC0336EF}" dt="2021-11-02T03:44:00.191" v="3351" actId="1076"/>
          <ac:spMkLst>
            <pc:docMk/>
            <pc:sldMk cId="371225586" sldId="2134804671"/>
            <ac:spMk id="43" creationId="{CC9A424B-0BA9-5142-8FD2-9FCAB4BD5FA2}"/>
          </ac:spMkLst>
        </pc:spChg>
        <pc:spChg chg="mod">
          <ac:chgData name="Vaibhav Gujral" userId="71e6667d029b40da" providerId="LiveId" clId="{29A5259F-FA90-584E-A525-237CDC0336EF}" dt="2021-11-02T03:44:00.191" v="3351" actId="1076"/>
          <ac:spMkLst>
            <pc:docMk/>
            <pc:sldMk cId="371225586" sldId="2134804671"/>
            <ac:spMk id="44" creationId="{7D355057-914F-7D44-9F6B-66EC8732A8A9}"/>
          </ac:spMkLst>
        </pc:spChg>
        <pc:spChg chg="mod">
          <ac:chgData name="Vaibhav Gujral" userId="71e6667d029b40da" providerId="LiveId" clId="{29A5259F-FA90-584E-A525-237CDC0336EF}" dt="2021-11-02T03:44:00.191" v="3351" actId="1076"/>
          <ac:spMkLst>
            <pc:docMk/>
            <pc:sldMk cId="371225586" sldId="2134804671"/>
            <ac:spMk id="45" creationId="{D3BA4F00-B33F-2B4C-BE0D-EE0D5B7726DB}"/>
          </ac:spMkLst>
        </pc:spChg>
        <pc:spChg chg="mod">
          <ac:chgData name="Vaibhav Gujral" userId="71e6667d029b40da" providerId="LiveId" clId="{29A5259F-FA90-584E-A525-237CDC0336EF}" dt="2021-11-02T03:44:00.191" v="3351" actId="1076"/>
          <ac:spMkLst>
            <pc:docMk/>
            <pc:sldMk cId="371225586" sldId="2134804671"/>
            <ac:spMk id="46" creationId="{E1D67ADF-1206-2748-BFA2-7C0231C2031E}"/>
          </ac:spMkLst>
        </pc:spChg>
        <pc:spChg chg="mod">
          <ac:chgData name="Vaibhav Gujral" userId="71e6667d029b40da" providerId="LiveId" clId="{29A5259F-FA90-584E-A525-237CDC0336EF}" dt="2021-11-02T03:44:00.191" v="3351" actId="1076"/>
          <ac:spMkLst>
            <pc:docMk/>
            <pc:sldMk cId="371225586" sldId="2134804671"/>
            <ac:spMk id="50" creationId="{317E7FA8-0CC8-D941-96A8-1035B03D9A8C}"/>
          </ac:spMkLst>
        </pc:spChg>
        <pc:spChg chg="mod">
          <ac:chgData name="Vaibhav Gujral" userId="71e6667d029b40da" providerId="LiveId" clId="{29A5259F-FA90-584E-A525-237CDC0336EF}" dt="2021-11-02T03:44:00.191" v="3351" actId="1076"/>
          <ac:spMkLst>
            <pc:docMk/>
            <pc:sldMk cId="371225586" sldId="2134804671"/>
            <ac:spMk id="51" creationId="{33B583B3-A963-124B-B915-C8CEAE06FAA3}"/>
          </ac:spMkLst>
        </pc:spChg>
        <pc:spChg chg="mod">
          <ac:chgData name="Vaibhav Gujral" userId="71e6667d029b40da" providerId="LiveId" clId="{29A5259F-FA90-584E-A525-237CDC0336EF}" dt="2021-11-02T03:44:00.191" v="3351" actId="1076"/>
          <ac:spMkLst>
            <pc:docMk/>
            <pc:sldMk cId="371225586" sldId="2134804671"/>
            <ac:spMk id="52" creationId="{74E88015-5179-A94F-8FD3-2B0EEE9670D8}"/>
          </ac:spMkLst>
        </pc:spChg>
        <pc:spChg chg="mod">
          <ac:chgData name="Vaibhav Gujral" userId="71e6667d029b40da" providerId="LiveId" clId="{29A5259F-FA90-584E-A525-237CDC0336EF}" dt="2021-11-02T03:44:00.191" v="3351" actId="1076"/>
          <ac:spMkLst>
            <pc:docMk/>
            <pc:sldMk cId="371225586" sldId="2134804671"/>
            <ac:spMk id="53" creationId="{676090F5-F1E0-294D-97F1-15D2B904BF57}"/>
          </ac:spMkLst>
        </pc:spChg>
        <pc:spChg chg="mod">
          <ac:chgData name="Vaibhav Gujral" userId="71e6667d029b40da" providerId="LiveId" clId="{29A5259F-FA90-584E-A525-237CDC0336EF}" dt="2021-11-02T03:44:00.191" v="3351" actId="1076"/>
          <ac:spMkLst>
            <pc:docMk/>
            <pc:sldMk cId="371225586" sldId="2134804671"/>
            <ac:spMk id="54" creationId="{414CF453-4B97-0A41-A077-5E07C3CA5263}"/>
          </ac:spMkLst>
        </pc:spChg>
        <pc:spChg chg="mod">
          <ac:chgData name="Vaibhav Gujral" userId="71e6667d029b40da" providerId="LiveId" clId="{29A5259F-FA90-584E-A525-237CDC0336EF}" dt="2021-11-02T03:44:00.191" v="3351" actId="1076"/>
          <ac:spMkLst>
            <pc:docMk/>
            <pc:sldMk cId="371225586" sldId="2134804671"/>
            <ac:spMk id="55" creationId="{8E3CED3C-3E3D-BE40-80A0-C263F9235287}"/>
          </ac:spMkLst>
        </pc:spChg>
        <pc:spChg chg="mod">
          <ac:chgData name="Vaibhav Gujral" userId="71e6667d029b40da" providerId="LiveId" clId="{29A5259F-FA90-584E-A525-237CDC0336EF}" dt="2021-11-02T03:44:00.191" v="3351" actId="1076"/>
          <ac:spMkLst>
            <pc:docMk/>
            <pc:sldMk cId="371225586" sldId="2134804671"/>
            <ac:spMk id="56" creationId="{47F08557-EE91-EB45-B9A9-1447E20A4899}"/>
          </ac:spMkLst>
        </pc:spChg>
        <pc:spChg chg="mod">
          <ac:chgData name="Vaibhav Gujral" userId="71e6667d029b40da" providerId="LiveId" clId="{29A5259F-FA90-584E-A525-237CDC0336EF}" dt="2021-11-02T03:44:00.191" v="3351" actId="1076"/>
          <ac:spMkLst>
            <pc:docMk/>
            <pc:sldMk cId="371225586" sldId="2134804671"/>
            <ac:spMk id="57" creationId="{41206145-5558-734E-A98B-8B058120E2AA}"/>
          </ac:spMkLst>
        </pc:spChg>
        <pc:spChg chg="mod">
          <ac:chgData name="Vaibhav Gujral" userId="71e6667d029b40da" providerId="LiveId" clId="{29A5259F-FA90-584E-A525-237CDC0336EF}" dt="2021-11-02T03:44:00.191" v="3351" actId="1076"/>
          <ac:spMkLst>
            <pc:docMk/>
            <pc:sldMk cId="371225586" sldId="2134804671"/>
            <ac:spMk id="58" creationId="{26C853DE-2200-5F43-AE0C-B5AD9EB7ED1D}"/>
          </ac:spMkLst>
        </pc:spChg>
        <pc:spChg chg="mod">
          <ac:chgData name="Vaibhav Gujral" userId="71e6667d029b40da" providerId="LiveId" clId="{29A5259F-FA90-584E-A525-237CDC0336EF}" dt="2021-11-02T03:44:00.191" v="3351" actId="1076"/>
          <ac:spMkLst>
            <pc:docMk/>
            <pc:sldMk cId="371225586" sldId="2134804671"/>
            <ac:spMk id="59" creationId="{847EC473-B4A5-F84F-B2C8-F2E8D44AF5AB}"/>
          </ac:spMkLst>
        </pc:spChg>
        <pc:spChg chg="mod">
          <ac:chgData name="Vaibhav Gujral" userId="71e6667d029b40da" providerId="LiveId" clId="{29A5259F-FA90-584E-A525-237CDC0336EF}" dt="2021-11-02T03:44:00.191" v="3351" actId="1076"/>
          <ac:spMkLst>
            <pc:docMk/>
            <pc:sldMk cId="371225586" sldId="2134804671"/>
            <ac:spMk id="60" creationId="{D960E5F6-6569-784C-86C8-E7BDF9210CC7}"/>
          </ac:spMkLst>
        </pc:spChg>
        <pc:spChg chg="mod">
          <ac:chgData name="Vaibhav Gujral" userId="71e6667d029b40da" providerId="LiveId" clId="{29A5259F-FA90-584E-A525-237CDC0336EF}" dt="2021-11-02T03:44:00.191" v="3351" actId="1076"/>
          <ac:spMkLst>
            <pc:docMk/>
            <pc:sldMk cId="371225586" sldId="2134804671"/>
            <ac:spMk id="61" creationId="{D5881AE6-45E9-2340-B31E-D695FC056DF2}"/>
          </ac:spMkLst>
        </pc:spChg>
        <pc:spChg chg="mod">
          <ac:chgData name="Vaibhav Gujral" userId="71e6667d029b40da" providerId="LiveId" clId="{29A5259F-FA90-584E-A525-237CDC0336EF}" dt="2021-11-02T03:44:00.191" v="3351" actId="1076"/>
          <ac:spMkLst>
            <pc:docMk/>
            <pc:sldMk cId="371225586" sldId="2134804671"/>
            <ac:spMk id="62" creationId="{164EB120-2C74-9F48-A153-C746424BDD77}"/>
          </ac:spMkLst>
        </pc:spChg>
        <pc:spChg chg="mod">
          <ac:chgData name="Vaibhav Gujral" userId="71e6667d029b40da" providerId="LiveId" clId="{29A5259F-FA90-584E-A525-237CDC0336EF}" dt="2021-11-02T03:44:00.191" v="3351" actId="1076"/>
          <ac:spMkLst>
            <pc:docMk/>
            <pc:sldMk cId="371225586" sldId="2134804671"/>
            <ac:spMk id="63" creationId="{C27C82DD-F00E-7A47-BF8D-00ADE70A90F6}"/>
          </ac:spMkLst>
        </pc:spChg>
        <pc:spChg chg="mod">
          <ac:chgData name="Vaibhav Gujral" userId="71e6667d029b40da" providerId="LiveId" clId="{29A5259F-FA90-584E-A525-237CDC0336EF}" dt="2021-11-02T03:44:00.191" v="3351" actId="1076"/>
          <ac:spMkLst>
            <pc:docMk/>
            <pc:sldMk cId="371225586" sldId="2134804671"/>
            <ac:spMk id="64" creationId="{A166D2A2-CDAB-0E48-B446-C0020CE564B2}"/>
          </ac:spMkLst>
        </pc:spChg>
        <pc:grpChg chg="add mod">
          <ac:chgData name="Vaibhav Gujral" userId="71e6667d029b40da" providerId="LiveId" clId="{29A5259F-FA90-584E-A525-237CDC0336EF}" dt="2021-11-02T03:44:00.191" v="3351" actId="1076"/>
          <ac:grpSpMkLst>
            <pc:docMk/>
            <pc:sldMk cId="371225586" sldId="2134804671"/>
            <ac:grpSpMk id="5" creationId="{C356637B-F4F7-D546-9B93-ADB762BAA60C}"/>
          </ac:grpSpMkLst>
        </pc:grpChg>
        <pc:grpChg chg="mod">
          <ac:chgData name="Vaibhav Gujral" userId="71e6667d029b40da" providerId="LiveId" clId="{29A5259F-FA90-584E-A525-237CDC0336EF}" dt="2021-11-02T03:44:00.191" v="3351" actId="1076"/>
          <ac:grpSpMkLst>
            <pc:docMk/>
            <pc:sldMk cId="371225586" sldId="2134804671"/>
            <ac:grpSpMk id="8" creationId="{95E961E1-1C79-7C4E-B7AA-9D239B39C938}"/>
          </ac:grpSpMkLst>
        </pc:grpChg>
        <pc:grpChg chg="mod">
          <ac:chgData name="Vaibhav Gujral" userId="71e6667d029b40da" providerId="LiveId" clId="{29A5259F-FA90-584E-A525-237CDC0336EF}" dt="2021-11-02T03:44:00.191" v="3351" actId="1076"/>
          <ac:grpSpMkLst>
            <pc:docMk/>
            <pc:sldMk cId="371225586" sldId="2134804671"/>
            <ac:grpSpMk id="12" creationId="{89ACF2DF-B986-F043-8C2B-9E2F3B5D28C4}"/>
          </ac:grpSpMkLst>
        </pc:grpChg>
        <pc:grpChg chg="mod">
          <ac:chgData name="Vaibhav Gujral" userId="71e6667d029b40da" providerId="LiveId" clId="{29A5259F-FA90-584E-A525-237CDC0336EF}" dt="2021-11-02T03:44:00.191" v="3351" actId="1076"/>
          <ac:grpSpMkLst>
            <pc:docMk/>
            <pc:sldMk cId="371225586" sldId="2134804671"/>
            <ac:grpSpMk id="14" creationId="{2C53A3D7-7AA2-1C4B-837C-757F8D20336C}"/>
          </ac:grpSpMkLst>
        </pc:grpChg>
        <pc:grpChg chg="mod">
          <ac:chgData name="Vaibhav Gujral" userId="71e6667d029b40da" providerId="LiveId" clId="{29A5259F-FA90-584E-A525-237CDC0336EF}" dt="2021-11-02T03:44:00.191" v="3351" actId="1076"/>
          <ac:grpSpMkLst>
            <pc:docMk/>
            <pc:sldMk cId="371225586" sldId="2134804671"/>
            <ac:grpSpMk id="16" creationId="{E384156A-F45B-2B48-A0A1-5B7D55A4269C}"/>
          </ac:grpSpMkLst>
        </pc:grpChg>
        <pc:grpChg chg="mod">
          <ac:chgData name="Vaibhav Gujral" userId="71e6667d029b40da" providerId="LiveId" clId="{29A5259F-FA90-584E-A525-237CDC0336EF}" dt="2021-11-02T03:44:00.191" v="3351" actId="1076"/>
          <ac:grpSpMkLst>
            <pc:docMk/>
            <pc:sldMk cId="371225586" sldId="2134804671"/>
            <ac:grpSpMk id="17" creationId="{42488D0E-C6BF-D743-A68C-5FF7CC20C727}"/>
          </ac:grpSpMkLst>
        </pc:grpChg>
        <pc:grpChg chg="mod">
          <ac:chgData name="Vaibhav Gujral" userId="71e6667d029b40da" providerId="LiveId" clId="{29A5259F-FA90-584E-A525-237CDC0336EF}" dt="2021-11-02T03:44:00.191" v="3351" actId="1076"/>
          <ac:grpSpMkLst>
            <pc:docMk/>
            <pc:sldMk cId="371225586" sldId="2134804671"/>
            <ac:grpSpMk id="18" creationId="{ED16507C-7334-6946-A429-59300BAFB19D}"/>
          </ac:grpSpMkLst>
        </pc:grpChg>
        <pc:grpChg chg="mod">
          <ac:chgData name="Vaibhav Gujral" userId="71e6667d029b40da" providerId="LiveId" clId="{29A5259F-FA90-584E-A525-237CDC0336EF}" dt="2021-11-02T03:44:00.191" v="3351" actId="1076"/>
          <ac:grpSpMkLst>
            <pc:docMk/>
            <pc:sldMk cId="371225586" sldId="2134804671"/>
            <ac:grpSpMk id="19" creationId="{B15BEED9-88C8-7246-94E8-B3BD1CAA857F}"/>
          </ac:grpSpMkLst>
        </pc:grpChg>
        <pc:grpChg chg="mod">
          <ac:chgData name="Vaibhav Gujral" userId="71e6667d029b40da" providerId="LiveId" clId="{29A5259F-FA90-584E-A525-237CDC0336EF}" dt="2021-11-02T03:44:00.191" v="3351" actId="1076"/>
          <ac:grpSpMkLst>
            <pc:docMk/>
            <pc:sldMk cId="371225586" sldId="2134804671"/>
            <ac:grpSpMk id="20" creationId="{352CBF26-FC28-6F44-B570-73DA961BDBAB}"/>
          </ac:grpSpMkLst>
        </pc:grpChg>
        <pc:grpChg chg="mod">
          <ac:chgData name="Vaibhav Gujral" userId="71e6667d029b40da" providerId="LiveId" clId="{29A5259F-FA90-584E-A525-237CDC0336EF}" dt="2021-11-02T03:44:00.191" v="3351" actId="1076"/>
          <ac:grpSpMkLst>
            <pc:docMk/>
            <pc:sldMk cId="371225586" sldId="2134804671"/>
            <ac:grpSpMk id="21" creationId="{C88810F6-8D02-D542-A1A0-6830DF17CBE2}"/>
          </ac:grpSpMkLst>
        </pc:grpChg>
        <pc:grpChg chg="mod">
          <ac:chgData name="Vaibhav Gujral" userId="71e6667d029b40da" providerId="LiveId" clId="{29A5259F-FA90-584E-A525-237CDC0336EF}" dt="2021-11-02T03:44:00.191" v="3351" actId="1076"/>
          <ac:grpSpMkLst>
            <pc:docMk/>
            <pc:sldMk cId="371225586" sldId="2134804671"/>
            <ac:grpSpMk id="47" creationId="{57F9616B-559F-CD40-BF7F-2C2967882F9D}"/>
          </ac:grpSpMkLst>
        </pc:grpChg>
        <pc:grpChg chg="mod">
          <ac:chgData name="Vaibhav Gujral" userId="71e6667d029b40da" providerId="LiveId" clId="{29A5259F-FA90-584E-A525-237CDC0336EF}" dt="2021-11-02T03:44:00.191" v="3351" actId="1076"/>
          <ac:grpSpMkLst>
            <pc:docMk/>
            <pc:sldMk cId="371225586" sldId="2134804671"/>
            <ac:grpSpMk id="48" creationId="{D3CE1753-2F87-904D-A118-D4E86532544F}"/>
          </ac:grpSpMkLst>
        </pc:grpChg>
        <pc:grpChg chg="mod">
          <ac:chgData name="Vaibhav Gujral" userId="71e6667d029b40da" providerId="LiveId" clId="{29A5259F-FA90-584E-A525-237CDC0336EF}" dt="2021-11-02T03:44:00.191" v="3351" actId="1076"/>
          <ac:grpSpMkLst>
            <pc:docMk/>
            <pc:sldMk cId="371225586" sldId="2134804671"/>
            <ac:grpSpMk id="49" creationId="{CF1FC4F2-C184-8E4C-BCB2-0B169A70E4A1}"/>
          </ac:grpSpMkLst>
        </pc:grpChg>
        <pc:cxnChg chg="mod">
          <ac:chgData name="Vaibhav Gujral" userId="71e6667d029b40da" providerId="LiveId" clId="{29A5259F-FA90-584E-A525-237CDC0336EF}" dt="2021-11-02T03:44:00.191" v="3351" actId="1076"/>
          <ac:cxnSpMkLst>
            <pc:docMk/>
            <pc:sldMk cId="371225586" sldId="2134804671"/>
            <ac:cxnSpMk id="15" creationId="{1882A417-BF1E-2F43-AE6B-1E8CF8DB78F6}"/>
          </ac:cxnSpMkLst>
        </pc:cxnChg>
      </pc:sldChg>
      <pc:sldMasterChg chg="delSldLayout">
        <pc:chgData name="Vaibhav Gujral" userId="71e6667d029b40da" providerId="LiveId" clId="{29A5259F-FA90-584E-A525-237CDC0336EF}" dt="2021-11-02T02:27:27.128" v="1712" actId="2696"/>
        <pc:sldMasterMkLst>
          <pc:docMk/>
          <pc:sldMasterMk cId="0" sldId="2147483648"/>
        </pc:sldMasterMkLst>
        <pc:sldLayoutChg chg="del">
          <pc:chgData name="Vaibhav Gujral" userId="71e6667d029b40da" providerId="LiveId" clId="{29A5259F-FA90-584E-A525-237CDC0336EF}" dt="2021-11-02T02:27:27.128" v="1712" actId="2696"/>
          <pc:sldLayoutMkLst>
            <pc:docMk/>
            <pc:sldMasterMk cId="0" sldId="2147483648"/>
            <pc:sldLayoutMk cId="1557281598"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630A6-4E94-4BDE-9FE1-40D7C65C2EBB}" type="datetimeFigureOut">
              <a:rPr lang="en-US" smtClean="0"/>
              <a:t>3/17/23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2DBBC-3828-4D1A-A8EA-33AE7C51C443}" type="slidenum">
              <a:rPr lang="en-US" smtClean="0"/>
              <a:t>‹#›</a:t>
            </a:fld>
            <a:endParaRPr lang="en-US"/>
          </a:p>
        </p:txBody>
      </p:sp>
    </p:spTree>
    <p:extLst>
      <p:ext uri="{BB962C8B-B14F-4D97-AF65-F5344CB8AC3E}">
        <p14:creationId xmlns:p14="http://schemas.microsoft.com/office/powerpoint/2010/main" val="46780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learn.microsoft.com/en-us/azure/virtual-machines/linux/instance-metadata-service" TargetMode="External"/><Relationship Id="rId5" Type="http://schemas.openxmlformats.org/officeDocument/2006/relationships/hyperlink" Target="https://learn.microsoft.com/en-us/azure/active-directory/develop/workload-identities-overview" TargetMode="External"/><Relationship Id="rId4" Type="http://schemas.openxmlformats.org/officeDocument/2006/relationships/hyperlink" Target="https://learn.microsoft.com/en-us/azure/aks/use-azure-ad-pod-identit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cli/azure/aks#az_aks_get_credentials"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kubernetes.io/docs/reference/access-authn-authz/authentication/#webhook-token-authenticatio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arn.microsoft.com/en-us/azure/active-directory/develop/app-objects-and-service-principals#application-object"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learn.microsoft.com/en-us/azure/active-directory/managed-identities-azure-resources/overview" TargetMode="External"/><Relationship Id="rId4" Type="http://schemas.openxmlformats.org/officeDocument/2006/relationships/hyperlink" Target="https://learn.microsoft.com/en-us/azure/active-directory/develop/app-objects-and-service-principals#service-principal-objec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I welcome you all to this session. I would like to thank the organizers of Boston Azure who have given me this opportunity to present in front of you all. I guess by now you will know that we are going to talk about running </a:t>
            </a:r>
            <a:r>
              <a:rPr lang="en-US" dirty="0" err="1"/>
              <a:t>kubernetes</a:t>
            </a:r>
            <a:r>
              <a:rPr lang="en-US" dirty="0"/>
              <a:t> in Azure. Before we jump onto that, a quick introduction about me.</a:t>
            </a:r>
          </a:p>
        </p:txBody>
      </p:sp>
      <p:sp>
        <p:nvSpPr>
          <p:cNvPr id="4" name="Slide Number Placeholder 3"/>
          <p:cNvSpPr>
            <a:spLocks noGrp="1"/>
          </p:cNvSpPr>
          <p:nvPr>
            <p:ph type="sldNum" sz="quarter" idx="5"/>
          </p:nvPr>
        </p:nvSpPr>
        <p:spPr/>
        <p:txBody>
          <a:bodyPr/>
          <a:lstStyle/>
          <a:p>
            <a:fld id="{BBE89340-E9F8-4F20-97D6-7ED076F5658A}" type="slidenum">
              <a:rPr lang="en-US" smtClean="0"/>
              <a:t>1</a:t>
            </a:fld>
            <a:endParaRPr lang="en-US"/>
          </a:p>
        </p:txBody>
      </p:sp>
    </p:spTree>
    <p:extLst>
      <p:ext uri="{BB962C8B-B14F-4D97-AF65-F5344CB8AC3E}">
        <p14:creationId xmlns:p14="http://schemas.microsoft.com/office/powerpoint/2010/main" val="1974898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Get detailed insights about your workloads with Azure monitor</a:t>
            </a:r>
          </a:p>
          <a:p>
            <a:pPr marL="228600" indent="-228600">
              <a:buAutoNum type="arabicPeriod"/>
            </a:pPr>
            <a:r>
              <a:rPr lang="en-US" dirty="0"/>
              <a:t>Filter for details about nodes, controllers and containers</a:t>
            </a:r>
          </a:p>
          <a:p>
            <a:pPr marL="228600" indent="-228600">
              <a:buAutoNum type="arabicPeriod"/>
            </a:pPr>
            <a:r>
              <a:rPr lang="en-US" dirty="0"/>
              <a:t>See graphical insights about clusters</a:t>
            </a:r>
          </a:p>
          <a:p>
            <a:pPr marL="228600" indent="-228600">
              <a:buAutoNum type="arabicPeriod"/>
            </a:pPr>
            <a:r>
              <a:rPr lang="en-US" dirty="0"/>
              <a:t>Pull events and logs for detailed activity analysis</a:t>
            </a:r>
          </a:p>
        </p:txBody>
      </p:sp>
      <p:sp>
        <p:nvSpPr>
          <p:cNvPr id="4" name="Slide Number Placeholder 3"/>
          <p:cNvSpPr>
            <a:spLocks noGrp="1"/>
          </p:cNvSpPr>
          <p:nvPr>
            <p:ph type="sldNum" sz="quarter" idx="5"/>
          </p:nvPr>
        </p:nvSpPr>
        <p:spPr/>
        <p:txBody>
          <a:bodyPr/>
          <a:lstStyle/>
          <a:p>
            <a:fld id="{0CE2DBBC-3828-4D1A-A8EA-33AE7C51C443}" type="slidenum">
              <a:rPr lang="en-US" smtClean="0"/>
              <a:t>29</a:t>
            </a:fld>
            <a:endParaRPr lang="en-US"/>
          </a:p>
        </p:txBody>
      </p:sp>
    </p:spTree>
    <p:extLst>
      <p:ext uri="{BB962C8B-B14F-4D97-AF65-F5344CB8AC3E}">
        <p14:creationId xmlns:p14="http://schemas.microsoft.com/office/powerpoint/2010/main" val="3704311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AKS Diagnostics is an intelligent, self-diagnostic experience that:</a:t>
            </a:r>
          </a:p>
          <a:p>
            <a:pPr algn="l">
              <a:buFont typeface="Arial" panose="020B0604020202020204" pitchFamily="34" charset="0"/>
              <a:buChar char="•"/>
            </a:pPr>
            <a:r>
              <a:rPr lang="en-US" b="0" i="0" dirty="0">
                <a:solidFill>
                  <a:srgbClr val="171717"/>
                </a:solidFill>
                <a:effectLst/>
                <a:latin typeface="Segoe UI" panose="020B0502040204020203" pitchFamily="34" charset="0"/>
              </a:rPr>
              <a:t>Helps you identify and resolve problems in your cluster.</a:t>
            </a:r>
          </a:p>
          <a:p>
            <a:pPr algn="l">
              <a:buFont typeface="Arial" panose="020B0604020202020204" pitchFamily="34" charset="0"/>
              <a:buChar char="•"/>
            </a:pPr>
            <a:r>
              <a:rPr lang="en-US" b="0" i="0" dirty="0">
                <a:solidFill>
                  <a:srgbClr val="171717"/>
                </a:solidFill>
                <a:effectLst/>
                <a:latin typeface="Segoe UI" panose="020B0502040204020203" pitchFamily="34" charset="0"/>
              </a:rPr>
              <a:t>Is cloud-native.</a:t>
            </a:r>
          </a:p>
          <a:p>
            <a:pPr algn="l">
              <a:buFont typeface="Arial" panose="020B0604020202020204" pitchFamily="34" charset="0"/>
              <a:buChar char="•"/>
            </a:pPr>
            <a:r>
              <a:rPr lang="en-US" b="0" i="0" dirty="0">
                <a:solidFill>
                  <a:srgbClr val="171717"/>
                </a:solidFill>
                <a:effectLst/>
                <a:latin typeface="Segoe UI" panose="020B0502040204020203" pitchFamily="34" charset="0"/>
              </a:rPr>
              <a:t>Requires no extra configuration or billing cost.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30</a:t>
            </a:fld>
            <a:endParaRPr lang="en-US"/>
          </a:p>
        </p:txBody>
      </p:sp>
    </p:spTree>
    <p:extLst>
      <p:ext uri="{BB962C8B-B14F-4D97-AF65-F5344CB8AC3E}">
        <p14:creationId xmlns:p14="http://schemas.microsoft.com/office/powerpoint/2010/main" val="19967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Azure Container registry or ACR in short which is a first class azure resource. It’s a managed, private docker registry service based on the open source Docker registry 2.0</a:t>
            </a:r>
          </a:p>
          <a:p>
            <a:endParaRPr lang="en-US" dirty="0"/>
          </a:p>
          <a:p>
            <a:r>
              <a:rPr lang="en-US" dirty="0"/>
              <a:t>You can use ACR with existing container development and deployment pipelines. You can use ACR tasks to build your container images in azure.</a:t>
            </a:r>
          </a:p>
          <a:p>
            <a:endParaRPr lang="en-US" dirty="0"/>
          </a:p>
          <a:p>
            <a:r>
              <a:rPr lang="en-US" dirty="0"/>
              <a:t>You can also use docker cli to push images to ACR just like how you will push into any other container registry</a:t>
            </a:r>
          </a:p>
          <a:p>
            <a:endParaRPr lang="en-US" dirty="0"/>
          </a:p>
          <a:p>
            <a:r>
              <a:rPr lang="en-US" dirty="0"/>
              <a:t>ACR comes with three service tiers – basic, standard and premium. With basic being the smallest tier and premium is the most feature rich tier. </a:t>
            </a:r>
          </a:p>
          <a:p>
            <a:r>
              <a:rPr lang="en-US" dirty="0"/>
              <a:t>Basic tier comes with 10 Gigs of storage space, Standard comes with 100 Gigs and Premium comes with 500 Gigs of storage space</a:t>
            </a:r>
          </a:p>
          <a:p>
            <a:r>
              <a:rPr lang="en-US" dirty="0"/>
              <a:t>Unlike basic and standard tier, premium tier supports additional features like geo-replication, private links, customer managed keys for encryption of data at rest and so on</a:t>
            </a:r>
          </a:p>
          <a:p>
            <a:endParaRPr lang="en-US" dirty="0"/>
          </a:p>
          <a:p>
            <a:r>
              <a:rPr lang="en-US" dirty="0"/>
              <a:t>Check out the links I have provided down below for ACR pricing and the difference between the three service tiers.</a:t>
            </a:r>
          </a:p>
        </p:txBody>
      </p:sp>
      <p:sp>
        <p:nvSpPr>
          <p:cNvPr id="4" name="Slide Number Placeholder 3"/>
          <p:cNvSpPr>
            <a:spLocks noGrp="1"/>
          </p:cNvSpPr>
          <p:nvPr>
            <p:ph type="sldNum" sz="quarter" idx="5"/>
          </p:nvPr>
        </p:nvSpPr>
        <p:spPr/>
        <p:txBody>
          <a:bodyPr/>
          <a:lstStyle/>
          <a:p>
            <a:fld id="{BBE89340-E9F8-4F20-97D6-7ED076F5658A}" type="slidenum">
              <a:rPr lang="en-US" smtClean="0"/>
              <a:t>32</a:t>
            </a:fld>
            <a:endParaRPr lang="en-US"/>
          </a:p>
        </p:txBody>
      </p:sp>
    </p:spTree>
    <p:extLst>
      <p:ext uri="{BB962C8B-B14F-4D97-AF65-F5344CB8AC3E}">
        <p14:creationId xmlns:p14="http://schemas.microsoft.com/office/powerpoint/2010/main" val="4064525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Moving on, Azure Container Instances offers the fastest and simplest way to run a container in Azure, without having to manage any underlying infrastructure like virtual machines and so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Container Instances are best suited for any scenario that can operate in isolated containers, including smaller applications, task automation, and build jobs.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running your containers, the flow is straight forward. You create a docker image and push it into azure container registry or any other container registry. And then your azure container instances run containers based on those images.</a:t>
            </a:r>
          </a:p>
          <a:p>
            <a:endParaRPr lang="en-US" dirty="0"/>
          </a:p>
        </p:txBody>
      </p:sp>
      <p:sp>
        <p:nvSpPr>
          <p:cNvPr id="4" name="Slide Number Placeholder 3"/>
          <p:cNvSpPr>
            <a:spLocks noGrp="1"/>
          </p:cNvSpPr>
          <p:nvPr>
            <p:ph type="sldNum" sz="quarter" idx="5"/>
          </p:nvPr>
        </p:nvSpPr>
        <p:spPr/>
        <p:txBody>
          <a:bodyPr/>
          <a:lstStyle/>
          <a:p>
            <a:fld id="{BBE89340-E9F8-4F20-97D6-7ED076F5658A}" type="slidenum">
              <a:rPr lang="en-US" smtClean="0"/>
              <a:t>33</a:t>
            </a:fld>
            <a:endParaRPr lang="en-US"/>
          </a:p>
        </p:txBody>
      </p:sp>
    </p:spTree>
    <p:extLst>
      <p:ext uri="{BB962C8B-B14F-4D97-AF65-F5344CB8AC3E}">
        <p14:creationId xmlns:p14="http://schemas.microsoft.com/office/powerpoint/2010/main" val="155434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71717"/>
                </a:solidFill>
                <a:effectLst/>
                <a:latin typeface="Segoe UI" panose="020B0502040204020203" pitchFamily="34" charset="0"/>
              </a:rPr>
              <a:t>A developer makes changes to the Node.js web application source code.</a:t>
            </a:r>
          </a:p>
          <a:p>
            <a:pPr algn="l">
              <a:buFont typeface="+mj-lt"/>
              <a:buAutoNum type="arabicPeriod"/>
            </a:pPr>
            <a:r>
              <a:rPr lang="en-US" b="0" i="0" dirty="0">
                <a:solidFill>
                  <a:srgbClr val="171717"/>
                </a:solidFill>
                <a:effectLst/>
                <a:latin typeface="Segoe UI" panose="020B0502040204020203" pitchFamily="34" charset="0"/>
              </a:rPr>
              <a:t>The code change is committed to a source control repository, such as GitHub.</a:t>
            </a:r>
          </a:p>
          <a:p>
            <a:pPr algn="l">
              <a:buFont typeface="+mj-lt"/>
              <a:buAutoNum type="arabicPeriod"/>
            </a:pPr>
            <a:r>
              <a:rPr lang="en-US" b="0" i="0" dirty="0">
                <a:solidFill>
                  <a:srgbClr val="171717"/>
                </a:solidFill>
                <a:effectLst/>
                <a:latin typeface="Segoe UI" panose="020B0502040204020203" pitchFamily="34" charset="0"/>
              </a:rPr>
              <a:t>To start the continuous integration (CI) process, a GitHub webhook triggers a Jenkins project build.</a:t>
            </a:r>
          </a:p>
          <a:p>
            <a:pPr algn="l">
              <a:buFont typeface="+mj-lt"/>
              <a:buAutoNum type="arabicPeriod"/>
            </a:pPr>
            <a:r>
              <a:rPr lang="en-US" b="0" i="0" dirty="0">
                <a:solidFill>
                  <a:srgbClr val="171717"/>
                </a:solidFill>
                <a:effectLst/>
                <a:latin typeface="Segoe UI" panose="020B0502040204020203" pitchFamily="34" charset="0"/>
              </a:rPr>
              <a:t>The Jenkins build job uses a dynamic build agent in Azure Kubernetes Service to perform a container build process.</a:t>
            </a:r>
          </a:p>
          <a:p>
            <a:pPr algn="l">
              <a:buFont typeface="+mj-lt"/>
              <a:buAutoNum type="arabicPeriod"/>
            </a:pPr>
            <a:r>
              <a:rPr lang="en-US" b="0" i="0" dirty="0">
                <a:solidFill>
                  <a:srgbClr val="171717"/>
                </a:solidFill>
                <a:effectLst/>
                <a:latin typeface="Segoe UI" panose="020B0502040204020203" pitchFamily="34" charset="0"/>
              </a:rPr>
              <a:t>A container image is created from the code in source control, and is then pushed to an Azure Container Registry.</a:t>
            </a:r>
          </a:p>
          <a:p>
            <a:pPr algn="l">
              <a:buFont typeface="+mj-lt"/>
              <a:buAutoNum type="arabicPeriod"/>
            </a:pPr>
            <a:r>
              <a:rPr lang="en-US" b="0" i="0" dirty="0">
                <a:solidFill>
                  <a:srgbClr val="171717"/>
                </a:solidFill>
                <a:effectLst/>
                <a:latin typeface="Segoe UI" panose="020B0502040204020203" pitchFamily="34" charset="0"/>
              </a:rPr>
              <a:t>Through continuous deployment (CD), Jenkins deploys this updated container image to the Kubernetes cluster.</a:t>
            </a:r>
          </a:p>
          <a:p>
            <a:pPr algn="l">
              <a:buFont typeface="+mj-lt"/>
              <a:buAutoNum type="arabicPeriod"/>
            </a:pPr>
            <a:r>
              <a:rPr lang="en-US" b="0" i="0" dirty="0">
                <a:solidFill>
                  <a:srgbClr val="171717"/>
                </a:solidFill>
                <a:effectLst/>
                <a:latin typeface="Segoe UI" panose="020B0502040204020203" pitchFamily="34" charset="0"/>
              </a:rPr>
              <a:t>The Node.js web application uses Cosmos DB as its back end. Both Cosmos DB and Azure Kubernetes Service report metrics to Azure Monitor.</a:t>
            </a:r>
          </a:p>
          <a:p>
            <a:pPr algn="l">
              <a:buFont typeface="+mj-lt"/>
              <a:buAutoNum type="arabicPeriod"/>
            </a:pPr>
            <a:r>
              <a:rPr lang="en-US" b="0" i="0" dirty="0">
                <a:solidFill>
                  <a:srgbClr val="171717"/>
                </a:solidFill>
                <a:effectLst/>
                <a:latin typeface="Segoe UI" panose="020B0502040204020203" pitchFamily="34" charset="0"/>
              </a:rPr>
              <a:t>A Grafana instance provides visual dashboards of the application performance based on the data from Azure Monitor.</a:t>
            </a:r>
          </a:p>
          <a:p>
            <a:endParaRPr lang="en-US" dirty="0"/>
          </a:p>
        </p:txBody>
      </p:sp>
      <p:sp>
        <p:nvSpPr>
          <p:cNvPr id="4" name="Slide Number Placeholder 3"/>
          <p:cNvSpPr>
            <a:spLocks noGrp="1"/>
          </p:cNvSpPr>
          <p:nvPr>
            <p:ph type="sldNum" sz="quarter" idx="5"/>
          </p:nvPr>
        </p:nvSpPr>
        <p:spPr/>
        <p:txBody>
          <a:bodyPr/>
          <a:lstStyle/>
          <a:p>
            <a:fld id="{BBE89340-E9F8-4F20-97D6-7ED076F5658A}" type="slidenum">
              <a:rPr lang="en-US" smtClean="0"/>
              <a:t>37</a:t>
            </a:fld>
            <a:endParaRPr lang="en-US"/>
          </a:p>
        </p:txBody>
      </p:sp>
    </p:spTree>
    <p:extLst>
      <p:ext uri="{BB962C8B-B14F-4D97-AF65-F5344CB8AC3E}">
        <p14:creationId xmlns:p14="http://schemas.microsoft.com/office/powerpoint/2010/main" val="2149245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171717"/>
                </a:solidFill>
                <a:effectLst/>
                <a:latin typeface="Segoe UI" panose="020B0502040204020203" pitchFamily="34" charset="0"/>
              </a:rPr>
              <a:t>A developer makes changes to the Node.js web application source code.</a:t>
            </a:r>
          </a:p>
          <a:p>
            <a:pPr algn="l">
              <a:buFont typeface="+mj-lt"/>
              <a:buAutoNum type="arabicPeriod"/>
            </a:pPr>
            <a:r>
              <a:rPr lang="en-US" b="0" i="0" dirty="0">
                <a:solidFill>
                  <a:srgbClr val="171717"/>
                </a:solidFill>
                <a:effectLst/>
                <a:latin typeface="Segoe UI" panose="020B0502040204020203" pitchFamily="34" charset="0"/>
              </a:rPr>
              <a:t>The code change is committed to a source control repository, such as GitHub.</a:t>
            </a:r>
          </a:p>
          <a:p>
            <a:pPr algn="l">
              <a:buFont typeface="+mj-lt"/>
              <a:buAutoNum type="arabicPeriod"/>
            </a:pPr>
            <a:r>
              <a:rPr lang="en-US" b="0" i="0" dirty="0">
                <a:solidFill>
                  <a:srgbClr val="171717"/>
                </a:solidFill>
                <a:effectLst/>
                <a:latin typeface="Segoe UI" panose="020B0502040204020203" pitchFamily="34" charset="0"/>
              </a:rPr>
              <a:t>To start the continuous integration (CI) process, a GitHub webhook triggers a Jenkins project build.</a:t>
            </a:r>
          </a:p>
          <a:p>
            <a:pPr algn="l">
              <a:buFont typeface="+mj-lt"/>
              <a:buAutoNum type="arabicPeriod"/>
            </a:pPr>
            <a:r>
              <a:rPr lang="en-US" b="0" i="0" dirty="0">
                <a:solidFill>
                  <a:srgbClr val="171717"/>
                </a:solidFill>
                <a:effectLst/>
                <a:latin typeface="Segoe UI" panose="020B0502040204020203" pitchFamily="34" charset="0"/>
              </a:rPr>
              <a:t>The Jenkins build job uses a dynamic build agent in Azure Kubernetes Service to perform a container build process.</a:t>
            </a:r>
          </a:p>
          <a:p>
            <a:pPr algn="l">
              <a:buFont typeface="+mj-lt"/>
              <a:buAutoNum type="arabicPeriod"/>
            </a:pPr>
            <a:r>
              <a:rPr lang="en-US" b="0" i="0" dirty="0">
                <a:solidFill>
                  <a:srgbClr val="171717"/>
                </a:solidFill>
                <a:effectLst/>
                <a:latin typeface="Segoe UI" panose="020B0502040204020203" pitchFamily="34" charset="0"/>
              </a:rPr>
              <a:t>A container image is created from the code in source control, and is then pushed to an Azure Container Registry.</a:t>
            </a:r>
          </a:p>
          <a:p>
            <a:pPr algn="l">
              <a:buFont typeface="+mj-lt"/>
              <a:buAutoNum type="arabicPeriod"/>
            </a:pPr>
            <a:r>
              <a:rPr lang="en-US" b="0" i="0" dirty="0">
                <a:solidFill>
                  <a:srgbClr val="171717"/>
                </a:solidFill>
                <a:effectLst/>
                <a:latin typeface="Segoe UI" panose="020B0502040204020203" pitchFamily="34" charset="0"/>
              </a:rPr>
              <a:t>Through continuous deployment (CD), Jenkins deploys this updated container image to the Kubernetes cluster.</a:t>
            </a:r>
          </a:p>
          <a:p>
            <a:pPr algn="l">
              <a:buFont typeface="+mj-lt"/>
              <a:buAutoNum type="arabicPeriod"/>
            </a:pPr>
            <a:r>
              <a:rPr lang="en-US" b="0" i="0" dirty="0">
                <a:solidFill>
                  <a:srgbClr val="171717"/>
                </a:solidFill>
                <a:effectLst/>
                <a:latin typeface="Segoe UI" panose="020B0502040204020203" pitchFamily="34" charset="0"/>
              </a:rPr>
              <a:t>The Node.js web application uses Cosmos DB as its back end. Both Cosmos DB and Azure Kubernetes Service report metrics to Azure Monitor.</a:t>
            </a:r>
          </a:p>
          <a:p>
            <a:pPr algn="l">
              <a:buFont typeface="+mj-lt"/>
              <a:buAutoNum type="arabicPeriod"/>
            </a:pPr>
            <a:r>
              <a:rPr lang="en-US" b="0" i="0" dirty="0">
                <a:solidFill>
                  <a:srgbClr val="171717"/>
                </a:solidFill>
                <a:effectLst/>
                <a:latin typeface="Segoe UI" panose="020B0502040204020203" pitchFamily="34" charset="0"/>
              </a:rPr>
              <a:t>A Grafana instance provides visual dashboards of the application performance based on the data from Azure Monitor.</a:t>
            </a:r>
          </a:p>
          <a:p>
            <a:endParaRPr lang="en-US" dirty="0"/>
          </a:p>
        </p:txBody>
      </p:sp>
      <p:sp>
        <p:nvSpPr>
          <p:cNvPr id="4" name="Slide Number Placeholder 3"/>
          <p:cNvSpPr>
            <a:spLocks noGrp="1"/>
          </p:cNvSpPr>
          <p:nvPr>
            <p:ph type="sldNum" sz="quarter" idx="5"/>
          </p:nvPr>
        </p:nvSpPr>
        <p:spPr/>
        <p:txBody>
          <a:bodyPr/>
          <a:lstStyle/>
          <a:p>
            <a:fld id="{BBE89340-E9F8-4F20-97D6-7ED076F5658A}" type="slidenum">
              <a:rPr lang="en-US" smtClean="0"/>
              <a:t>38</a:t>
            </a:fld>
            <a:endParaRPr lang="en-US"/>
          </a:p>
        </p:txBody>
      </p:sp>
    </p:spTree>
    <p:extLst>
      <p:ext uri="{BB962C8B-B14F-4D97-AF65-F5344CB8AC3E}">
        <p14:creationId xmlns:p14="http://schemas.microsoft.com/office/powerpoint/2010/main" val="3323130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43</a:t>
            </a:fld>
            <a:endParaRPr lang="en-US"/>
          </a:p>
        </p:txBody>
      </p:sp>
    </p:spTree>
    <p:extLst>
      <p:ext uri="{BB962C8B-B14F-4D97-AF65-F5344CB8AC3E}">
        <p14:creationId xmlns:p14="http://schemas.microsoft.com/office/powerpoint/2010/main" val="358373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2</a:t>
            </a:fld>
            <a:endParaRPr lang="en-US"/>
          </a:p>
        </p:txBody>
      </p:sp>
    </p:spTree>
    <p:extLst>
      <p:ext uri="{BB962C8B-B14F-4D97-AF65-F5344CB8AC3E}">
        <p14:creationId xmlns:p14="http://schemas.microsoft.com/office/powerpoint/2010/main" val="42469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very basics.. We will look into Kubernetes at a high level.. for the benefit of the people who have not worked on Kubernetes in the past. Then we will see how you can run </a:t>
            </a:r>
            <a:r>
              <a:rPr lang="en-US" dirty="0" err="1"/>
              <a:t>kubernetes</a:t>
            </a:r>
            <a:r>
              <a:rPr lang="en-US" dirty="0"/>
              <a:t> in Azure using a managed offering called as AKS. </a:t>
            </a:r>
          </a:p>
        </p:txBody>
      </p:sp>
      <p:sp>
        <p:nvSpPr>
          <p:cNvPr id="4" name="Slide Number Placeholder 3"/>
          <p:cNvSpPr>
            <a:spLocks noGrp="1"/>
          </p:cNvSpPr>
          <p:nvPr>
            <p:ph type="sldNum" sz="quarter" idx="5"/>
          </p:nvPr>
        </p:nvSpPr>
        <p:spPr/>
        <p:txBody>
          <a:bodyPr/>
          <a:lstStyle/>
          <a:p>
            <a:fld id="{0CE2DBBC-3828-4D1A-A8EA-33AE7C51C443}" type="slidenum">
              <a:rPr lang="en-US" smtClean="0"/>
              <a:t>3</a:t>
            </a:fld>
            <a:endParaRPr lang="en-US"/>
          </a:p>
        </p:txBody>
      </p:sp>
    </p:spTree>
    <p:extLst>
      <p:ext uri="{BB962C8B-B14F-4D97-AF65-F5344CB8AC3E}">
        <p14:creationId xmlns:p14="http://schemas.microsoft.com/office/powerpoint/2010/main" val="14483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5</a:t>
            </a:fld>
            <a:endParaRPr lang="en-US"/>
          </a:p>
        </p:txBody>
      </p:sp>
    </p:spTree>
    <p:extLst>
      <p:ext uri="{BB962C8B-B14F-4D97-AF65-F5344CB8AC3E}">
        <p14:creationId xmlns:p14="http://schemas.microsoft.com/office/powerpoint/2010/main" val="4071786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 of Azure, there is a hosted Kubernetes service available in Azure which is called as Azure Kubernetes service</a:t>
            </a:r>
          </a:p>
          <a:p>
            <a:endParaRPr lang="en-US" dirty="0"/>
          </a:p>
          <a:p>
            <a:r>
              <a:rPr lang="en-US" dirty="0"/>
              <a:t>Being a managed service, it reduces the complexity and operational overhead of managing Kubernetes tremendously. </a:t>
            </a:r>
          </a:p>
          <a:p>
            <a:endParaRPr lang="en-US" dirty="0"/>
          </a:p>
          <a:p>
            <a:r>
              <a:rPr lang="en-US" dirty="0"/>
              <a:t>In AKS, the cluster master is provided as a managed Azure resource abstracted from the user. The cluster master includes the core Kubernetes components like </a:t>
            </a:r>
            <a:r>
              <a:rPr lang="en-US" dirty="0" err="1"/>
              <a:t>kube-apiserver</a:t>
            </a:r>
            <a:r>
              <a:rPr lang="en-US" dirty="0"/>
              <a:t>, </a:t>
            </a:r>
            <a:r>
              <a:rPr lang="en-US" dirty="0" err="1"/>
              <a:t>etcd</a:t>
            </a:r>
            <a:r>
              <a:rPr lang="en-US" dirty="0"/>
              <a:t>, </a:t>
            </a:r>
            <a:r>
              <a:rPr lang="en-US" dirty="0" err="1"/>
              <a:t>kube</a:t>
            </a:r>
            <a:r>
              <a:rPr lang="en-US" dirty="0"/>
              <a:t>-scheduler and </a:t>
            </a:r>
            <a:r>
              <a:rPr lang="en-US" dirty="0" err="1"/>
              <a:t>kube</a:t>
            </a:r>
            <a:r>
              <a:rPr lang="en-US" dirty="0"/>
              <a:t>-controller-manager</a:t>
            </a:r>
          </a:p>
          <a:p>
            <a:endParaRPr lang="en-US" dirty="0"/>
          </a:p>
          <a:p>
            <a:r>
              <a:rPr lang="en-US" dirty="0"/>
              <a:t>An AKS cluster has one or more nodes, which is an Azure virtual machine (VM) that runs the Kubernetes node components and container runtime</a:t>
            </a:r>
          </a:p>
          <a:p>
            <a:endParaRPr lang="en-US" dirty="0"/>
          </a:p>
          <a:p>
            <a:r>
              <a:rPr lang="en-US" dirty="0"/>
              <a:t>For more information on Azure Kubernetes service, check out the link provided down below</a:t>
            </a:r>
          </a:p>
          <a:p>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BBE89340-E9F8-4F20-97D6-7ED076F5658A}" type="slidenum">
              <a:rPr lang="en-US" smtClean="0"/>
              <a:t>12</a:t>
            </a:fld>
            <a:endParaRPr lang="en-US"/>
          </a:p>
        </p:txBody>
      </p:sp>
    </p:spTree>
    <p:extLst>
      <p:ext uri="{BB962C8B-B14F-4D97-AF65-F5344CB8AC3E}">
        <p14:creationId xmlns:p14="http://schemas.microsoft.com/office/powerpoint/2010/main" val="215712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AKS comes with different security options that you can utilize. To start with, you can utilize Azure policies to enforce compliance on your AKS clusters… similar to how you use azure policies with any other resource type</a:t>
            </a:r>
          </a:p>
          <a:p>
            <a:endParaRPr lang="en-US" dirty="0"/>
          </a:p>
          <a:p>
            <a:r>
              <a:rPr lang="en-US" dirty="0"/>
              <a:t>Though Kubernetes comes with its own RBAC, you can utilize Azure AD for identity and access control for your AKS clusters. </a:t>
            </a:r>
          </a:p>
          <a:p>
            <a:endParaRPr lang="en-US" dirty="0"/>
          </a:p>
          <a:p>
            <a:r>
              <a:rPr lang="en-US" dirty="0"/>
              <a:t>AKS supports encryption at rest for all the persisted data. By default, the data is encrypted using a Microsoft provided key. But, you get an option to use your own key for encryption</a:t>
            </a:r>
          </a:p>
          <a:p>
            <a:endParaRPr lang="en-US" dirty="0"/>
          </a:p>
          <a:p>
            <a:r>
              <a:rPr lang="en-US" dirty="0"/>
              <a:t>Azure Security center </a:t>
            </a:r>
            <a:r>
              <a:rPr lang="en-US" sz="1200" b="0" i="0" kern="1200" dirty="0">
                <a:solidFill>
                  <a:schemeClr val="tx1"/>
                </a:solidFill>
                <a:effectLst/>
                <a:latin typeface="+mn-lt"/>
                <a:ea typeface="+mn-ea"/>
                <a:cs typeface="+mn-cs"/>
              </a:rPr>
              <a:t>is a tool for security posture management across your azure environment including your AKS clusters. Azure Security center and azure defender has been combined now to be known as Microsoft Defender for Kubernetes which offers protection not just for your AKS clusters but rather any Kubernetes cluster running anywhere.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some situations, you would like your Kubernetes API Server to be truly private and inaccessible from public internet. You can achieve so by using a service called Azure private link which only allows incoming traffic from your private network and returns 403-forbidden from everywhere else.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Lastly you can also use Azure application gateway along with Web application firewall with the ingress controller for your AKS cluster to improve your security posture.</a:t>
            </a:r>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22</a:t>
            </a:fld>
            <a:endParaRPr lang="en-US"/>
          </a:p>
        </p:txBody>
      </p:sp>
    </p:spTree>
    <p:extLst>
      <p:ext uri="{BB962C8B-B14F-4D97-AF65-F5344CB8AC3E}">
        <p14:creationId xmlns:p14="http://schemas.microsoft.com/office/powerpoint/2010/main" val="80322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Use familiar tools like </a:t>
            </a:r>
            <a:r>
              <a:rPr lang="en-US" sz="1200" dirty="0">
                <a:hlinkClick r:id="rId3"/>
              </a:rPr>
              <a:t>AAD</a:t>
            </a:r>
            <a:r>
              <a:rPr lang="en-US" sz="1200" dirty="0"/>
              <a:t> for fine-grained identity and access control to Kubernetes resources from cluster to containers.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lgn="l"/>
            <a:r>
              <a:rPr lang="en-US" b="0" i="0" dirty="0">
                <a:solidFill>
                  <a:srgbClr val="171717"/>
                </a:solidFill>
                <a:effectLst/>
                <a:latin typeface="Segoe UI" panose="020B0502040204020203" pitchFamily="34" charset="0"/>
              </a:rPr>
              <a:t>You can authenticate, authorize, secure, and control access to Kubernetes clusters in a variety of ways.</a:t>
            </a:r>
          </a:p>
          <a:p>
            <a:pPr algn="l"/>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Using Kubernetes role-based access control (Kubernetes RBAC), you can grant users, groups, and service accounts access to only the resources they need. You create roles and cluster roles and assign them to the bindings. Bindings Assign roles to users for a given namespace or the whole cluster.</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With Azure Kubernetes Service (AKS), you can further enhance the security and permissions structure via Azure Active Directory and Azure RBAC.</a:t>
            </a:r>
          </a:p>
          <a:p>
            <a:pPr algn="l"/>
            <a:r>
              <a:rPr lang="en-US" b="0" i="0" dirty="0">
                <a:solidFill>
                  <a:srgbClr val="171717"/>
                </a:solidFill>
                <a:effectLst/>
                <a:latin typeface="Segoe UI" panose="020B0502040204020203" pitchFamily="34" charset="0"/>
              </a:rPr>
              <a:t>Kubernetes RBAC and AKS help you secure your cluster access and provide only the minimum required permissions to developers and operators. Azure offers several built in RBAC roles like Azure Kubernetes Service RBAC Reader, Azure Kubernetes Service RBAC Writer, Azure Kubernetes Service RBAC Admin and Azure Kubernetes Service RBAC Cluster Admin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algn="l"/>
            <a:r>
              <a:rPr lang="en-US" b="0" i="0" dirty="0">
                <a:solidFill>
                  <a:srgbClr val="E6E6E6"/>
                </a:solidFill>
                <a:effectLst/>
                <a:latin typeface="Segoe UI" panose="020B0502040204020203" pitchFamily="34" charset="0"/>
              </a:rPr>
              <a:t>Today with Azure Kubernetes Service (AKS), you can assign </a:t>
            </a:r>
            <a:r>
              <a:rPr lang="en-US" b="0" i="0" u="none" strike="noStrike" dirty="0">
                <a:solidFill>
                  <a:srgbClr val="E6E6E6"/>
                </a:solidFill>
                <a:effectLst/>
                <a:latin typeface="Segoe UI" panose="020B0502040204020203" pitchFamily="34" charset="0"/>
                <a:hlinkClick r:id="rId4"/>
              </a:rPr>
              <a:t>managed identities at the pod-level</a:t>
            </a:r>
            <a:r>
              <a:rPr lang="en-US" b="0" i="0" dirty="0">
                <a:solidFill>
                  <a:srgbClr val="E6E6E6"/>
                </a:solidFill>
                <a:effectLst/>
                <a:latin typeface="Segoe UI" panose="020B0502040204020203" pitchFamily="34" charset="0"/>
              </a:rPr>
              <a:t>, which has been a preview feature. This pod-managed identity allows the hosted workload or application access to resources through Azure Active Directory (Azure AD). For example, a workload stores files in Azure Storage, and when it needs to access those files, the pod authenticates itself against the resource as an Azure managed identity. This authentication method has been replaced with </a:t>
            </a:r>
            <a:r>
              <a:rPr lang="en-US" b="0" i="0" u="none" strike="noStrike" dirty="0">
                <a:solidFill>
                  <a:srgbClr val="E6E6E6"/>
                </a:solidFill>
                <a:effectLst/>
                <a:latin typeface="Segoe UI" panose="020B0502040204020203" pitchFamily="34" charset="0"/>
                <a:hlinkClick r:id="rId5"/>
              </a:rPr>
              <a:t>Azure Active Directory (Azure AD) workload identities</a:t>
            </a:r>
            <a:r>
              <a:rPr lang="en-US" b="0" i="0" dirty="0">
                <a:solidFill>
                  <a:srgbClr val="E6E6E6"/>
                </a:solidFill>
                <a:effectLst/>
                <a:latin typeface="Segoe UI" panose="020B0502040204020203" pitchFamily="34" charset="0"/>
              </a:rPr>
              <a:t> (preview), which integrate with the Kubernetes native capabilities to federate with any external identity providers. This approach is simpler to use and deploy, and overcomes several limitations in Azure AD pod-managed identity:</a:t>
            </a:r>
          </a:p>
          <a:p>
            <a:pPr algn="l">
              <a:buFont typeface="Arial" panose="020B0604020202020204" pitchFamily="34" charset="0"/>
              <a:buChar char="•"/>
            </a:pPr>
            <a:r>
              <a:rPr lang="en-US" b="0" i="0" dirty="0">
                <a:solidFill>
                  <a:srgbClr val="E6E6E6"/>
                </a:solidFill>
                <a:effectLst/>
                <a:latin typeface="Segoe UI" panose="020B0502040204020203" pitchFamily="34" charset="0"/>
              </a:rPr>
              <a:t>Removes the scale and performance issues that existed for identity assignment</a:t>
            </a:r>
          </a:p>
          <a:p>
            <a:pPr algn="l">
              <a:buFont typeface="Arial" panose="020B0604020202020204" pitchFamily="34" charset="0"/>
              <a:buChar char="•"/>
            </a:pPr>
            <a:r>
              <a:rPr lang="en-US" b="0" i="0" dirty="0">
                <a:solidFill>
                  <a:srgbClr val="E6E6E6"/>
                </a:solidFill>
                <a:effectLst/>
                <a:latin typeface="Segoe UI" panose="020B0502040204020203" pitchFamily="34" charset="0"/>
              </a:rPr>
              <a:t>Supports Kubernetes clusters hosted in any cloud or on-premises</a:t>
            </a:r>
          </a:p>
          <a:p>
            <a:pPr algn="l">
              <a:buFont typeface="Arial" panose="020B0604020202020204" pitchFamily="34" charset="0"/>
              <a:buChar char="•"/>
            </a:pPr>
            <a:r>
              <a:rPr lang="en-US" b="0" i="0" dirty="0">
                <a:solidFill>
                  <a:srgbClr val="E6E6E6"/>
                </a:solidFill>
                <a:effectLst/>
                <a:latin typeface="Segoe UI" panose="020B0502040204020203" pitchFamily="34" charset="0"/>
              </a:rPr>
              <a:t>Supports both Linux and Windows workloads</a:t>
            </a:r>
          </a:p>
          <a:p>
            <a:pPr algn="l">
              <a:buFont typeface="Arial" panose="020B0604020202020204" pitchFamily="34" charset="0"/>
              <a:buChar char="•"/>
            </a:pPr>
            <a:r>
              <a:rPr lang="en-US" b="0" i="0" dirty="0">
                <a:solidFill>
                  <a:srgbClr val="E6E6E6"/>
                </a:solidFill>
                <a:effectLst/>
                <a:latin typeface="Segoe UI" panose="020B0502040204020203" pitchFamily="34" charset="0"/>
              </a:rPr>
              <a:t>Removes the need for Custom Resource Definitions and pods that intercept </a:t>
            </a:r>
            <a:r>
              <a:rPr lang="en-US" b="0" i="0" u="none" strike="noStrike" dirty="0">
                <a:solidFill>
                  <a:srgbClr val="E6E6E6"/>
                </a:solidFill>
                <a:effectLst/>
                <a:latin typeface="Segoe UI" panose="020B0502040204020203" pitchFamily="34" charset="0"/>
                <a:hlinkClick r:id="rId6"/>
              </a:rPr>
              <a:t>Azure Instance Metadata Service</a:t>
            </a:r>
            <a:r>
              <a:rPr lang="en-US" b="0" i="0" dirty="0">
                <a:solidFill>
                  <a:srgbClr val="E6E6E6"/>
                </a:solidFill>
                <a:effectLst/>
                <a:latin typeface="Segoe UI" panose="020B0502040204020203" pitchFamily="34" charset="0"/>
              </a:rPr>
              <a:t> (IMDS) traffic</a:t>
            </a:r>
          </a:p>
          <a:p>
            <a:pPr algn="l">
              <a:buFont typeface="Arial" panose="020B0604020202020204" pitchFamily="34" charset="0"/>
              <a:buChar char="•"/>
            </a:pPr>
            <a:r>
              <a:rPr lang="en-US" b="0" i="0" dirty="0">
                <a:solidFill>
                  <a:srgbClr val="E6E6E6"/>
                </a:solidFill>
                <a:effectLst/>
                <a:latin typeface="Segoe UI" panose="020B0502040204020203" pitchFamily="34" charset="0"/>
              </a:rPr>
              <a:t>Avoids the complicated and error-prone installation steps such as cluster role assignment from the previous iteration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24</a:t>
            </a:fld>
            <a:endParaRPr lang="en-US"/>
          </a:p>
        </p:txBody>
      </p:sp>
    </p:spTree>
    <p:extLst>
      <p:ext uri="{BB962C8B-B14F-4D97-AF65-F5344CB8AC3E}">
        <p14:creationId xmlns:p14="http://schemas.microsoft.com/office/powerpoint/2010/main" val="84923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With Azure AD-integrated AKS clusters, you can grant users or groups access to Kubernetes resources within a namespace or across the cluster.</a:t>
            </a:r>
          </a:p>
          <a:p>
            <a:pPr algn="l"/>
            <a:endParaRPr lang="en-US" b="0" i="0" dirty="0">
              <a:solidFill>
                <a:srgbClr val="171717"/>
              </a:solidFill>
              <a:effectLst/>
              <a:latin typeface="Segoe UI" panose="020B0502040204020203" pitchFamily="34" charset="0"/>
            </a:endParaRPr>
          </a:p>
          <a:p>
            <a:pPr algn="l">
              <a:buFont typeface="+mj-lt"/>
              <a:buAutoNum type="arabicPeriod"/>
            </a:pPr>
            <a:r>
              <a:rPr lang="en-US" b="0" i="0" dirty="0">
                <a:solidFill>
                  <a:srgbClr val="171717"/>
                </a:solidFill>
                <a:effectLst/>
                <a:latin typeface="Segoe UI" panose="020B0502040204020203" pitchFamily="34" charset="0"/>
              </a:rPr>
              <a:t>To obtain a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configuration context, a user runs the </a:t>
            </a:r>
            <a:r>
              <a:rPr lang="en-US" b="0" i="0" u="none" strike="noStrike" dirty="0" err="1">
                <a:solidFill>
                  <a:srgbClr val="171717"/>
                </a:solidFill>
                <a:effectLst/>
                <a:latin typeface="Segoe UI" panose="020B0502040204020203" pitchFamily="34" charset="0"/>
                <a:hlinkClick r:id="rId3"/>
              </a:rPr>
              <a:t>az</a:t>
            </a:r>
            <a:r>
              <a:rPr lang="en-US" b="0" i="0" u="none" strike="noStrike" dirty="0">
                <a:solidFill>
                  <a:srgbClr val="171717"/>
                </a:solidFill>
                <a:effectLst/>
                <a:latin typeface="Segoe UI" panose="020B0502040204020203" pitchFamily="34" charset="0"/>
                <a:hlinkClick r:id="rId3"/>
              </a:rPr>
              <a:t> </a:t>
            </a:r>
            <a:r>
              <a:rPr lang="en-US" b="0" i="0" u="none" strike="noStrike" dirty="0" err="1">
                <a:solidFill>
                  <a:srgbClr val="171717"/>
                </a:solidFill>
                <a:effectLst/>
                <a:latin typeface="Segoe UI" panose="020B0502040204020203" pitchFamily="34" charset="0"/>
                <a:hlinkClick r:id="rId3"/>
              </a:rPr>
              <a:t>aks</a:t>
            </a:r>
            <a:r>
              <a:rPr lang="en-US" b="0" i="0" u="none" strike="noStrike" dirty="0">
                <a:solidFill>
                  <a:srgbClr val="171717"/>
                </a:solidFill>
                <a:effectLst/>
                <a:latin typeface="Segoe UI" panose="020B0502040204020203" pitchFamily="34" charset="0"/>
                <a:hlinkClick r:id="rId3"/>
              </a:rPr>
              <a:t> get-credentials</a:t>
            </a:r>
            <a:r>
              <a:rPr lang="en-US" b="0" i="0" dirty="0">
                <a:solidFill>
                  <a:srgbClr val="171717"/>
                </a:solidFill>
                <a:effectLst/>
                <a:latin typeface="Segoe UI" panose="020B0502040204020203" pitchFamily="34" charset="0"/>
              </a:rPr>
              <a:t> command.</a:t>
            </a:r>
          </a:p>
          <a:p>
            <a:pPr algn="l">
              <a:buFont typeface="+mj-lt"/>
              <a:buAutoNum type="arabicPeriod"/>
            </a:pPr>
            <a:endParaRPr lang="en-US" b="0" i="0" dirty="0">
              <a:solidFill>
                <a:srgbClr val="171717"/>
              </a:solidFill>
              <a:effectLst/>
              <a:latin typeface="Segoe UI" panose="020B0502040204020203" pitchFamily="34" charset="0"/>
            </a:endParaRPr>
          </a:p>
          <a:p>
            <a:pPr algn="l">
              <a:buFont typeface="+mj-lt"/>
              <a:buAutoNum type="arabicPeriod"/>
            </a:pPr>
            <a:r>
              <a:rPr lang="en-US" b="0" i="0" dirty="0">
                <a:solidFill>
                  <a:srgbClr val="171717"/>
                </a:solidFill>
                <a:effectLst/>
                <a:latin typeface="Segoe UI" panose="020B0502040204020203" pitchFamily="34" charset="0"/>
              </a:rPr>
              <a:t>When a user interacts with the AKS cluster with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they're prompted to sign in with their Azure AD credentials.</a:t>
            </a:r>
          </a:p>
          <a:p>
            <a:pPr algn="l">
              <a:buFont typeface="+mj-lt"/>
              <a:buAutoNum type="arabicPeriod"/>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This approach provides a single source for user account management and password credentials. The user can only access the resources as defined by the cluster administrator.</a:t>
            </a:r>
          </a:p>
          <a:p>
            <a:pPr algn="l"/>
            <a:r>
              <a:rPr lang="en-US" b="0" i="0" dirty="0">
                <a:solidFill>
                  <a:srgbClr val="171717"/>
                </a:solidFill>
                <a:effectLst/>
                <a:latin typeface="Segoe UI" panose="020B0502040204020203" pitchFamily="34" charset="0"/>
              </a:rPr>
              <a:t>Azure AD authentication is provided to AKS clusters with OpenID Connect. OpenID Connect is an identity layer built on top of the OAuth 2.0 protocol. From inside of the Kubernetes cluster, </a:t>
            </a:r>
            <a:r>
              <a:rPr lang="en-US" b="0" i="0" u="none" strike="noStrike" dirty="0">
                <a:solidFill>
                  <a:srgbClr val="171717"/>
                </a:solidFill>
                <a:effectLst/>
                <a:latin typeface="Segoe UI" panose="020B0502040204020203" pitchFamily="34" charset="0"/>
                <a:hlinkClick r:id="rId4"/>
              </a:rPr>
              <a:t>Webhook Token Authentication</a:t>
            </a:r>
            <a:r>
              <a:rPr lang="en-US" b="0" i="0" dirty="0">
                <a:solidFill>
                  <a:srgbClr val="171717"/>
                </a:solidFill>
                <a:effectLst/>
                <a:latin typeface="Segoe UI" panose="020B0502040204020203" pitchFamily="34" charset="0"/>
              </a:rPr>
              <a:t> is used to verify authentication tokens. Webhook token authentication is configured and managed as part of the AKS cluster.</a:t>
            </a:r>
          </a:p>
        </p:txBody>
      </p:sp>
      <p:sp>
        <p:nvSpPr>
          <p:cNvPr id="4" name="Slide Number Placeholder 3"/>
          <p:cNvSpPr>
            <a:spLocks noGrp="1"/>
          </p:cNvSpPr>
          <p:nvPr>
            <p:ph type="sldNum" sz="quarter" idx="5"/>
          </p:nvPr>
        </p:nvSpPr>
        <p:spPr/>
        <p:txBody>
          <a:bodyPr/>
          <a:lstStyle/>
          <a:p>
            <a:fld id="{0CE2DBBC-3828-4D1A-A8EA-33AE7C51C443}" type="slidenum">
              <a:rPr lang="en-US" smtClean="0"/>
              <a:t>25</a:t>
            </a:fld>
            <a:endParaRPr lang="en-US"/>
          </a:p>
        </p:txBody>
      </p:sp>
    </p:spTree>
    <p:extLst>
      <p:ext uri="{BB962C8B-B14F-4D97-AF65-F5344CB8AC3E}">
        <p14:creationId xmlns:p14="http://schemas.microsoft.com/office/powerpoint/2010/main" val="2766990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workload identity is an identity used by a software workload (such as an application, service, script, or container) to authenticate and access other services and resources. The terminology is inconsistent across the industry, but generally a workload identity is something you need for your software entity to authenticate with some system</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Azure Active Directory (Azure AD), workload identities are applications, service principals, and managed identities.</a:t>
            </a:r>
          </a:p>
          <a:p>
            <a:pPr algn="l"/>
            <a:r>
              <a:rPr lang="en-US" b="0" i="0" dirty="0">
                <a:solidFill>
                  <a:srgbClr val="E6E6E6"/>
                </a:solidFill>
                <a:effectLst/>
                <a:latin typeface="Segoe UI" panose="020B0502040204020203" pitchFamily="34" charset="0"/>
              </a:rPr>
              <a:t>An </a:t>
            </a:r>
            <a:r>
              <a:rPr lang="en-US" b="0" i="0" u="none" strike="noStrike" dirty="0">
                <a:solidFill>
                  <a:srgbClr val="E6E6E6"/>
                </a:solidFill>
                <a:effectLst/>
                <a:latin typeface="Segoe UI" panose="020B0502040204020203" pitchFamily="34" charset="0"/>
                <a:hlinkClick r:id="rId3"/>
              </a:rPr>
              <a:t>application</a:t>
            </a:r>
            <a:r>
              <a:rPr lang="en-US" b="0" i="0" dirty="0">
                <a:solidFill>
                  <a:srgbClr val="E6E6E6"/>
                </a:solidFill>
                <a:effectLst/>
                <a:latin typeface="Segoe UI" panose="020B0502040204020203" pitchFamily="34" charset="0"/>
              </a:rPr>
              <a:t> is an abstract entity, or template, defined by its application object. The application object is the </a:t>
            </a:r>
            <a:r>
              <a:rPr lang="en-US" b="0" i="1" dirty="0">
                <a:solidFill>
                  <a:srgbClr val="E6E6E6"/>
                </a:solidFill>
                <a:effectLst/>
                <a:latin typeface="Segoe UI" panose="020B0502040204020203" pitchFamily="34" charset="0"/>
              </a:rPr>
              <a:t>global</a:t>
            </a:r>
            <a:r>
              <a:rPr lang="en-US" b="0" i="0" dirty="0">
                <a:solidFill>
                  <a:srgbClr val="E6E6E6"/>
                </a:solidFill>
                <a:effectLst/>
                <a:latin typeface="Segoe UI" panose="020B0502040204020203" pitchFamily="34" charset="0"/>
              </a:rPr>
              <a:t> representation of your application for use across all tenants. The application object describes how tokens are issued, the resources the application needs to access, and the actions that the application can take.</a:t>
            </a:r>
          </a:p>
          <a:p>
            <a:pPr algn="l"/>
            <a:r>
              <a:rPr lang="en-US" b="0" i="0" dirty="0">
                <a:solidFill>
                  <a:srgbClr val="E6E6E6"/>
                </a:solidFill>
                <a:effectLst/>
                <a:latin typeface="Segoe UI" panose="020B0502040204020203" pitchFamily="34" charset="0"/>
              </a:rPr>
              <a:t>A </a:t>
            </a:r>
            <a:r>
              <a:rPr lang="en-US" b="0" i="0" u="none" strike="noStrike" dirty="0">
                <a:solidFill>
                  <a:srgbClr val="E6E6E6"/>
                </a:solidFill>
                <a:effectLst/>
                <a:latin typeface="Segoe UI" panose="020B0502040204020203" pitchFamily="34" charset="0"/>
                <a:hlinkClick r:id="rId4"/>
              </a:rPr>
              <a:t>service principal</a:t>
            </a:r>
            <a:r>
              <a:rPr lang="en-US" b="0" i="0" dirty="0">
                <a:solidFill>
                  <a:srgbClr val="E6E6E6"/>
                </a:solidFill>
                <a:effectLst/>
                <a:latin typeface="Segoe UI" panose="020B0502040204020203" pitchFamily="34" charset="0"/>
              </a:rPr>
              <a:t> is the </a:t>
            </a:r>
            <a:r>
              <a:rPr lang="en-US" b="0" i="1" dirty="0">
                <a:solidFill>
                  <a:srgbClr val="E6E6E6"/>
                </a:solidFill>
                <a:effectLst/>
                <a:latin typeface="Segoe UI" panose="020B0502040204020203" pitchFamily="34" charset="0"/>
              </a:rPr>
              <a:t>local</a:t>
            </a:r>
            <a:r>
              <a:rPr lang="en-US" b="0" i="0" dirty="0">
                <a:solidFill>
                  <a:srgbClr val="E6E6E6"/>
                </a:solidFill>
                <a:effectLst/>
                <a:latin typeface="Segoe UI" panose="020B0502040204020203" pitchFamily="34" charset="0"/>
              </a:rPr>
              <a:t> representation, or application instance, of a global application object in a specific tenant. An application object is used as a template to create a service principal object in every tenant where the application is used. The service principal object defines what the app can actually do in a specific tenant, who can access the app, and what resources the app can access.</a:t>
            </a:r>
          </a:p>
          <a:p>
            <a:pPr algn="l"/>
            <a:r>
              <a:rPr lang="en-US" b="0" i="0" dirty="0">
                <a:solidFill>
                  <a:srgbClr val="E6E6E6"/>
                </a:solidFill>
                <a:effectLst/>
                <a:latin typeface="Segoe UI" panose="020B0502040204020203" pitchFamily="34" charset="0"/>
              </a:rPr>
              <a:t>A </a:t>
            </a:r>
            <a:r>
              <a:rPr lang="en-US" b="0" i="0" u="none" strike="noStrike" dirty="0">
                <a:solidFill>
                  <a:srgbClr val="E6E6E6"/>
                </a:solidFill>
                <a:effectLst/>
                <a:latin typeface="Segoe UI" panose="020B0502040204020203" pitchFamily="34" charset="0"/>
                <a:hlinkClick r:id="rId5"/>
              </a:rPr>
              <a:t>managed identity</a:t>
            </a:r>
            <a:r>
              <a:rPr lang="en-US" b="0" i="0" dirty="0">
                <a:solidFill>
                  <a:srgbClr val="E6E6E6"/>
                </a:solidFill>
                <a:effectLst/>
                <a:latin typeface="Segoe UI" panose="020B0502040204020203" pitchFamily="34" charset="0"/>
              </a:rPr>
              <a:t> is a special type of service principal that eliminates the need for developers to manage credentials.</a:t>
            </a:r>
          </a:p>
          <a:p>
            <a:br>
              <a:rPr lang="en-US" dirty="0"/>
            </a:br>
            <a:endParaRPr lang="en-US" dirty="0"/>
          </a:p>
        </p:txBody>
      </p:sp>
      <p:sp>
        <p:nvSpPr>
          <p:cNvPr id="4" name="Slide Number Placeholder 3"/>
          <p:cNvSpPr>
            <a:spLocks noGrp="1"/>
          </p:cNvSpPr>
          <p:nvPr>
            <p:ph type="sldNum" sz="quarter" idx="5"/>
          </p:nvPr>
        </p:nvSpPr>
        <p:spPr/>
        <p:txBody>
          <a:bodyPr/>
          <a:lstStyle/>
          <a:p>
            <a:fld id="{0CE2DBBC-3828-4D1A-A8EA-33AE7C51C443}" type="slidenum">
              <a:rPr lang="en-US" smtClean="0"/>
              <a:t>26</a:t>
            </a:fld>
            <a:endParaRPr lang="en-US"/>
          </a:p>
        </p:txBody>
      </p:sp>
    </p:spTree>
    <p:extLst>
      <p:ext uri="{BB962C8B-B14F-4D97-AF65-F5344CB8AC3E}">
        <p14:creationId xmlns:p14="http://schemas.microsoft.com/office/powerpoint/2010/main" val="198841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3/17/23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3/17/23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3/17/23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3/17/23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hyperlink" Target="https://github.com/kelseyhightower/kubernetes-the-hard-way" TargetMode="Externa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2.jpe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21.png"/><Relationship Id="rId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12.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ak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7.svg"/><Relationship Id="rId5" Type="http://schemas.openxmlformats.org/officeDocument/2006/relationships/image" Target="../media/image13.png"/><Relationship Id="rId10" Type="http://schemas.openxmlformats.org/officeDocument/2006/relationships/image" Target="../media/image26.png"/><Relationship Id="rId4" Type="http://schemas.openxmlformats.org/officeDocument/2006/relationships/image" Target="../media/image12.png"/><Relationship Id="rId9" Type="http://schemas.openxmlformats.org/officeDocument/2006/relationships/image" Target="../media/image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omahaazure.org/"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cs.microsoft.com/en-us/azure/aks/concepts-identity#azure-ad-integrati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microsoft.com/en-us/azure/azure-functions/functions-kubernetes-ked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sku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azure.microsoft.com/en-us/pricing/details/container-registry/"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ntainer-instanc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s>
</file>

<file path=ppt/slides/_rels/slide38.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6.emf"/><Relationship Id="rId7" Type="http://schemas.openxmlformats.org/officeDocument/2006/relationships/image" Target="../media/image63.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2.emf"/><Relationship Id="rId11" Type="http://schemas.openxmlformats.org/officeDocument/2006/relationships/image" Target="../media/image68.png"/><Relationship Id="rId5" Type="http://schemas.openxmlformats.org/officeDocument/2006/relationships/image" Target="../media/image61.emf"/><Relationship Id="rId10" Type="http://schemas.openxmlformats.org/officeDocument/2006/relationships/image" Target="../media/image67.emf"/><Relationship Id="rId4" Type="http://schemas.openxmlformats.org/officeDocument/2006/relationships/image" Target="../media/image57.emf"/><Relationship Id="rId9" Type="http://schemas.openxmlformats.org/officeDocument/2006/relationships/image" Target="../media/image66.emf"/></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ubernetes/sig-release/tree/master/releases/" TargetMode="External"/><Relationship Id="rId2" Type="http://schemas.openxmlformats.org/officeDocument/2006/relationships/hyperlink" Target="https://kubernetes.io/releases/"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zure/aks/best-practices" TargetMode="External"/><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hyperlink" Target="https://aka.ms/LearnKubernetes" TargetMode="External"/><Relationship Id="rId7" Type="http://schemas.openxmlformats.org/officeDocument/2006/relationships/hyperlink" Target="https://aka.ms/AKS/trial" TargetMode="External"/><Relationship Id="rId2" Type="http://schemas.openxmlformats.org/officeDocument/2006/relationships/hyperlink" Target="https://aka.ms/K8sonAzure" TargetMode="External"/><Relationship Id="rId1" Type="http://schemas.openxmlformats.org/officeDocument/2006/relationships/slideLayout" Target="../slideLayouts/slideLayout2.xml"/><Relationship Id="rId6" Type="http://schemas.openxmlformats.org/officeDocument/2006/relationships/hyperlink" Target="https://aka.ms/k8sroadmap" TargetMode="External"/><Relationship Id="rId5" Type="http://schemas.openxmlformats.org/officeDocument/2006/relationships/hyperlink" Target="https://aka.ms/AKS/casestudy" TargetMode="External"/><Relationship Id="rId4" Type="http://schemas.openxmlformats.org/officeDocument/2006/relationships/hyperlink" Target="https://aka.ms/k8sLearning"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hyperlink" Target="https://www.linkedin.com/in/vaibhavgujral/" TargetMode="External"/><Relationship Id="rId18" Type="http://schemas.openxmlformats.org/officeDocument/2006/relationships/image" Target="../media/image83.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hyperlink" Target="https://twitter.com/vaibhavgujral_" TargetMode="External"/><Relationship Id="rId17" Type="http://schemas.openxmlformats.org/officeDocument/2006/relationships/image" Target="../media/image82.png"/><Relationship Id="rId2" Type="http://schemas.openxmlformats.org/officeDocument/2006/relationships/notesSlide" Target="../notesSlides/notesSlide16.xml"/><Relationship Id="rId16" Type="http://schemas.openxmlformats.org/officeDocument/2006/relationships/image" Target="../media/image81.tiff"/><Relationship Id="rId1" Type="http://schemas.openxmlformats.org/officeDocument/2006/relationships/slideLayout" Target="../slideLayouts/slideLayout6.xml"/><Relationship Id="rId6" Type="http://schemas.openxmlformats.org/officeDocument/2006/relationships/image" Target="../media/image77.png"/><Relationship Id="rId11" Type="http://schemas.openxmlformats.org/officeDocument/2006/relationships/hyperlink" Target="https://vaibhavgujral.com/" TargetMode="External"/><Relationship Id="rId5" Type="http://schemas.openxmlformats.org/officeDocument/2006/relationships/image" Target="../media/image76.png"/><Relationship Id="rId15" Type="http://schemas.openxmlformats.org/officeDocument/2006/relationships/hyperlink" Target="mailto:vaibhav@vaibhavgujral.com?subject=Azure+AI%20Conference%20-%20Logic%20Apps" TargetMode="External"/><Relationship Id="rId10" Type="http://schemas.openxmlformats.org/officeDocument/2006/relationships/image" Target="../media/image6.png"/><Relationship Id="rId4" Type="http://schemas.openxmlformats.org/officeDocument/2006/relationships/image" Target="../media/image75.svg"/><Relationship Id="rId9" Type="http://schemas.openxmlformats.org/officeDocument/2006/relationships/image" Target="../media/image80.svg"/><Relationship Id="rId14" Type="http://schemas.openxmlformats.org/officeDocument/2006/relationships/hyperlink" Target="https://www.youtube.com/c/VaibhavGujral"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D50D-7434-47E2-AF67-D5DB10112E0E}"/>
              </a:ext>
            </a:extLst>
          </p:cNvPr>
          <p:cNvSpPr>
            <a:spLocks noGrp="1"/>
          </p:cNvSpPr>
          <p:nvPr>
            <p:ph type="ctrTitle"/>
          </p:nvPr>
        </p:nvSpPr>
        <p:spPr>
          <a:xfrm>
            <a:off x="3257448" y="758952"/>
            <a:ext cx="7901002" cy="3566160"/>
          </a:xfrm>
        </p:spPr>
        <p:txBody>
          <a:bodyPr>
            <a:normAutofit/>
          </a:bodyPr>
          <a:lstStyle/>
          <a:p>
            <a:pPr algn="r"/>
            <a:r>
              <a:rPr lang="en-US" sz="6600" dirty="0"/>
              <a:t>Running Kubernetes in Azure</a:t>
            </a:r>
            <a:endParaRPr lang="en-US" sz="5400" dirty="0"/>
          </a:p>
        </p:txBody>
      </p:sp>
      <p:sp>
        <p:nvSpPr>
          <p:cNvPr id="3" name="Subtitle 2">
            <a:extLst>
              <a:ext uri="{FF2B5EF4-FFF2-40B4-BE49-F238E27FC236}">
                <a16:creationId xmlns:a16="http://schemas.microsoft.com/office/drawing/2014/main" id="{69F7416D-4E3B-4586-AFC3-FAB22D0E7A6B}"/>
              </a:ext>
            </a:extLst>
          </p:cNvPr>
          <p:cNvSpPr>
            <a:spLocks noGrp="1"/>
          </p:cNvSpPr>
          <p:nvPr>
            <p:ph type="subTitle" idx="1"/>
          </p:nvPr>
        </p:nvSpPr>
        <p:spPr>
          <a:xfrm>
            <a:off x="3836504" y="4455620"/>
            <a:ext cx="7321946" cy="1143000"/>
          </a:xfrm>
        </p:spPr>
        <p:txBody>
          <a:bodyPr>
            <a:normAutofit/>
          </a:bodyPr>
          <a:lstStyle/>
          <a:p>
            <a:pPr algn="r"/>
            <a:r>
              <a:rPr lang="en-US" dirty="0"/>
              <a:t>Vaibhav gujral</a:t>
            </a:r>
            <a:br>
              <a:rPr lang="en-US" dirty="0"/>
            </a:br>
            <a:r>
              <a:rPr lang="en-US" sz="1400" dirty="0"/>
              <a:t>CLOUD ARCHITECT | Microsoft AZURE mvp</a:t>
            </a:r>
            <a:endParaRPr lang="en-US" dirty="0"/>
          </a:p>
          <a:p>
            <a:endParaRPr lang="en-US" dirty="0"/>
          </a:p>
        </p:txBody>
      </p:sp>
      <p:sp>
        <p:nvSpPr>
          <p:cNvPr id="4" name="Slide Number Placeholder 3">
            <a:extLst>
              <a:ext uri="{FF2B5EF4-FFF2-40B4-BE49-F238E27FC236}">
                <a16:creationId xmlns:a16="http://schemas.microsoft.com/office/drawing/2014/main" id="{F1363C6A-B06C-4A4F-BDD2-822A972A9B16}"/>
              </a:ext>
            </a:extLst>
          </p:cNvPr>
          <p:cNvSpPr>
            <a:spLocks noGrp="1"/>
          </p:cNvSpPr>
          <p:nvPr>
            <p:ph type="sldNum" sz="quarter" idx="12"/>
          </p:nvPr>
        </p:nvSpPr>
        <p:spPr/>
        <p:txBody>
          <a:bodyPr/>
          <a:lstStyle/>
          <a:p>
            <a:fld id="{B5C76CF5-C180-41FB-923E-79F0C298CA0D}" type="slidenum">
              <a:rPr lang="en-US" smtClean="0"/>
              <a:t>1</a:t>
            </a:fld>
            <a:endParaRPr lang="en-US" dirty="0"/>
          </a:p>
        </p:txBody>
      </p:sp>
      <p:pic>
        <p:nvPicPr>
          <p:cNvPr id="15" name="Picture 14">
            <a:extLst>
              <a:ext uri="{FF2B5EF4-FFF2-40B4-BE49-F238E27FC236}">
                <a16:creationId xmlns:a16="http://schemas.microsoft.com/office/drawing/2014/main" id="{5933BF2A-AA21-4D66-8EE9-11644DC1AA88}"/>
              </a:ext>
            </a:extLst>
          </p:cNvPr>
          <p:cNvPicPr>
            <a:picLocks noChangeAspect="1"/>
          </p:cNvPicPr>
          <p:nvPr/>
        </p:nvPicPr>
        <p:blipFill>
          <a:blip r:embed="rId3"/>
          <a:stretch>
            <a:fillRect/>
          </a:stretch>
        </p:blipFill>
        <p:spPr>
          <a:xfrm>
            <a:off x="1234157" y="2565711"/>
            <a:ext cx="2023291" cy="1607004"/>
          </a:xfrm>
          <a:prstGeom prst="rect">
            <a:avLst/>
          </a:prstGeom>
        </p:spPr>
      </p:pic>
      <p:sp>
        <p:nvSpPr>
          <p:cNvPr id="17" name="Footer Placeholder 3">
            <a:extLst>
              <a:ext uri="{FF2B5EF4-FFF2-40B4-BE49-F238E27FC236}">
                <a16:creationId xmlns:a16="http://schemas.microsoft.com/office/drawing/2014/main" id="{AFEC08DE-B6F5-4E4D-96DC-832F99AF0A64}"/>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788623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7E3929E-989A-4DF3-AEBA-0F59E11C6E50}"/>
              </a:ext>
            </a:extLst>
          </p:cNvPr>
          <p:cNvSpPr/>
          <p:nvPr/>
        </p:nvSpPr>
        <p:spPr>
          <a:xfrm>
            <a:off x="7842432" y="2594919"/>
            <a:ext cx="4127157" cy="3056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DF9DA60-8378-46F0-91AD-E53458270C0D}"/>
              </a:ext>
            </a:extLst>
          </p:cNvPr>
          <p:cNvSpPr/>
          <p:nvPr/>
        </p:nvSpPr>
        <p:spPr>
          <a:xfrm>
            <a:off x="3150991" y="2594918"/>
            <a:ext cx="4127157" cy="3089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B82E27D-2B6F-4BC1-82B1-5A9A0DC42FFA}"/>
              </a:ext>
            </a:extLst>
          </p:cNvPr>
          <p:cNvSpPr>
            <a:spLocks noGrp="1"/>
          </p:cNvSpPr>
          <p:nvPr>
            <p:ph type="title"/>
          </p:nvPr>
        </p:nvSpPr>
        <p:spPr/>
        <p:txBody>
          <a:bodyPr/>
          <a:lstStyle/>
          <a:p>
            <a:r>
              <a:rPr lang="en-US" dirty="0"/>
              <a:t>Managing Kubernetes Cluster</a:t>
            </a:r>
          </a:p>
        </p:txBody>
      </p:sp>
      <p:sp>
        <p:nvSpPr>
          <p:cNvPr id="3" name="Rectangle 2">
            <a:extLst>
              <a:ext uri="{FF2B5EF4-FFF2-40B4-BE49-F238E27FC236}">
                <a16:creationId xmlns:a16="http://schemas.microsoft.com/office/drawing/2014/main" id="{8CB68FB9-1AB0-47E9-AADB-62588A18D63F}"/>
              </a:ext>
            </a:extLst>
          </p:cNvPr>
          <p:cNvSpPr/>
          <p:nvPr/>
        </p:nvSpPr>
        <p:spPr>
          <a:xfrm>
            <a:off x="3435197" y="2891481"/>
            <a:ext cx="3583459" cy="245899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B848ADD-075F-4160-BD77-E3A3F8EF72C0}"/>
              </a:ext>
            </a:extLst>
          </p:cNvPr>
          <p:cNvSpPr/>
          <p:nvPr/>
        </p:nvSpPr>
        <p:spPr>
          <a:xfrm>
            <a:off x="8060739" y="2854409"/>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2DCD19F-D55D-4F78-8396-A0216FF7E374}"/>
              </a:ext>
            </a:extLst>
          </p:cNvPr>
          <p:cNvSpPr/>
          <p:nvPr/>
        </p:nvSpPr>
        <p:spPr>
          <a:xfrm>
            <a:off x="8237852" y="3121315"/>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22" name="Picture 2" descr="Data server free icon">
            <a:extLst>
              <a:ext uri="{FF2B5EF4-FFF2-40B4-BE49-F238E27FC236}">
                <a16:creationId xmlns:a16="http://schemas.microsoft.com/office/drawing/2014/main" id="{CCA75AAD-6ACE-4A36-9428-CB275AD29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467" y="3362070"/>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ock">
            <a:extLst>
              <a:ext uri="{FF2B5EF4-FFF2-40B4-BE49-F238E27FC236}">
                <a16:creationId xmlns:a16="http://schemas.microsoft.com/office/drawing/2014/main" id="{EE03F26F-A729-4A48-A420-066D81E22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1196" y="3362070"/>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tabases free icon">
            <a:extLst>
              <a:ext uri="{FF2B5EF4-FFF2-40B4-BE49-F238E27FC236}">
                <a16:creationId xmlns:a16="http://schemas.microsoft.com/office/drawing/2014/main" id="{CCA2DF9E-5634-4DD7-9A4C-3BA90A890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467" y="4474793"/>
            <a:ext cx="578708" cy="5787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ontroller free icon">
            <a:extLst>
              <a:ext uri="{FF2B5EF4-FFF2-40B4-BE49-F238E27FC236}">
                <a16:creationId xmlns:a16="http://schemas.microsoft.com/office/drawing/2014/main" id="{679E8B44-1A5F-480C-959C-3F0E367AE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196" y="4474793"/>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ocker free icon">
            <a:extLst>
              <a:ext uri="{FF2B5EF4-FFF2-40B4-BE49-F238E27FC236}">
                <a16:creationId xmlns:a16="http://schemas.microsoft.com/office/drawing/2014/main" id="{01E1392A-8D54-4B45-AB13-FB2103317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5402" y="3566986"/>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Container free icon">
            <a:extLst>
              <a:ext uri="{FF2B5EF4-FFF2-40B4-BE49-F238E27FC236}">
                <a16:creationId xmlns:a16="http://schemas.microsoft.com/office/drawing/2014/main" id="{DAC13FFE-9EA5-437D-BAF5-ED8CBAD699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5402" y="4462437"/>
            <a:ext cx="710524" cy="710524"/>
          </a:xfrm>
          <a:prstGeom prst="rect">
            <a:avLst/>
          </a:prstGeom>
          <a:noFill/>
          <a:extLst>
            <a:ext uri="{909E8E84-426E-40DD-AFC4-6F175D3DCCD1}">
              <a14:hiddenFill xmlns:a14="http://schemas.microsoft.com/office/drawing/2010/main">
                <a:solidFill>
                  <a:srgbClr val="FFFFFF"/>
                </a:solidFill>
              </a14:hiddenFill>
            </a:ext>
          </a:extLst>
        </p:spPr>
      </p:pic>
      <p:pic>
        <p:nvPicPr>
          <p:cNvPr id="19" name="Google Shape;242;p23">
            <a:extLst>
              <a:ext uri="{FF2B5EF4-FFF2-40B4-BE49-F238E27FC236}">
                <a16:creationId xmlns:a16="http://schemas.microsoft.com/office/drawing/2014/main" id="{92721CE3-2A2C-4F17-BCE7-1990FBEFE4C5}"/>
              </a:ext>
            </a:extLst>
          </p:cNvPr>
          <p:cNvPicPr preferRelativeResize="0"/>
          <p:nvPr/>
        </p:nvPicPr>
        <p:blipFill>
          <a:blip r:embed="rId8">
            <a:alphaModFix/>
          </a:blip>
          <a:stretch>
            <a:fillRect/>
          </a:stretch>
        </p:blipFill>
        <p:spPr>
          <a:xfrm>
            <a:off x="8932919" y="3540211"/>
            <a:ext cx="578707" cy="578707"/>
          </a:xfrm>
          <a:prstGeom prst="rect">
            <a:avLst/>
          </a:prstGeom>
          <a:noFill/>
          <a:ln>
            <a:noFill/>
          </a:ln>
        </p:spPr>
      </p:pic>
      <p:pic>
        <p:nvPicPr>
          <p:cNvPr id="20" name="Google Shape;242;p23">
            <a:extLst>
              <a:ext uri="{FF2B5EF4-FFF2-40B4-BE49-F238E27FC236}">
                <a16:creationId xmlns:a16="http://schemas.microsoft.com/office/drawing/2014/main" id="{A02DEA78-A385-4E1C-BA99-B2EAEBC63094}"/>
              </a:ext>
            </a:extLst>
          </p:cNvPr>
          <p:cNvPicPr preferRelativeResize="0"/>
          <p:nvPr/>
        </p:nvPicPr>
        <p:blipFill>
          <a:blip r:embed="rId8">
            <a:alphaModFix/>
          </a:blip>
          <a:stretch>
            <a:fillRect/>
          </a:stretch>
        </p:blipFill>
        <p:spPr>
          <a:xfrm>
            <a:off x="8932918" y="4502804"/>
            <a:ext cx="578707" cy="578707"/>
          </a:xfrm>
          <a:prstGeom prst="rect">
            <a:avLst/>
          </a:prstGeom>
          <a:noFill/>
          <a:ln>
            <a:noFill/>
          </a:ln>
        </p:spPr>
      </p:pic>
      <p:cxnSp>
        <p:nvCxnSpPr>
          <p:cNvPr id="9" name="Straight Arrow Connector 8">
            <a:extLst>
              <a:ext uri="{FF2B5EF4-FFF2-40B4-BE49-F238E27FC236}">
                <a16:creationId xmlns:a16="http://schemas.microsoft.com/office/drawing/2014/main" id="{7A559575-9787-4087-8B07-B8A6981299A2}"/>
              </a:ext>
            </a:extLst>
          </p:cNvPr>
          <p:cNvCxnSpPr>
            <a:cxnSpLocks/>
            <a:endCxn id="19" idx="1"/>
          </p:cNvCxnSpPr>
          <p:nvPr/>
        </p:nvCxnSpPr>
        <p:spPr>
          <a:xfrm>
            <a:off x="6299903" y="3805882"/>
            <a:ext cx="263301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55C7947-A97C-41B7-B8B2-691ED7C00AF5}"/>
              </a:ext>
            </a:extLst>
          </p:cNvPr>
          <p:cNvCxnSpPr>
            <a:cxnSpLocks/>
          </p:cNvCxnSpPr>
          <p:nvPr/>
        </p:nvCxnSpPr>
        <p:spPr>
          <a:xfrm flipH="1">
            <a:off x="6299903" y="3540211"/>
            <a:ext cx="19379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846D531-9938-4731-8501-BB6441203A36}"/>
              </a:ext>
            </a:extLst>
          </p:cNvPr>
          <p:cNvCxnSpPr>
            <a:stCxn id="5122" idx="3"/>
            <a:endCxn id="5124" idx="1"/>
          </p:cNvCxnSpPr>
          <p:nvPr/>
        </p:nvCxnSpPr>
        <p:spPr>
          <a:xfrm>
            <a:off x="4508174" y="3651424"/>
            <a:ext cx="121302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49EF11B-E908-4AA1-BA50-F5D8B915EDF2}"/>
              </a:ext>
            </a:extLst>
          </p:cNvPr>
          <p:cNvCxnSpPr>
            <a:endCxn id="5126" idx="0"/>
          </p:cNvCxnSpPr>
          <p:nvPr/>
        </p:nvCxnSpPr>
        <p:spPr>
          <a:xfrm>
            <a:off x="4218820" y="3940777"/>
            <a:ext cx="1"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A482830-694A-4DBC-A35C-AB074E531E13}"/>
              </a:ext>
            </a:extLst>
          </p:cNvPr>
          <p:cNvCxnSpPr/>
          <p:nvPr/>
        </p:nvCxnSpPr>
        <p:spPr>
          <a:xfrm>
            <a:off x="4508174" y="3940777"/>
            <a:ext cx="1213022"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302751B-3EC4-4BC0-9EDF-0EAFAEFA2F34}"/>
              </a:ext>
            </a:extLst>
          </p:cNvPr>
          <p:cNvCxnSpPr>
            <a:stCxn id="19" idx="3"/>
          </p:cNvCxnSpPr>
          <p:nvPr/>
        </p:nvCxnSpPr>
        <p:spPr>
          <a:xfrm flipV="1">
            <a:off x="9511626" y="3829564"/>
            <a:ext cx="1273776"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2D3385-5BC0-4895-8BBE-F397225E758C}"/>
              </a:ext>
            </a:extLst>
          </p:cNvPr>
          <p:cNvCxnSpPr>
            <a:cxnSpLocks/>
            <a:stCxn id="5132" idx="2"/>
          </p:cNvCxnSpPr>
          <p:nvPr/>
        </p:nvCxnSpPr>
        <p:spPr>
          <a:xfrm>
            <a:off x="11074756" y="4145693"/>
            <a:ext cx="0" cy="44567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C77D8BA-4537-4A81-842E-1E5540D229E6}"/>
              </a:ext>
            </a:extLst>
          </p:cNvPr>
          <p:cNvSpPr txBox="1"/>
          <p:nvPr/>
        </p:nvSpPr>
        <p:spPr>
          <a:xfrm>
            <a:off x="3713224" y="3045082"/>
            <a:ext cx="1062681" cy="307777"/>
          </a:xfrm>
          <a:prstGeom prst="rect">
            <a:avLst/>
          </a:prstGeom>
          <a:noFill/>
        </p:spPr>
        <p:txBody>
          <a:bodyPr wrap="square" rtlCol="0">
            <a:spAutoFit/>
          </a:bodyPr>
          <a:lstStyle/>
          <a:p>
            <a:pPr algn="ctr"/>
            <a:r>
              <a:rPr lang="en-US" sz="1400" dirty="0"/>
              <a:t>API Server</a:t>
            </a:r>
          </a:p>
        </p:txBody>
      </p:sp>
      <p:sp>
        <p:nvSpPr>
          <p:cNvPr id="39" name="TextBox 38">
            <a:extLst>
              <a:ext uri="{FF2B5EF4-FFF2-40B4-BE49-F238E27FC236}">
                <a16:creationId xmlns:a16="http://schemas.microsoft.com/office/drawing/2014/main" id="{AE2F8A85-28B8-4EDD-8267-B7D15F9E93BA}"/>
              </a:ext>
            </a:extLst>
          </p:cNvPr>
          <p:cNvSpPr txBox="1"/>
          <p:nvPr/>
        </p:nvSpPr>
        <p:spPr>
          <a:xfrm>
            <a:off x="5498774" y="3061957"/>
            <a:ext cx="1062681" cy="307777"/>
          </a:xfrm>
          <a:prstGeom prst="rect">
            <a:avLst/>
          </a:prstGeom>
          <a:noFill/>
        </p:spPr>
        <p:txBody>
          <a:bodyPr wrap="square" rtlCol="0">
            <a:spAutoFit/>
          </a:bodyPr>
          <a:lstStyle/>
          <a:p>
            <a:pPr algn="ctr"/>
            <a:r>
              <a:rPr lang="en-US" sz="1400" dirty="0"/>
              <a:t>Scheduler</a:t>
            </a:r>
          </a:p>
        </p:txBody>
      </p:sp>
      <p:sp>
        <p:nvSpPr>
          <p:cNvPr id="40" name="TextBox 39">
            <a:extLst>
              <a:ext uri="{FF2B5EF4-FFF2-40B4-BE49-F238E27FC236}">
                <a16:creationId xmlns:a16="http://schemas.microsoft.com/office/drawing/2014/main" id="{626C4307-EEB3-4B08-9773-004D1D7B51E0}"/>
              </a:ext>
            </a:extLst>
          </p:cNvPr>
          <p:cNvSpPr txBox="1"/>
          <p:nvPr/>
        </p:nvSpPr>
        <p:spPr>
          <a:xfrm>
            <a:off x="3622608" y="5042699"/>
            <a:ext cx="1062681" cy="307777"/>
          </a:xfrm>
          <a:prstGeom prst="rect">
            <a:avLst/>
          </a:prstGeom>
          <a:noFill/>
        </p:spPr>
        <p:txBody>
          <a:bodyPr wrap="square" rtlCol="0">
            <a:spAutoFit/>
          </a:bodyPr>
          <a:lstStyle/>
          <a:p>
            <a:pPr algn="ctr"/>
            <a:r>
              <a:rPr lang="en-US" sz="1400" dirty="0"/>
              <a:t>etcd</a:t>
            </a:r>
          </a:p>
        </p:txBody>
      </p:sp>
      <p:sp>
        <p:nvSpPr>
          <p:cNvPr id="41" name="TextBox 40">
            <a:extLst>
              <a:ext uri="{FF2B5EF4-FFF2-40B4-BE49-F238E27FC236}">
                <a16:creationId xmlns:a16="http://schemas.microsoft.com/office/drawing/2014/main" id="{CFB289BE-FDAC-406E-8665-4B60F5B767CC}"/>
              </a:ext>
            </a:extLst>
          </p:cNvPr>
          <p:cNvSpPr txBox="1"/>
          <p:nvPr/>
        </p:nvSpPr>
        <p:spPr>
          <a:xfrm>
            <a:off x="5203241" y="5037299"/>
            <a:ext cx="1679491" cy="307777"/>
          </a:xfrm>
          <a:prstGeom prst="rect">
            <a:avLst/>
          </a:prstGeom>
          <a:noFill/>
        </p:spPr>
        <p:txBody>
          <a:bodyPr wrap="square" rtlCol="0">
            <a:spAutoFit/>
          </a:bodyPr>
          <a:lstStyle/>
          <a:p>
            <a:pPr algn="ctr"/>
            <a:r>
              <a:rPr lang="en-US" sz="1400" dirty="0"/>
              <a:t>Controller Manager</a:t>
            </a:r>
          </a:p>
        </p:txBody>
      </p:sp>
      <p:sp>
        <p:nvSpPr>
          <p:cNvPr id="42" name="TextBox 41">
            <a:extLst>
              <a:ext uri="{FF2B5EF4-FFF2-40B4-BE49-F238E27FC236}">
                <a16:creationId xmlns:a16="http://schemas.microsoft.com/office/drawing/2014/main" id="{BF187199-05ED-4C49-BAEB-40C2079AE292}"/>
              </a:ext>
            </a:extLst>
          </p:cNvPr>
          <p:cNvSpPr txBox="1"/>
          <p:nvPr/>
        </p:nvSpPr>
        <p:spPr>
          <a:xfrm>
            <a:off x="8690930" y="3290764"/>
            <a:ext cx="1062681" cy="307777"/>
          </a:xfrm>
          <a:prstGeom prst="rect">
            <a:avLst/>
          </a:prstGeom>
          <a:noFill/>
        </p:spPr>
        <p:txBody>
          <a:bodyPr wrap="square" rtlCol="0">
            <a:spAutoFit/>
          </a:bodyPr>
          <a:lstStyle/>
          <a:p>
            <a:pPr algn="ctr"/>
            <a:r>
              <a:rPr lang="en-US" sz="1400" dirty="0"/>
              <a:t>kubelet</a:t>
            </a:r>
          </a:p>
        </p:txBody>
      </p:sp>
      <p:sp>
        <p:nvSpPr>
          <p:cNvPr id="43" name="TextBox 42">
            <a:extLst>
              <a:ext uri="{FF2B5EF4-FFF2-40B4-BE49-F238E27FC236}">
                <a16:creationId xmlns:a16="http://schemas.microsoft.com/office/drawing/2014/main" id="{539CDCF6-F5B7-4D45-8C4C-E8C1CA31B7CB}"/>
              </a:ext>
            </a:extLst>
          </p:cNvPr>
          <p:cNvSpPr txBox="1"/>
          <p:nvPr/>
        </p:nvSpPr>
        <p:spPr>
          <a:xfrm>
            <a:off x="8690929" y="5075442"/>
            <a:ext cx="1062681" cy="307777"/>
          </a:xfrm>
          <a:prstGeom prst="rect">
            <a:avLst/>
          </a:prstGeom>
          <a:noFill/>
        </p:spPr>
        <p:txBody>
          <a:bodyPr wrap="square" rtlCol="0">
            <a:spAutoFit/>
          </a:bodyPr>
          <a:lstStyle/>
          <a:p>
            <a:pPr algn="ctr"/>
            <a:r>
              <a:rPr lang="en-US" sz="1400" dirty="0" err="1"/>
              <a:t>kube</a:t>
            </a:r>
            <a:r>
              <a:rPr lang="en-US" sz="1400" dirty="0"/>
              <a:t>-proxy</a:t>
            </a:r>
          </a:p>
        </p:txBody>
      </p:sp>
      <p:sp>
        <p:nvSpPr>
          <p:cNvPr id="44" name="TextBox 43">
            <a:extLst>
              <a:ext uri="{FF2B5EF4-FFF2-40B4-BE49-F238E27FC236}">
                <a16:creationId xmlns:a16="http://schemas.microsoft.com/office/drawing/2014/main" id="{C65E01B5-B3B1-47AE-9857-F3EC046E3049}"/>
              </a:ext>
            </a:extLst>
          </p:cNvPr>
          <p:cNvSpPr txBox="1"/>
          <p:nvPr/>
        </p:nvSpPr>
        <p:spPr>
          <a:xfrm>
            <a:off x="10561955" y="5059070"/>
            <a:ext cx="1062681" cy="307777"/>
          </a:xfrm>
          <a:prstGeom prst="rect">
            <a:avLst/>
          </a:prstGeom>
          <a:noFill/>
        </p:spPr>
        <p:txBody>
          <a:bodyPr wrap="square" rtlCol="0">
            <a:spAutoFit/>
          </a:bodyPr>
          <a:lstStyle/>
          <a:p>
            <a:pPr algn="ctr"/>
            <a:r>
              <a:rPr lang="en-US" sz="1400" dirty="0"/>
              <a:t>Container</a:t>
            </a:r>
          </a:p>
        </p:txBody>
      </p:sp>
      <p:sp>
        <p:nvSpPr>
          <p:cNvPr id="45" name="TextBox 44">
            <a:extLst>
              <a:ext uri="{FF2B5EF4-FFF2-40B4-BE49-F238E27FC236}">
                <a16:creationId xmlns:a16="http://schemas.microsoft.com/office/drawing/2014/main" id="{478BEC29-636D-45B5-869D-E8DD6C8A4913}"/>
              </a:ext>
            </a:extLst>
          </p:cNvPr>
          <p:cNvSpPr txBox="1"/>
          <p:nvPr/>
        </p:nvSpPr>
        <p:spPr>
          <a:xfrm>
            <a:off x="10206689" y="3270136"/>
            <a:ext cx="1614622" cy="307777"/>
          </a:xfrm>
          <a:prstGeom prst="rect">
            <a:avLst/>
          </a:prstGeom>
          <a:noFill/>
        </p:spPr>
        <p:txBody>
          <a:bodyPr wrap="square" rtlCol="0">
            <a:spAutoFit/>
          </a:bodyPr>
          <a:lstStyle/>
          <a:p>
            <a:pPr algn="ctr"/>
            <a:r>
              <a:rPr lang="en-US" sz="1400" dirty="0"/>
              <a:t>Container Runtime</a:t>
            </a:r>
          </a:p>
        </p:txBody>
      </p:sp>
      <p:sp>
        <p:nvSpPr>
          <p:cNvPr id="47" name="TextBox 46">
            <a:extLst>
              <a:ext uri="{FF2B5EF4-FFF2-40B4-BE49-F238E27FC236}">
                <a16:creationId xmlns:a16="http://schemas.microsoft.com/office/drawing/2014/main" id="{9654CC03-CF60-4601-929C-3CBDBABA38CB}"/>
              </a:ext>
            </a:extLst>
          </p:cNvPr>
          <p:cNvSpPr txBox="1"/>
          <p:nvPr/>
        </p:nvSpPr>
        <p:spPr>
          <a:xfrm>
            <a:off x="4374310" y="5417426"/>
            <a:ext cx="1445741" cy="307777"/>
          </a:xfrm>
          <a:prstGeom prst="rect">
            <a:avLst/>
          </a:prstGeom>
          <a:noFill/>
        </p:spPr>
        <p:txBody>
          <a:bodyPr wrap="square" rtlCol="0">
            <a:spAutoFit/>
          </a:bodyPr>
          <a:lstStyle/>
          <a:p>
            <a:pPr algn="ctr"/>
            <a:r>
              <a:rPr lang="en-US" sz="1400" dirty="0"/>
              <a:t>Control Plane</a:t>
            </a:r>
          </a:p>
        </p:txBody>
      </p:sp>
      <p:sp>
        <p:nvSpPr>
          <p:cNvPr id="48" name="TextBox 47">
            <a:extLst>
              <a:ext uri="{FF2B5EF4-FFF2-40B4-BE49-F238E27FC236}">
                <a16:creationId xmlns:a16="http://schemas.microsoft.com/office/drawing/2014/main" id="{7B23D92D-0B1E-4C4F-B53B-D758E9271CDD}"/>
              </a:ext>
            </a:extLst>
          </p:cNvPr>
          <p:cNvSpPr txBox="1"/>
          <p:nvPr/>
        </p:nvSpPr>
        <p:spPr>
          <a:xfrm>
            <a:off x="9617173" y="5347555"/>
            <a:ext cx="1312025" cy="307777"/>
          </a:xfrm>
          <a:prstGeom prst="rect">
            <a:avLst/>
          </a:prstGeom>
          <a:noFill/>
        </p:spPr>
        <p:txBody>
          <a:bodyPr wrap="square" rtlCol="0">
            <a:spAutoFit/>
          </a:bodyPr>
          <a:lstStyle/>
          <a:p>
            <a:pPr algn="ctr"/>
            <a:r>
              <a:rPr lang="en-US" sz="1400" dirty="0"/>
              <a:t>Worker Nodes</a:t>
            </a:r>
          </a:p>
        </p:txBody>
      </p:sp>
      <p:pic>
        <p:nvPicPr>
          <p:cNvPr id="7170" name="Picture 2" descr="Api">
            <a:extLst>
              <a:ext uri="{FF2B5EF4-FFF2-40B4-BE49-F238E27FC236}">
                <a16:creationId xmlns:a16="http://schemas.microsoft.com/office/drawing/2014/main" id="{D13775E9-6794-45EE-B624-E2A30E1020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0824" y="2497931"/>
            <a:ext cx="648727" cy="64872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Ui free icon">
            <a:extLst>
              <a:ext uri="{FF2B5EF4-FFF2-40B4-BE49-F238E27FC236}">
                <a16:creationId xmlns:a16="http://schemas.microsoft.com/office/drawing/2014/main" id="{AE422867-E95A-4AE4-9E90-82B0E2A522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70823" y="3320878"/>
            <a:ext cx="648727" cy="64872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ommand line free icon">
            <a:extLst>
              <a:ext uri="{FF2B5EF4-FFF2-40B4-BE49-F238E27FC236}">
                <a16:creationId xmlns:a16="http://schemas.microsoft.com/office/drawing/2014/main" id="{512A5139-B1EB-4991-8D15-2B091065C0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1325" y="4060483"/>
            <a:ext cx="755926" cy="81617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04C367B2-3898-4B5C-A49E-E326D6661E79}"/>
              </a:ext>
            </a:extLst>
          </p:cNvPr>
          <p:cNvCxnSpPr>
            <a:stCxn id="7170" idx="3"/>
            <a:endCxn id="5122" idx="1"/>
          </p:cNvCxnSpPr>
          <p:nvPr/>
        </p:nvCxnSpPr>
        <p:spPr>
          <a:xfrm>
            <a:off x="2719551" y="2822295"/>
            <a:ext cx="1209916" cy="829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34E0EDF-896D-442C-9BE7-8461EDA49C4D}"/>
              </a:ext>
            </a:extLst>
          </p:cNvPr>
          <p:cNvCxnSpPr>
            <a:stCxn id="7172" idx="3"/>
            <a:endCxn id="5122" idx="1"/>
          </p:cNvCxnSpPr>
          <p:nvPr/>
        </p:nvCxnSpPr>
        <p:spPr>
          <a:xfrm>
            <a:off x="2719550" y="3645242"/>
            <a:ext cx="12099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429E133-D5F3-4052-B89C-C78AC0F336CF}"/>
              </a:ext>
            </a:extLst>
          </p:cNvPr>
          <p:cNvCxnSpPr>
            <a:cxnSpLocks/>
            <a:stCxn id="7174" idx="3"/>
            <a:endCxn id="5122" idx="1"/>
          </p:cNvCxnSpPr>
          <p:nvPr/>
        </p:nvCxnSpPr>
        <p:spPr>
          <a:xfrm flipV="1">
            <a:off x="2827251" y="3651424"/>
            <a:ext cx="1102216" cy="817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E1D9CA6-F5B5-4D8A-8194-EF6DBB9CFFB5}"/>
              </a:ext>
            </a:extLst>
          </p:cNvPr>
          <p:cNvSpPr txBox="1"/>
          <p:nvPr/>
        </p:nvSpPr>
        <p:spPr>
          <a:xfrm>
            <a:off x="1925134" y="4858431"/>
            <a:ext cx="1010137" cy="307777"/>
          </a:xfrm>
          <a:prstGeom prst="rect">
            <a:avLst/>
          </a:prstGeom>
          <a:noFill/>
        </p:spPr>
        <p:txBody>
          <a:bodyPr wrap="square" rtlCol="0">
            <a:spAutoFit/>
          </a:bodyPr>
          <a:lstStyle/>
          <a:p>
            <a:pPr algn="ctr"/>
            <a:r>
              <a:rPr lang="en-US" sz="1400" dirty="0" err="1"/>
              <a:t>kubectl</a:t>
            </a:r>
            <a:endParaRPr lang="en-US" dirty="0"/>
          </a:p>
        </p:txBody>
      </p:sp>
      <p:sp>
        <p:nvSpPr>
          <p:cNvPr id="49" name="Slide Number Placeholder 3">
            <a:extLst>
              <a:ext uri="{FF2B5EF4-FFF2-40B4-BE49-F238E27FC236}">
                <a16:creationId xmlns:a16="http://schemas.microsoft.com/office/drawing/2014/main" id="{1648B905-F0F4-4FBB-8433-0231E1A4FD5E}"/>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10</a:t>
            </a:fld>
            <a:endParaRPr lang="en-US" dirty="0"/>
          </a:p>
        </p:txBody>
      </p:sp>
      <p:sp>
        <p:nvSpPr>
          <p:cNvPr id="50" name="Footer Placeholder 3">
            <a:extLst>
              <a:ext uri="{FF2B5EF4-FFF2-40B4-BE49-F238E27FC236}">
                <a16:creationId xmlns:a16="http://schemas.microsoft.com/office/drawing/2014/main" id="{E553BEEC-5337-4D51-AA27-66E3C5E18903}"/>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7178" name="Picture 10" descr="Yaml File Document Icon, Yaml, Document, File PNG and ...">
            <a:extLst>
              <a:ext uri="{FF2B5EF4-FFF2-40B4-BE49-F238E27FC236}">
                <a16:creationId xmlns:a16="http://schemas.microsoft.com/office/drawing/2014/main" id="{978CDC57-3921-462B-BD6B-A792E091799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4735" y="3315662"/>
            <a:ext cx="664089" cy="664089"/>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a:extLst>
              <a:ext uri="{FF2B5EF4-FFF2-40B4-BE49-F238E27FC236}">
                <a16:creationId xmlns:a16="http://schemas.microsoft.com/office/drawing/2014/main" id="{F2711122-603D-46C6-8F38-363721D272AE}"/>
              </a:ext>
            </a:extLst>
          </p:cNvPr>
          <p:cNvCxnSpPr>
            <a:cxnSpLocks/>
            <a:stCxn id="7178" idx="3"/>
            <a:endCxn id="7170" idx="1"/>
          </p:cNvCxnSpPr>
          <p:nvPr/>
        </p:nvCxnSpPr>
        <p:spPr>
          <a:xfrm flipV="1">
            <a:off x="1048824" y="2822295"/>
            <a:ext cx="1022000" cy="825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B80C99F-F97A-4380-BDDC-F0B192DEB810}"/>
              </a:ext>
            </a:extLst>
          </p:cNvPr>
          <p:cNvCxnSpPr>
            <a:stCxn id="7178" idx="3"/>
            <a:endCxn id="7172" idx="1"/>
          </p:cNvCxnSpPr>
          <p:nvPr/>
        </p:nvCxnSpPr>
        <p:spPr>
          <a:xfrm flipV="1">
            <a:off x="1048824" y="3645242"/>
            <a:ext cx="1021999" cy="2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3005C3C-785F-494F-9691-9D992CE551D2}"/>
              </a:ext>
            </a:extLst>
          </p:cNvPr>
          <p:cNvCxnSpPr>
            <a:stCxn id="7178" idx="3"/>
            <a:endCxn id="7174" idx="1"/>
          </p:cNvCxnSpPr>
          <p:nvPr/>
        </p:nvCxnSpPr>
        <p:spPr>
          <a:xfrm>
            <a:off x="1048824" y="3647707"/>
            <a:ext cx="1022501" cy="82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7E46188-A2AD-BB3C-E85C-264F471BAA55}"/>
              </a:ext>
            </a:extLst>
          </p:cNvPr>
          <p:cNvSpPr txBox="1"/>
          <p:nvPr/>
        </p:nvSpPr>
        <p:spPr>
          <a:xfrm>
            <a:off x="157163" y="5931972"/>
            <a:ext cx="12034837" cy="369332"/>
          </a:xfrm>
          <a:prstGeom prst="rect">
            <a:avLst/>
          </a:prstGeom>
          <a:noFill/>
        </p:spPr>
        <p:txBody>
          <a:bodyPr wrap="square">
            <a:spAutoFit/>
          </a:bodyPr>
          <a:lstStyle/>
          <a:p>
            <a:r>
              <a:rPr lang="en-US" dirty="0">
                <a:hlinkClick r:id="rId13"/>
              </a:rPr>
              <a:t>GitHub - kelseyhightower/kubernetes-the-hard-way: Bootstrap Kubernetes the hard way on Google Cloud Platform. No scripts.</a:t>
            </a:r>
            <a:endParaRPr lang="en-US" dirty="0"/>
          </a:p>
        </p:txBody>
      </p:sp>
    </p:spTree>
    <p:extLst>
      <p:ext uri="{BB962C8B-B14F-4D97-AF65-F5344CB8AC3E}">
        <p14:creationId xmlns:p14="http://schemas.microsoft.com/office/powerpoint/2010/main" val="116297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EAFEB4-79E2-5D4C-B40E-5EC893DD5691}"/>
              </a:ext>
            </a:extLst>
          </p:cNvPr>
          <p:cNvPicPr>
            <a:picLocks noChangeAspect="1"/>
          </p:cNvPicPr>
          <p:nvPr/>
        </p:nvPicPr>
        <p:blipFill>
          <a:blip r:embed="rId2"/>
          <a:stretch>
            <a:fillRect/>
          </a:stretch>
        </p:blipFill>
        <p:spPr>
          <a:xfrm>
            <a:off x="8770823" y="2296132"/>
            <a:ext cx="1937943" cy="1552816"/>
          </a:xfrm>
          <a:prstGeom prst="rect">
            <a:avLst/>
          </a:prstGeom>
        </p:spPr>
      </p:pic>
      <p:pic>
        <p:nvPicPr>
          <p:cNvPr id="3" name="Picture 2">
            <a:extLst>
              <a:ext uri="{FF2B5EF4-FFF2-40B4-BE49-F238E27FC236}">
                <a16:creationId xmlns:a16="http://schemas.microsoft.com/office/drawing/2014/main" id="{663D66AB-68C3-A346-8A87-7FAE70E16535}"/>
              </a:ext>
            </a:extLst>
          </p:cNvPr>
          <p:cNvPicPr>
            <a:picLocks noChangeAspect="1"/>
          </p:cNvPicPr>
          <p:nvPr/>
        </p:nvPicPr>
        <p:blipFill>
          <a:blip r:embed="rId3"/>
          <a:stretch>
            <a:fillRect/>
          </a:stretch>
        </p:blipFill>
        <p:spPr>
          <a:xfrm>
            <a:off x="1496376" y="2296132"/>
            <a:ext cx="1955066" cy="1552816"/>
          </a:xfrm>
          <a:prstGeom prst="rect">
            <a:avLst/>
          </a:prstGeom>
        </p:spPr>
      </p:pic>
      <p:pic>
        <p:nvPicPr>
          <p:cNvPr id="4" name="Picture 4" descr="Kubernetes-icon | Brands KA - KZ">
            <a:extLst>
              <a:ext uri="{FF2B5EF4-FFF2-40B4-BE49-F238E27FC236}">
                <a16:creationId xmlns:a16="http://schemas.microsoft.com/office/drawing/2014/main" id="{79967E1A-C534-D040-933A-8FA90526E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5000" y="2296132"/>
            <a:ext cx="1602000" cy="1552816"/>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Add with solid fill">
            <a:extLst>
              <a:ext uri="{FF2B5EF4-FFF2-40B4-BE49-F238E27FC236}">
                <a16:creationId xmlns:a16="http://schemas.microsoft.com/office/drawing/2014/main" id="{25E9AB80-641E-414A-B69A-058FD9A827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1161" y="2615340"/>
            <a:ext cx="914400" cy="914400"/>
          </a:xfrm>
          <a:prstGeom prst="rect">
            <a:avLst/>
          </a:prstGeom>
        </p:spPr>
      </p:pic>
      <p:sp>
        <p:nvSpPr>
          <p:cNvPr id="7" name="TextBox 6">
            <a:extLst>
              <a:ext uri="{FF2B5EF4-FFF2-40B4-BE49-F238E27FC236}">
                <a16:creationId xmlns:a16="http://schemas.microsoft.com/office/drawing/2014/main" id="{1E94220A-821F-FD42-84B4-7777E0A5D766}"/>
              </a:ext>
            </a:extLst>
          </p:cNvPr>
          <p:cNvSpPr txBox="1"/>
          <p:nvPr/>
        </p:nvSpPr>
        <p:spPr>
          <a:xfrm>
            <a:off x="7516439" y="2349265"/>
            <a:ext cx="1875295" cy="1446550"/>
          </a:xfrm>
          <a:prstGeom prst="rect">
            <a:avLst/>
          </a:prstGeom>
          <a:noFill/>
        </p:spPr>
        <p:txBody>
          <a:bodyPr wrap="square" rtlCol="0">
            <a:spAutoFit/>
          </a:bodyPr>
          <a:lstStyle/>
          <a:p>
            <a:r>
              <a:rPr lang="en-US" sz="8800" dirty="0"/>
              <a:t>=</a:t>
            </a:r>
          </a:p>
        </p:txBody>
      </p:sp>
      <p:sp>
        <p:nvSpPr>
          <p:cNvPr id="8" name="TextBox 7">
            <a:extLst>
              <a:ext uri="{FF2B5EF4-FFF2-40B4-BE49-F238E27FC236}">
                <a16:creationId xmlns:a16="http://schemas.microsoft.com/office/drawing/2014/main" id="{4132B087-6C7C-8F4D-AB4F-D3CBE26B51D8}"/>
              </a:ext>
            </a:extLst>
          </p:cNvPr>
          <p:cNvSpPr txBox="1"/>
          <p:nvPr/>
        </p:nvSpPr>
        <p:spPr>
          <a:xfrm>
            <a:off x="1341516" y="3848948"/>
            <a:ext cx="2264785" cy="461665"/>
          </a:xfrm>
          <a:prstGeom prst="rect">
            <a:avLst/>
          </a:prstGeom>
          <a:noFill/>
        </p:spPr>
        <p:txBody>
          <a:bodyPr wrap="square" rtlCol="0">
            <a:spAutoFit/>
          </a:bodyPr>
          <a:lstStyle/>
          <a:p>
            <a:pPr algn="ctr"/>
            <a:r>
              <a:rPr lang="en-US" sz="2400" dirty="0"/>
              <a:t>Azure</a:t>
            </a:r>
          </a:p>
        </p:txBody>
      </p:sp>
      <p:sp>
        <p:nvSpPr>
          <p:cNvPr id="9" name="TextBox 8">
            <a:extLst>
              <a:ext uri="{FF2B5EF4-FFF2-40B4-BE49-F238E27FC236}">
                <a16:creationId xmlns:a16="http://schemas.microsoft.com/office/drawing/2014/main" id="{B7C98ADE-4A55-984D-A9C9-043DA3B7FAEF}"/>
              </a:ext>
            </a:extLst>
          </p:cNvPr>
          <p:cNvSpPr txBox="1"/>
          <p:nvPr/>
        </p:nvSpPr>
        <p:spPr>
          <a:xfrm>
            <a:off x="4963607" y="3848948"/>
            <a:ext cx="2264785" cy="461665"/>
          </a:xfrm>
          <a:prstGeom prst="rect">
            <a:avLst/>
          </a:prstGeom>
          <a:noFill/>
        </p:spPr>
        <p:txBody>
          <a:bodyPr wrap="square" rtlCol="0">
            <a:spAutoFit/>
          </a:bodyPr>
          <a:lstStyle/>
          <a:p>
            <a:pPr algn="ctr"/>
            <a:r>
              <a:rPr lang="en-US" sz="2400" dirty="0"/>
              <a:t>Kubernetes</a:t>
            </a:r>
          </a:p>
        </p:txBody>
      </p:sp>
      <p:sp>
        <p:nvSpPr>
          <p:cNvPr id="10" name="TextBox 9">
            <a:extLst>
              <a:ext uri="{FF2B5EF4-FFF2-40B4-BE49-F238E27FC236}">
                <a16:creationId xmlns:a16="http://schemas.microsoft.com/office/drawing/2014/main" id="{FEEFCD83-0C2C-6346-945D-904E56E94608}"/>
              </a:ext>
            </a:extLst>
          </p:cNvPr>
          <p:cNvSpPr txBox="1"/>
          <p:nvPr/>
        </p:nvSpPr>
        <p:spPr>
          <a:xfrm>
            <a:off x="8522995" y="3854315"/>
            <a:ext cx="2433597" cy="830997"/>
          </a:xfrm>
          <a:prstGeom prst="rect">
            <a:avLst/>
          </a:prstGeom>
          <a:noFill/>
        </p:spPr>
        <p:txBody>
          <a:bodyPr wrap="square" rtlCol="0">
            <a:spAutoFit/>
          </a:bodyPr>
          <a:lstStyle/>
          <a:p>
            <a:pPr algn="ctr"/>
            <a:r>
              <a:rPr lang="en-US" sz="2400" dirty="0"/>
              <a:t>Azure Kubernetes Service</a:t>
            </a:r>
          </a:p>
        </p:txBody>
      </p:sp>
      <p:sp>
        <p:nvSpPr>
          <p:cNvPr id="11" name="Slide Number Placeholder 3">
            <a:extLst>
              <a:ext uri="{FF2B5EF4-FFF2-40B4-BE49-F238E27FC236}">
                <a16:creationId xmlns:a16="http://schemas.microsoft.com/office/drawing/2014/main" id="{75C8FF93-0FCD-5046-A7ED-F1867C64D73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11</a:t>
            </a:fld>
            <a:endParaRPr lang="en-US" dirty="0"/>
          </a:p>
        </p:txBody>
      </p:sp>
      <p:sp>
        <p:nvSpPr>
          <p:cNvPr id="12" name="Footer Placeholder 3">
            <a:extLst>
              <a:ext uri="{FF2B5EF4-FFF2-40B4-BE49-F238E27FC236}">
                <a16:creationId xmlns:a16="http://schemas.microsoft.com/office/drawing/2014/main" id="{50E2BA91-8A22-2648-B89D-792F8683A710}"/>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90525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CAEA-81C7-420F-A3EB-8A47E383FAF6}"/>
              </a:ext>
            </a:extLst>
          </p:cNvPr>
          <p:cNvSpPr>
            <a:spLocks noGrp="1"/>
          </p:cNvSpPr>
          <p:nvPr>
            <p:ph type="title"/>
          </p:nvPr>
        </p:nvSpPr>
        <p:spPr/>
        <p:txBody>
          <a:bodyPr/>
          <a:lstStyle/>
          <a:p>
            <a:r>
              <a:rPr lang="en-US" dirty="0"/>
              <a:t>Azure Kubernetes service</a:t>
            </a:r>
          </a:p>
        </p:txBody>
      </p:sp>
      <p:sp>
        <p:nvSpPr>
          <p:cNvPr id="3" name="Content Placeholder 2">
            <a:extLst>
              <a:ext uri="{FF2B5EF4-FFF2-40B4-BE49-F238E27FC236}">
                <a16:creationId xmlns:a16="http://schemas.microsoft.com/office/drawing/2014/main" id="{1DA54A0A-B6B1-4A24-9AFB-B6CE40B4504E}"/>
              </a:ext>
            </a:extLst>
          </p:cNvPr>
          <p:cNvSpPr>
            <a:spLocks noGrp="1"/>
          </p:cNvSpPr>
          <p:nvPr>
            <p:ph idx="1"/>
          </p:nvPr>
        </p:nvSpPr>
        <p:spPr/>
        <p:txBody>
          <a:bodyPr/>
          <a:lstStyle/>
          <a:p>
            <a:r>
              <a:rPr lang="en-US" dirty="0"/>
              <a:t>Hosted Kubernetes service in Azure</a:t>
            </a:r>
          </a:p>
          <a:p>
            <a:r>
              <a:rPr lang="en-US" dirty="0"/>
              <a:t>Reduces the complexity and operational overhead of managing Kubernetes</a:t>
            </a:r>
          </a:p>
          <a:p>
            <a:r>
              <a:rPr lang="en-US" dirty="0"/>
              <a:t>The control plane is provided as a managed Azure resource abstracted from the user</a:t>
            </a:r>
          </a:p>
          <a:p>
            <a:r>
              <a:rPr lang="en-US" dirty="0"/>
              <a:t>The control plane includes the core Kubernetes components like kube-</a:t>
            </a:r>
            <a:r>
              <a:rPr lang="en-US" dirty="0" err="1"/>
              <a:t>apiserver</a:t>
            </a:r>
            <a:r>
              <a:rPr lang="en-US" dirty="0"/>
              <a:t>, </a:t>
            </a:r>
            <a:r>
              <a:rPr lang="en-US" dirty="0" err="1"/>
              <a:t>etcd</a:t>
            </a:r>
            <a:r>
              <a:rPr lang="en-US" dirty="0"/>
              <a:t>, kube-scheduler and kube-controller-manager</a:t>
            </a:r>
          </a:p>
          <a:p>
            <a:r>
              <a:rPr lang="en-US" dirty="0"/>
              <a:t>An AKS cluster has one or more worker nodes, which is an Azure virtual machine (VM) that runs the Kubernetes node components and container runtime</a:t>
            </a:r>
          </a:p>
          <a:p>
            <a:r>
              <a:rPr lang="en-US" dirty="0"/>
              <a:t>You only pay for worker nodes and control plane comes at no charge to you</a:t>
            </a:r>
          </a:p>
          <a:p>
            <a:endParaRPr lang="en-US" dirty="0"/>
          </a:p>
        </p:txBody>
      </p:sp>
      <p:sp>
        <p:nvSpPr>
          <p:cNvPr id="4" name="Footer Placeholder 3">
            <a:extLst>
              <a:ext uri="{FF2B5EF4-FFF2-40B4-BE49-F238E27FC236}">
                <a16:creationId xmlns:a16="http://schemas.microsoft.com/office/drawing/2014/main" id="{E2B825B1-7618-E54D-A74C-1C9076C52053}"/>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5" name="Slide Number Placeholder 4">
            <a:extLst>
              <a:ext uri="{FF2B5EF4-FFF2-40B4-BE49-F238E27FC236}">
                <a16:creationId xmlns:a16="http://schemas.microsoft.com/office/drawing/2014/main" id="{B657C97B-EB1D-2D49-B438-2E6A14187072}"/>
              </a:ext>
            </a:extLst>
          </p:cNvPr>
          <p:cNvSpPr>
            <a:spLocks noGrp="1"/>
          </p:cNvSpPr>
          <p:nvPr>
            <p:ph type="sldNum" sz="quarter" idx="12"/>
          </p:nvPr>
        </p:nvSpPr>
        <p:spPr>
          <a:xfrm>
            <a:off x="9900458" y="6459785"/>
            <a:ext cx="1312025" cy="365125"/>
          </a:xfrm>
        </p:spPr>
        <p:txBody>
          <a:bodyPr/>
          <a:lstStyle/>
          <a:p>
            <a:fld id="{D57F1E4F-1CFF-5643-939E-217C01CDF565}" type="slidenum">
              <a:rPr lang="en-US" smtClean="0"/>
              <a:pPr/>
              <a:t>12</a:t>
            </a:fld>
            <a:endParaRPr lang="en-US" dirty="0"/>
          </a:p>
        </p:txBody>
      </p:sp>
      <p:sp>
        <p:nvSpPr>
          <p:cNvPr id="6" name="Rectangle 5">
            <a:extLst>
              <a:ext uri="{FF2B5EF4-FFF2-40B4-BE49-F238E27FC236}">
                <a16:creationId xmlns:a16="http://schemas.microsoft.com/office/drawing/2014/main" id="{4F7D9ACC-F46D-5C4F-8BCE-F9698F58C999}"/>
              </a:ext>
            </a:extLst>
          </p:cNvPr>
          <p:cNvSpPr/>
          <p:nvPr/>
        </p:nvSpPr>
        <p:spPr>
          <a:xfrm>
            <a:off x="6780371" y="5869094"/>
            <a:ext cx="4432111"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https://docs.microsoft.com/en-us/azure/aks/</a:t>
            </a:r>
            <a:endParaRPr lang="en-US" dirty="0">
              <a:solidFill>
                <a:schemeClr val="accent2"/>
              </a:solidFill>
            </a:endParaRPr>
          </a:p>
        </p:txBody>
      </p:sp>
    </p:spTree>
    <p:extLst>
      <p:ext uri="{BB962C8B-B14F-4D97-AF65-F5344CB8AC3E}">
        <p14:creationId xmlns:p14="http://schemas.microsoft.com/office/powerpoint/2010/main" val="113402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9C0F-995A-4280-B4F6-7F281C340715}"/>
              </a:ext>
            </a:extLst>
          </p:cNvPr>
          <p:cNvSpPr>
            <a:spLocks noGrp="1"/>
          </p:cNvSpPr>
          <p:nvPr>
            <p:ph type="title"/>
          </p:nvPr>
        </p:nvSpPr>
        <p:spPr/>
        <p:txBody>
          <a:bodyPr/>
          <a:lstStyle/>
          <a:p>
            <a:r>
              <a:rPr lang="en-US" dirty="0"/>
              <a:t>Azure Kubernetes Service</a:t>
            </a:r>
          </a:p>
        </p:txBody>
      </p:sp>
      <p:sp>
        <p:nvSpPr>
          <p:cNvPr id="4" name="Slide Number Placeholder 3">
            <a:extLst>
              <a:ext uri="{FF2B5EF4-FFF2-40B4-BE49-F238E27FC236}">
                <a16:creationId xmlns:a16="http://schemas.microsoft.com/office/drawing/2014/main" id="{664A5DBC-0E66-47BE-BBBA-9A233A9739E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13</a:t>
            </a:fld>
            <a:endParaRPr lang="en-US" dirty="0"/>
          </a:p>
        </p:txBody>
      </p:sp>
      <p:sp>
        <p:nvSpPr>
          <p:cNvPr id="5" name="Footer Placeholder 3">
            <a:extLst>
              <a:ext uri="{FF2B5EF4-FFF2-40B4-BE49-F238E27FC236}">
                <a16:creationId xmlns:a16="http://schemas.microsoft.com/office/drawing/2014/main" id="{4491ABBA-5D69-4B3F-8171-886211CC0AF7}"/>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6" name="Rectangle: Rounded Corners 5">
            <a:extLst>
              <a:ext uri="{FF2B5EF4-FFF2-40B4-BE49-F238E27FC236}">
                <a16:creationId xmlns:a16="http://schemas.microsoft.com/office/drawing/2014/main" id="{E3C535D0-6E1B-424F-8F1C-A05D4BFF70AA}"/>
              </a:ext>
            </a:extLst>
          </p:cNvPr>
          <p:cNvSpPr/>
          <p:nvPr/>
        </p:nvSpPr>
        <p:spPr>
          <a:xfrm>
            <a:off x="6779739" y="2923740"/>
            <a:ext cx="4127157" cy="3056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A47E2A-F405-4F4E-AB2B-A40654354146}"/>
              </a:ext>
            </a:extLst>
          </p:cNvPr>
          <p:cNvSpPr/>
          <p:nvPr/>
        </p:nvSpPr>
        <p:spPr>
          <a:xfrm>
            <a:off x="1606378" y="2923739"/>
            <a:ext cx="4127157" cy="3089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1F8D6104-FA61-425C-A5F5-5D55097ACB79}"/>
              </a:ext>
            </a:extLst>
          </p:cNvPr>
          <p:cNvSpPr/>
          <p:nvPr/>
        </p:nvSpPr>
        <p:spPr>
          <a:xfrm>
            <a:off x="1890584" y="3220302"/>
            <a:ext cx="3583459" cy="245899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A696361-A72F-477E-8A16-2F4194131C08}"/>
              </a:ext>
            </a:extLst>
          </p:cNvPr>
          <p:cNvSpPr/>
          <p:nvPr/>
        </p:nvSpPr>
        <p:spPr>
          <a:xfrm>
            <a:off x="6998046" y="3183230"/>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6BB2DB5A-25FE-4EDA-9956-2246052D5447}"/>
              </a:ext>
            </a:extLst>
          </p:cNvPr>
          <p:cNvSpPr/>
          <p:nvPr/>
        </p:nvSpPr>
        <p:spPr>
          <a:xfrm>
            <a:off x="7175159" y="3450136"/>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1" name="Picture 2" descr="Data server free icon">
            <a:extLst>
              <a:ext uri="{FF2B5EF4-FFF2-40B4-BE49-F238E27FC236}">
                <a16:creationId xmlns:a16="http://schemas.microsoft.com/office/drawing/2014/main" id="{C0310F7E-4E99-4CBC-BD4C-EC58B90F8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54" y="3690891"/>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lock">
            <a:extLst>
              <a:ext uri="{FF2B5EF4-FFF2-40B4-BE49-F238E27FC236}">
                <a16:creationId xmlns:a16="http://schemas.microsoft.com/office/drawing/2014/main" id="{D6F4928A-F10E-47D7-93F2-958563FFF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583" y="3690891"/>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Databases free icon">
            <a:extLst>
              <a:ext uri="{FF2B5EF4-FFF2-40B4-BE49-F238E27FC236}">
                <a16:creationId xmlns:a16="http://schemas.microsoft.com/office/drawing/2014/main" id="{7A17A393-3B69-47F1-BD67-474AADB70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854" y="4803614"/>
            <a:ext cx="578708" cy="57870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ntroller free icon">
            <a:extLst>
              <a:ext uri="{FF2B5EF4-FFF2-40B4-BE49-F238E27FC236}">
                <a16:creationId xmlns:a16="http://schemas.microsoft.com/office/drawing/2014/main" id="{1E3D1AE0-AF2B-4F66-B36D-4E98A8713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583" y="4803614"/>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Docker free icon">
            <a:extLst>
              <a:ext uri="{FF2B5EF4-FFF2-40B4-BE49-F238E27FC236}">
                <a16:creationId xmlns:a16="http://schemas.microsoft.com/office/drawing/2014/main" id="{8AB9296F-7340-4C4B-AFEE-7C2A3D42AF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2709" y="3895807"/>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Container free icon">
            <a:extLst>
              <a:ext uri="{FF2B5EF4-FFF2-40B4-BE49-F238E27FC236}">
                <a16:creationId xmlns:a16="http://schemas.microsoft.com/office/drawing/2014/main" id="{0BC9F5DA-BFD7-47C8-B1D8-D9EF8E5CE5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2709" y="4791258"/>
            <a:ext cx="710524" cy="710524"/>
          </a:xfrm>
          <a:prstGeom prst="rect">
            <a:avLst/>
          </a:prstGeom>
          <a:noFill/>
          <a:extLst>
            <a:ext uri="{909E8E84-426E-40DD-AFC4-6F175D3DCCD1}">
              <a14:hiddenFill xmlns:a14="http://schemas.microsoft.com/office/drawing/2010/main">
                <a:solidFill>
                  <a:srgbClr val="FFFFFF"/>
                </a:solidFill>
              </a14:hiddenFill>
            </a:ext>
          </a:extLst>
        </p:spPr>
      </p:pic>
      <p:pic>
        <p:nvPicPr>
          <p:cNvPr id="17" name="Google Shape;242;p23">
            <a:extLst>
              <a:ext uri="{FF2B5EF4-FFF2-40B4-BE49-F238E27FC236}">
                <a16:creationId xmlns:a16="http://schemas.microsoft.com/office/drawing/2014/main" id="{D9A56C03-B807-42C4-AB33-6C00347699BF}"/>
              </a:ext>
            </a:extLst>
          </p:cNvPr>
          <p:cNvPicPr preferRelativeResize="0"/>
          <p:nvPr/>
        </p:nvPicPr>
        <p:blipFill>
          <a:blip r:embed="rId8">
            <a:alphaModFix/>
          </a:blip>
          <a:stretch>
            <a:fillRect/>
          </a:stretch>
        </p:blipFill>
        <p:spPr>
          <a:xfrm>
            <a:off x="7870226" y="3869032"/>
            <a:ext cx="578707" cy="578707"/>
          </a:xfrm>
          <a:prstGeom prst="rect">
            <a:avLst/>
          </a:prstGeom>
          <a:noFill/>
          <a:ln>
            <a:noFill/>
          </a:ln>
        </p:spPr>
      </p:pic>
      <p:pic>
        <p:nvPicPr>
          <p:cNvPr id="18" name="Google Shape;242;p23">
            <a:extLst>
              <a:ext uri="{FF2B5EF4-FFF2-40B4-BE49-F238E27FC236}">
                <a16:creationId xmlns:a16="http://schemas.microsoft.com/office/drawing/2014/main" id="{FF842883-C1E8-493A-AE34-FACB6B5EC5A0}"/>
              </a:ext>
            </a:extLst>
          </p:cNvPr>
          <p:cNvPicPr preferRelativeResize="0"/>
          <p:nvPr/>
        </p:nvPicPr>
        <p:blipFill>
          <a:blip r:embed="rId8">
            <a:alphaModFix/>
          </a:blip>
          <a:stretch>
            <a:fillRect/>
          </a:stretch>
        </p:blipFill>
        <p:spPr>
          <a:xfrm>
            <a:off x="7870225" y="4831625"/>
            <a:ext cx="578707" cy="578707"/>
          </a:xfrm>
          <a:prstGeom prst="rect">
            <a:avLst/>
          </a:prstGeom>
          <a:noFill/>
          <a:ln>
            <a:noFill/>
          </a:ln>
        </p:spPr>
      </p:pic>
      <p:cxnSp>
        <p:nvCxnSpPr>
          <p:cNvPr id="19" name="Straight Arrow Connector 18">
            <a:extLst>
              <a:ext uri="{FF2B5EF4-FFF2-40B4-BE49-F238E27FC236}">
                <a16:creationId xmlns:a16="http://schemas.microsoft.com/office/drawing/2014/main" id="{7B8950EC-D2D6-4DD0-9E2D-D3157E3D6C06}"/>
              </a:ext>
            </a:extLst>
          </p:cNvPr>
          <p:cNvCxnSpPr>
            <a:cxnSpLocks/>
            <a:endCxn id="17" idx="1"/>
          </p:cNvCxnSpPr>
          <p:nvPr/>
        </p:nvCxnSpPr>
        <p:spPr>
          <a:xfrm>
            <a:off x="4755290" y="4158386"/>
            <a:ext cx="311493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00B15C3-60BE-46A7-BB03-E0F5638B0499}"/>
              </a:ext>
            </a:extLst>
          </p:cNvPr>
          <p:cNvCxnSpPr/>
          <p:nvPr/>
        </p:nvCxnSpPr>
        <p:spPr>
          <a:xfrm flipH="1">
            <a:off x="4755290" y="3869032"/>
            <a:ext cx="24198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59E58FC-FA4E-434B-A0B6-EE37DF967FA2}"/>
              </a:ext>
            </a:extLst>
          </p:cNvPr>
          <p:cNvCxnSpPr>
            <a:stCxn id="11" idx="3"/>
            <a:endCxn id="12" idx="1"/>
          </p:cNvCxnSpPr>
          <p:nvPr/>
        </p:nvCxnSpPr>
        <p:spPr>
          <a:xfrm>
            <a:off x="2963561" y="3980245"/>
            <a:ext cx="121302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32B671A-9588-458D-AE0D-C22C2F313225}"/>
              </a:ext>
            </a:extLst>
          </p:cNvPr>
          <p:cNvCxnSpPr>
            <a:endCxn id="13" idx="0"/>
          </p:cNvCxnSpPr>
          <p:nvPr/>
        </p:nvCxnSpPr>
        <p:spPr>
          <a:xfrm>
            <a:off x="2674207" y="4269598"/>
            <a:ext cx="1"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C95DA91-4104-45D6-8A13-9487D290A4FA}"/>
              </a:ext>
            </a:extLst>
          </p:cNvPr>
          <p:cNvCxnSpPr/>
          <p:nvPr/>
        </p:nvCxnSpPr>
        <p:spPr>
          <a:xfrm>
            <a:off x="2963561" y="4269598"/>
            <a:ext cx="1213022"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F1AD61F-DC22-459F-8583-71D3510D35ED}"/>
              </a:ext>
            </a:extLst>
          </p:cNvPr>
          <p:cNvCxnSpPr>
            <a:stCxn id="17" idx="3"/>
          </p:cNvCxnSpPr>
          <p:nvPr/>
        </p:nvCxnSpPr>
        <p:spPr>
          <a:xfrm flipV="1">
            <a:off x="8448933" y="4158385"/>
            <a:ext cx="1273776"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6C8E236-89FA-4990-BF5B-649E22186FFA}"/>
              </a:ext>
            </a:extLst>
          </p:cNvPr>
          <p:cNvCxnSpPr>
            <a:cxnSpLocks/>
            <a:stCxn id="15" idx="2"/>
          </p:cNvCxnSpPr>
          <p:nvPr/>
        </p:nvCxnSpPr>
        <p:spPr>
          <a:xfrm>
            <a:off x="10012063" y="4474514"/>
            <a:ext cx="0" cy="44567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AF28746-13A8-465D-8504-CF3C9B8D3446}"/>
              </a:ext>
            </a:extLst>
          </p:cNvPr>
          <p:cNvSpPr txBox="1"/>
          <p:nvPr/>
        </p:nvSpPr>
        <p:spPr>
          <a:xfrm>
            <a:off x="2168611" y="3373903"/>
            <a:ext cx="1062681" cy="307777"/>
          </a:xfrm>
          <a:prstGeom prst="rect">
            <a:avLst/>
          </a:prstGeom>
          <a:noFill/>
        </p:spPr>
        <p:txBody>
          <a:bodyPr wrap="square" rtlCol="0">
            <a:spAutoFit/>
          </a:bodyPr>
          <a:lstStyle/>
          <a:p>
            <a:pPr algn="ctr"/>
            <a:r>
              <a:rPr lang="en-US" sz="1400" dirty="0"/>
              <a:t>API Server</a:t>
            </a:r>
          </a:p>
        </p:txBody>
      </p:sp>
      <p:sp>
        <p:nvSpPr>
          <p:cNvPr id="27" name="TextBox 26">
            <a:extLst>
              <a:ext uri="{FF2B5EF4-FFF2-40B4-BE49-F238E27FC236}">
                <a16:creationId xmlns:a16="http://schemas.microsoft.com/office/drawing/2014/main" id="{FF89104B-C745-4A8D-88F4-A1B0C9C67BDB}"/>
              </a:ext>
            </a:extLst>
          </p:cNvPr>
          <p:cNvSpPr txBox="1"/>
          <p:nvPr/>
        </p:nvSpPr>
        <p:spPr>
          <a:xfrm>
            <a:off x="3954161" y="3390778"/>
            <a:ext cx="1062681" cy="307777"/>
          </a:xfrm>
          <a:prstGeom prst="rect">
            <a:avLst/>
          </a:prstGeom>
          <a:noFill/>
        </p:spPr>
        <p:txBody>
          <a:bodyPr wrap="square" rtlCol="0">
            <a:spAutoFit/>
          </a:bodyPr>
          <a:lstStyle/>
          <a:p>
            <a:pPr algn="ctr"/>
            <a:r>
              <a:rPr lang="en-US" sz="1400" dirty="0"/>
              <a:t>Scheduler</a:t>
            </a:r>
          </a:p>
        </p:txBody>
      </p:sp>
      <p:sp>
        <p:nvSpPr>
          <p:cNvPr id="28" name="TextBox 27">
            <a:extLst>
              <a:ext uri="{FF2B5EF4-FFF2-40B4-BE49-F238E27FC236}">
                <a16:creationId xmlns:a16="http://schemas.microsoft.com/office/drawing/2014/main" id="{C23145EC-B986-496B-BEEA-404A3D541012}"/>
              </a:ext>
            </a:extLst>
          </p:cNvPr>
          <p:cNvSpPr txBox="1"/>
          <p:nvPr/>
        </p:nvSpPr>
        <p:spPr>
          <a:xfrm>
            <a:off x="2077995" y="5371520"/>
            <a:ext cx="1062681" cy="307777"/>
          </a:xfrm>
          <a:prstGeom prst="rect">
            <a:avLst/>
          </a:prstGeom>
          <a:noFill/>
        </p:spPr>
        <p:txBody>
          <a:bodyPr wrap="square" rtlCol="0">
            <a:spAutoFit/>
          </a:bodyPr>
          <a:lstStyle/>
          <a:p>
            <a:pPr algn="ctr"/>
            <a:r>
              <a:rPr lang="en-US" sz="1400" dirty="0"/>
              <a:t>etcd</a:t>
            </a:r>
          </a:p>
        </p:txBody>
      </p:sp>
      <p:sp>
        <p:nvSpPr>
          <p:cNvPr id="29" name="TextBox 28">
            <a:extLst>
              <a:ext uri="{FF2B5EF4-FFF2-40B4-BE49-F238E27FC236}">
                <a16:creationId xmlns:a16="http://schemas.microsoft.com/office/drawing/2014/main" id="{77099D2C-338C-48DD-9EEA-36EC5A1218F1}"/>
              </a:ext>
            </a:extLst>
          </p:cNvPr>
          <p:cNvSpPr txBox="1"/>
          <p:nvPr/>
        </p:nvSpPr>
        <p:spPr>
          <a:xfrm>
            <a:off x="3658628" y="5366120"/>
            <a:ext cx="1679491" cy="307777"/>
          </a:xfrm>
          <a:prstGeom prst="rect">
            <a:avLst/>
          </a:prstGeom>
          <a:noFill/>
        </p:spPr>
        <p:txBody>
          <a:bodyPr wrap="square" rtlCol="0">
            <a:spAutoFit/>
          </a:bodyPr>
          <a:lstStyle/>
          <a:p>
            <a:pPr algn="ctr"/>
            <a:r>
              <a:rPr lang="en-US" sz="1400" dirty="0"/>
              <a:t>Controller Manager</a:t>
            </a:r>
          </a:p>
        </p:txBody>
      </p:sp>
      <p:sp>
        <p:nvSpPr>
          <p:cNvPr id="30" name="TextBox 29">
            <a:extLst>
              <a:ext uri="{FF2B5EF4-FFF2-40B4-BE49-F238E27FC236}">
                <a16:creationId xmlns:a16="http://schemas.microsoft.com/office/drawing/2014/main" id="{1E327651-DD4F-44D1-93A8-F41A1775257D}"/>
              </a:ext>
            </a:extLst>
          </p:cNvPr>
          <p:cNvSpPr txBox="1"/>
          <p:nvPr/>
        </p:nvSpPr>
        <p:spPr>
          <a:xfrm>
            <a:off x="7628237" y="3619585"/>
            <a:ext cx="1062681" cy="307777"/>
          </a:xfrm>
          <a:prstGeom prst="rect">
            <a:avLst/>
          </a:prstGeom>
          <a:noFill/>
        </p:spPr>
        <p:txBody>
          <a:bodyPr wrap="square" rtlCol="0">
            <a:spAutoFit/>
          </a:bodyPr>
          <a:lstStyle/>
          <a:p>
            <a:pPr algn="ctr"/>
            <a:r>
              <a:rPr lang="en-US" sz="1400" dirty="0"/>
              <a:t>kubelet</a:t>
            </a:r>
          </a:p>
        </p:txBody>
      </p:sp>
      <p:sp>
        <p:nvSpPr>
          <p:cNvPr id="31" name="TextBox 30">
            <a:extLst>
              <a:ext uri="{FF2B5EF4-FFF2-40B4-BE49-F238E27FC236}">
                <a16:creationId xmlns:a16="http://schemas.microsoft.com/office/drawing/2014/main" id="{97E4A82F-16DD-4E66-A906-71AEB23798B0}"/>
              </a:ext>
            </a:extLst>
          </p:cNvPr>
          <p:cNvSpPr txBox="1"/>
          <p:nvPr/>
        </p:nvSpPr>
        <p:spPr>
          <a:xfrm>
            <a:off x="7628236" y="5404263"/>
            <a:ext cx="1062681" cy="307777"/>
          </a:xfrm>
          <a:prstGeom prst="rect">
            <a:avLst/>
          </a:prstGeom>
          <a:noFill/>
        </p:spPr>
        <p:txBody>
          <a:bodyPr wrap="square" rtlCol="0">
            <a:spAutoFit/>
          </a:bodyPr>
          <a:lstStyle/>
          <a:p>
            <a:pPr algn="ctr"/>
            <a:r>
              <a:rPr lang="en-US" sz="1400" dirty="0" err="1"/>
              <a:t>kube</a:t>
            </a:r>
            <a:r>
              <a:rPr lang="en-US" sz="1400" dirty="0"/>
              <a:t>-proxy</a:t>
            </a:r>
          </a:p>
        </p:txBody>
      </p:sp>
      <p:sp>
        <p:nvSpPr>
          <p:cNvPr id="32" name="TextBox 31">
            <a:extLst>
              <a:ext uri="{FF2B5EF4-FFF2-40B4-BE49-F238E27FC236}">
                <a16:creationId xmlns:a16="http://schemas.microsoft.com/office/drawing/2014/main" id="{D8ADACA5-57CC-439B-B6EA-D8332C967DA7}"/>
              </a:ext>
            </a:extLst>
          </p:cNvPr>
          <p:cNvSpPr txBox="1"/>
          <p:nvPr/>
        </p:nvSpPr>
        <p:spPr>
          <a:xfrm>
            <a:off x="9499262" y="5387891"/>
            <a:ext cx="1062681" cy="307777"/>
          </a:xfrm>
          <a:prstGeom prst="rect">
            <a:avLst/>
          </a:prstGeom>
          <a:noFill/>
        </p:spPr>
        <p:txBody>
          <a:bodyPr wrap="square" rtlCol="0">
            <a:spAutoFit/>
          </a:bodyPr>
          <a:lstStyle/>
          <a:p>
            <a:pPr algn="ctr"/>
            <a:r>
              <a:rPr lang="en-US" sz="1400" dirty="0"/>
              <a:t>Container</a:t>
            </a:r>
          </a:p>
        </p:txBody>
      </p:sp>
      <p:sp>
        <p:nvSpPr>
          <p:cNvPr id="33" name="TextBox 32">
            <a:extLst>
              <a:ext uri="{FF2B5EF4-FFF2-40B4-BE49-F238E27FC236}">
                <a16:creationId xmlns:a16="http://schemas.microsoft.com/office/drawing/2014/main" id="{75C824E3-6C77-4D63-B278-C42B1C944C47}"/>
              </a:ext>
            </a:extLst>
          </p:cNvPr>
          <p:cNvSpPr txBox="1"/>
          <p:nvPr/>
        </p:nvSpPr>
        <p:spPr>
          <a:xfrm>
            <a:off x="9143996" y="3598957"/>
            <a:ext cx="1614622" cy="307777"/>
          </a:xfrm>
          <a:prstGeom prst="rect">
            <a:avLst/>
          </a:prstGeom>
          <a:noFill/>
        </p:spPr>
        <p:txBody>
          <a:bodyPr wrap="square" rtlCol="0">
            <a:spAutoFit/>
          </a:bodyPr>
          <a:lstStyle/>
          <a:p>
            <a:pPr algn="ctr"/>
            <a:r>
              <a:rPr lang="en-US" sz="1400" dirty="0"/>
              <a:t>Container Runtime</a:t>
            </a:r>
          </a:p>
        </p:txBody>
      </p:sp>
      <p:sp>
        <p:nvSpPr>
          <p:cNvPr id="34" name="TextBox 33">
            <a:extLst>
              <a:ext uri="{FF2B5EF4-FFF2-40B4-BE49-F238E27FC236}">
                <a16:creationId xmlns:a16="http://schemas.microsoft.com/office/drawing/2014/main" id="{84C302FF-B16D-4F9A-A9BA-70E57838ED19}"/>
              </a:ext>
            </a:extLst>
          </p:cNvPr>
          <p:cNvSpPr txBox="1"/>
          <p:nvPr/>
        </p:nvSpPr>
        <p:spPr>
          <a:xfrm>
            <a:off x="2829697" y="5746247"/>
            <a:ext cx="1445741" cy="307777"/>
          </a:xfrm>
          <a:prstGeom prst="rect">
            <a:avLst/>
          </a:prstGeom>
          <a:noFill/>
        </p:spPr>
        <p:txBody>
          <a:bodyPr wrap="square" rtlCol="0">
            <a:spAutoFit/>
          </a:bodyPr>
          <a:lstStyle/>
          <a:p>
            <a:pPr algn="ctr"/>
            <a:r>
              <a:rPr lang="en-US" sz="1400" dirty="0"/>
              <a:t>Control Plane</a:t>
            </a:r>
          </a:p>
        </p:txBody>
      </p:sp>
      <p:sp>
        <p:nvSpPr>
          <p:cNvPr id="35" name="TextBox 34">
            <a:extLst>
              <a:ext uri="{FF2B5EF4-FFF2-40B4-BE49-F238E27FC236}">
                <a16:creationId xmlns:a16="http://schemas.microsoft.com/office/drawing/2014/main" id="{7EFEBE20-9BC0-413A-9D5A-1BF03C6D31BE}"/>
              </a:ext>
            </a:extLst>
          </p:cNvPr>
          <p:cNvSpPr txBox="1"/>
          <p:nvPr/>
        </p:nvSpPr>
        <p:spPr>
          <a:xfrm>
            <a:off x="8554480" y="5676376"/>
            <a:ext cx="1312023" cy="307777"/>
          </a:xfrm>
          <a:prstGeom prst="rect">
            <a:avLst/>
          </a:prstGeom>
          <a:noFill/>
        </p:spPr>
        <p:txBody>
          <a:bodyPr wrap="square" rtlCol="0">
            <a:spAutoFit/>
          </a:bodyPr>
          <a:lstStyle/>
          <a:p>
            <a:pPr algn="ctr"/>
            <a:r>
              <a:rPr lang="en-US" sz="1400" dirty="0"/>
              <a:t>Worker Nodes</a:t>
            </a:r>
          </a:p>
        </p:txBody>
      </p:sp>
      <p:cxnSp>
        <p:nvCxnSpPr>
          <p:cNvPr id="37" name="Straight Connector 36">
            <a:extLst>
              <a:ext uri="{FF2B5EF4-FFF2-40B4-BE49-F238E27FC236}">
                <a16:creationId xmlns:a16="http://schemas.microsoft.com/office/drawing/2014/main" id="{34E5A665-6571-4854-8AE9-90CDE9BA698C}"/>
              </a:ext>
            </a:extLst>
          </p:cNvPr>
          <p:cNvCxnSpPr>
            <a:cxnSpLocks/>
          </p:cNvCxnSpPr>
          <p:nvPr/>
        </p:nvCxnSpPr>
        <p:spPr>
          <a:xfrm>
            <a:off x="6228078" y="1737360"/>
            <a:ext cx="0" cy="456184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2D82F05-AC93-415C-8EC1-B164D2EAFB06}"/>
              </a:ext>
            </a:extLst>
          </p:cNvPr>
          <p:cNvSpPr txBox="1"/>
          <p:nvPr/>
        </p:nvSpPr>
        <p:spPr>
          <a:xfrm>
            <a:off x="2168611" y="2920718"/>
            <a:ext cx="3025343" cy="307777"/>
          </a:xfrm>
          <a:prstGeom prst="rect">
            <a:avLst/>
          </a:prstGeom>
          <a:noFill/>
        </p:spPr>
        <p:txBody>
          <a:bodyPr wrap="square" rtlCol="0">
            <a:spAutoFit/>
          </a:bodyPr>
          <a:lstStyle/>
          <a:p>
            <a:pPr algn="ctr"/>
            <a:r>
              <a:rPr lang="en-US" sz="1400" dirty="0">
                <a:solidFill>
                  <a:srgbClr val="FF0000"/>
                </a:solidFill>
              </a:rPr>
              <a:t>Managed by Azure</a:t>
            </a:r>
          </a:p>
        </p:txBody>
      </p:sp>
      <p:sp>
        <p:nvSpPr>
          <p:cNvPr id="39" name="TextBox 38">
            <a:extLst>
              <a:ext uri="{FF2B5EF4-FFF2-40B4-BE49-F238E27FC236}">
                <a16:creationId xmlns:a16="http://schemas.microsoft.com/office/drawing/2014/main" id="{117FBB22-E696-4AEB-8CEF-8DA2E3D29253}"/>
              </a:ext>
            </a:extLst>
          </p:cNvPr>
          <p:cNvSpPr txBox="1"/>
          <p:nvPr/>
        </p:nvSpPr>
        <p:spPr>
          <a:xfrm>
            <a:off x="7330645" y="2900020"/>
            <a:ext cx="3025343" cy="307777"/>
          </a:xfrm>
          <a:prstGeom prst="rect">
            <a:avLst/>
          </a:prstGeom>
          <a:noFill/>
        </p:spPr>
        <p:txBody>
          <a:bodyPr wrap="square" rtlCol="0">
            <a:spAutoFit/>
          </a:bodyPr>
          <a:lstStyle/>
          <a:p>
            <a:pPr algn="ctr"/>
            <a:r>
              <a:rPr lang="en-US" sz="1400" dirty="0">
                <a:solidFill>
                  <a:srgbClr val="FF0000"/>
                </a:solidFill>
              </a:rPr>
              <a:t>Managed by Customer</a:t>
            </a:r>
          </a:p>
        </p:txBody>
      </p:sp>
      <p:pic>
        <p:nvPicPr>
          <p:cNvPr id="40" name="Picture 39">
            <a:extLst>
              <a:ext uri="{FF2B5EF4-FFF2-40B4-BE49-F238E27FC236}">
                <a16:creationId xmlns:a16="http://schemas.microsoft.com/office/drawing/2014/main" id="{DE3C1E12-8EF1-7F46-A21B-747249BA665E}"/>
              </a:ext>
            </a:extLst>
          </p:cNvPr>
          <p:cNvPicPr>
            <a:picLocks noChangeAspect="1"/>
          </p:cNvPicPr>
          <p:nvPr/>
        </p:nvPicPr>
        <p:blipFill>
          <a:blip r:embed="rId9"/>
          <a:stretch>
            <a:fillRect/>
          </a:stretch>
        </p:blipFill>
        <p:spPr>
          <a:xfrm>
            <a:off x="3194182" y="1923821"/>
            <a:ext cx="974199" cy="773760"/>
          </a:xfrm>
          <a:prstGeom prst="rect">
            <a:avLst/>
          </a:prstGeom>
        </p:spPr>
      </p:pic>
      <p:pic>
        <p:nvPicPr>
          <p:cNvPr id="36" name="Graphic 35" descr="User with solid fill">
            <a:extLst>
              <a:ext uri="{FF2B5EF4-FFF2-40B4-BE49-F238E27FC236}">
                <a16:creationId xmlns:a16="http://schemas.microsoft.com/office/drawing/2014/main" id="{21FA8463-63BD-BB4C-91D5-872DAE328D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48932" y="1857044"/>
            <a:ext cx="914400" cy="914400"/>
          </a:xfrm>
          <a:prstGeom prst="rect">
            <a:avLst/>
          </a:prstGeom>
        </p:spPr>
      </p:pic>
    </p:spTree>
    <p:extLst>
      <p:ext uri="{BB962C8B-B14F-4D97-AF65-F5344CB8AC3E}">
        <p14:creationId xmlns:p14="http://schemas.microsoft.com/office/powerpoint/2010/main" val="44780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FBB-DAD5-49B5-9434-1B143E568946}"/>
              </a:ext>
            </a:extLst>
          </p:cNvPr>
          <p:cNvSpPr>
            <a:spLocks noGrp="1"/>
          </p:cNvSpPr>
          <p:nvPr>
            <p:ph type="title"/>
          </p:nvPr>
        </p:nvSpPr>
        <p:spPr/>
        <p:txBody>
          <a:bodyPr/>
          <a:lstStyle/>
          <a:p>
            <a:r>
              <a:rPr lang="en-US" dirty="0"/>
              <a:t>Shared Responsibility</a:t>
            </a:r>
          </a:p>
        </p:txBody>
      </p:sp>
      <p:grpSp>
        <p:nvGrpSpPr>
          <p:cNvPr id="4" name="Group 3">
            <a:extLst>
              <a:ext uri="{FF2B5EF4-FFF2-40B4-BE49-F238E27FC236}">
                <a16:creationId xmlns:a16="http://schemas.microsoft.com/office/drawing/2014/main" id="{8AEAFFEA-4E62-43A9-AE5C-489ABAA1696F}"/>
              </a:ext>
            </a:extLst>
          </p:cNvPr>
          <p:cNvGrpSpPr/>
          <p:nvPr/>
        </p:nvGrpSpPr>
        <p:grpSpPr>
          <a:xfrm>
            <a:off x="8888066" y="2044549"/>
            <a:ext cx="2468880" cy="2468880"/>
            <a:chOff x="8765093" y="1977817"/>
            <a:chExt cx="2468880" cy="2468880"/>
          </a:xfrm>
        </p:grpSpPr>
        <p:sp>
          <p:nvSpPr>
            <p:cNvPr id="80" name="Rectangle: Rounded Corners 79">
              <a:extLst>
                <a:ext uri="{FF2B5EF4-FFF2-40B4-BE49-F238E27FC236}">
                  <a16:creationId xmlns:a16="http://schemas.microsoft.com/office/drawing/2014/main" id="{FA5A61D2-A879-4A07-9259-E38A1B23E594}"/>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81" name="Group 80">
              <a:extLst>
                <a:ext uri="{FF2B5EF4-FFF2-40B4-BE49-F238E27FC236}">
                  <a16:creationId xmlns:a16="http://schemas.microsoft.com/office/drawing/2014/main" id="{26E006BB-7303-4EBA-B068-93818B962E27}"/>
                </a:ext>
              </a:extLst>
            </p:cNvPr>
            <p:cNvGrpSpPr/>
            <p:nvPr/>
          </p:nvGrpSpPr>
          <p:grpSpPr>
            <a:xfrm>
              <a:off x="8993428" y="2197592"/>
              <a:ext cx="2012210" cy="1990003"/>
              <a:chOff x="8909291" y="2017575"/>
              <a:chExt cx="2012210" cy="1990003"/>
            </a:xfrm>
          </p:grpSpPr>
          <p:grpSp>
            <p:nvGrpSpPr>
              <p:cNvPr id="82" name="Group 81">
                <a:extLst>
                  <a:ext uri="{FF2B5EF4-FFF2-40B4-BE49-F238E27FC236}">
                    <a16:creationId xmlns:a16="http://schemas.microsoft.com/office/drawing/2014/main" id="{61B0993D-B39E-45A2-BA62-42AD2A632CB5}"/>
                  </a:ext>
                </a:extLst>
              </p:cNvPr>
              <p:cNvGrpSpPr/>
              <p:nvPr/>
            </p:nvGrpSpPr>
            <p:grpSpPr>
              <a:xfrm>
                <a:off x="8919965" y="2284216"/>
                <a:ext cx="1990863" cy="1723362"/>
                <a:chOff x="8954154" y="2284216"/>
                <a:chExt cx="1990863" cy="1723362"/>
              </a:xfrm>
            </p:grpSpPr>
            <p:grpSp>
              <p:nvGrpSpPr>
                <p:cNvPr id="84" name="Group 83">
                  <a:extLst>
                    <a:ext uri="{FF2B5EF4-FFF2-40B4-BE49-F238E27FC236}">
                      <a16:creationId xmlns:a16="http://schemas.microsoft.com/office/drawing/2014/main" id="{673AA2FB-A3A3-4147-BCF5-CEAFA57D4669}"/>
                    </a:ext>
                  </a:extLst>
                </p:cNvPr>
                <p:cNvGrpSpPr/>
                <p:nvPr/>
              </p:nvGrpSpPr>
              <p:grpSpPr>
                <a:xfrm>
                  <a:off x="8954154" y="2404118"/>
                  <a:ext cx="601487" cy="703174"/>
                  <a:chOff x="5225756" y="3078294"/>
                  <a:chExt cx="601487" cy="703174"/>
                </a:xfrm>
              </p:grpSpPr>
              <p:sp>
                <p:nvSpPr>
                  <p:cNvPr id="101" name="Title 1">
                    <a:extLst>
                      <a:ext uri="{FF2B5EF4-FFF2-40B4-BE49-F238E27FC236}">
                        <a16:creationId xmlns:a16="http://schemas.microsoft.com/office/drawing/2014/main" id="{9D5149C9-8F7C-4856-816C-28460488C3A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02" name="Rectangle: Rounded Corners 101">
                    <a:extLst>
                      <a:ext uri="{FF2B5EF4-FFF2-40B4-BE49-F238E27FC236}">
                        <a16:creationId xmlns:a16="http://schemas.microsoft.com/office/drawing/2014/main" id="{8E2CB886-67F8-413E-844F-EB9BF2987DDD}"/>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3" name="plug" title="Icon of a power plug showing an A to B connection">
                    <a:extLst>
                      <a:ext uri="{FF2B5EF4-FFF2-40B4-BE49-F238E27FC236}">
                        <a16:creationId xmlns:a16="http://schemas.microsoft.com/office/drawing/2014/main" id="{FE74FBFF-FBED-4C6A-AEC5-718B28A9AB29}"/>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85" name="Group 84">
                  <a:extLst>
                    <a:ext uri="{FF2B5EF4-FFF2-40B4-BE49-F238E27FC236}">
                      <a16:creationId xmlns:a16="http://schemas.microsoft.com/office/drawing/2014/main" id="{1D7D971F-3261-4D0E-A4B3-1600B6E78752}"/>
                    </a:ext>
                  </a:extLst>
                </p:cNvPr>
                <p:cNvGrpSpPr/>
                <p:nvPr/>
              </p:nvGrpSpPr>
              <p:grpSpPr>
                <a:xfrm>
                  <a:off x="9648842" y="3181294"/>
                  <a:ext cx="601487" cy="826284"/>
                  <a:chOff x="5175257" y="3960674"/>
                  <a:chExt cx="601487" cy="826284"/>
                </a:xfrm>
              </p:grpSpPr>
              <p:sp>
                <p:nvSpPr>
                  <p:cNvPr id="98" name="Title 1">
                    <a:extLst>
                      <a:ext uri="{FF2B5EF4-FFF2-40B4-BE49-F238E27FC236}">
                        <a16:creationId xmlns:a16="http://schemas.microsoft.com/office/drawing/2014/main" id="{1033777A-FF27-448E-AB5C-C5278CB10422}"/>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 Manager</a:t>
                    </a:r>
                  </a:p>
                </p:txBody>
              </p:sp>
              <p:sp>
                <p:nvSpPr>
                  <p:cNvPr id="99" name="Rectangle: Rounded Corners 98">
                    <a:extLst>
                      <a:ext uri="{FF2B5EF4-FFF2-40B4-BE49-F238E27FC236}">
                        <a16:creationId xmlns:a16="http://schemas.microsoft.com/office/drawing/2014/main" id="{481680D9-7D98-430F-8B9D-35697B6ED90C}"/>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0" name="remote" title="Icon of a remote control">
                    <a:extLst>
                      <a:ext uri="{FF2B5EF4-FFF2-40B4-BE49-F238E27FC236}">
                        <a16:creationId xmlns:a16="http://schemas.microsoft.com/office/drawing/2014/main" id="{9B832F4F-20EB-42AC-AF25-6E7D8B752ADF}"/>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6" name="Group 85">
                  <a:extLst>
                    <a:ext uri="{FF2B5EF4-FFF2-40B4-BE49-F238E27FC236}">
                      <a16:creationId xmlns:a16="http://schemas.microsoft.com/office/drawing/2014/main" id="{6FD32895-A199-45C9-B009-AAFFEE05BD19}"/>
                    </a:ext>
                  </a:extLst>
                </p:cNvPr>
                <p:cNvGrpSpPr/>
                <p:nvPr/>
              </p:nvGrpSpPr>
              <p:grpSpPr>
                <a:xfrm>
                  <a:off x="8954154" y="3304404"/>
                  <a:ext cx="601487" cy="703174"/>
                  <a:chOff x="6300176" y="4082594"/>
                  <a:chExt cx="601487" cy="703174"/>
                </a:xfrm>
              </p:grpSpPr>
              <p:sp>
                <p:nvSpPr>
                  <p:cNvPr id="95" name="Title 1">
                    <a:extLst>
                      <a:ext uri="{FF2B5EF4-FFF2-40B4-BE49-F238E27FC236}">
                        <a16:creationId xmlns:a16="http://schemas.microsoft.com/office/drawing/2014/main" id="{A80DDDFA-0668-47AB-AB3F-1A78A7F05272}"/>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96" name="Rectangle: Rounded Corners 95">
                    <a:extLst>
                      <a:ext uri="{FF2B5EF4-FFF2-40B4-BE49-F238E27FC236}">
                        <a16:creationId xmlns:a16="http://schemas.microsoft.com/office/drawing/2014/main" id="{7DF0149B-1730-4BC5-BE07-5BCF67A32693}"/>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7" name="Calendar" title="Icon of a calendar">
                    <a:extLst>
                      <a:ext uri="{FF2B5EF4-FFF2-40B4-BE49-F238E27FC236}">
                        <a16:creationId xmlns:a16="http://schemas.microsoft.com/office/drawing/2014/main" id="{9B718C9C-473A-4D7A-B1B8-A09DC767CD60}"/>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7" name="Group 86">
                  <a:extLst>
                    <a:ext uri="{FF2B5EF4-FFF2-40B4-BE49-F238E27FC236}">
                      <a16:creationId xmlns:a16="http://schemas.microsoft.com/office/drawing/2014/main" id="{DF4FFA4A-2F74-4C6A-A348-FD7F2A4164EA}"/>
                    </a:ext>
                  </a:extLst>
                </p:cNvPr>
                <p:cNvGrpSpPr/>
                <p:nvPr/>
              </p:nvGrpSpPr>
              <p:grpSpPr>
                <a:xfrm>
                  <a:off x="9684409" y="2284216"/>
                  <a:ext cx="530352" cy="823076"/>
                  <a:chOff x="9663646" y="2378342"/>
                  <a:chExt cx="530352" cy="823076"/>
                </a:xfrm>
              </p:grpSpPr>
              <p:sp>
                <p:nvSpPr>
                  <p:cNvPr id="92" name="Rectangle: Rounded Corners 91">
                    <a:extLst>
                      <a:ext uri="{FF2B5EF4-FFF2-40B4-BE49-F238E27FC236}">
                        <a16:creationId xmlns:a16="http://schemas.microsoft.com/office/drawing/2014/main" id="{07988B1E-09FA-4028-BAFF-0C5EB0165E4B}"/>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Database_EFC7" title="Icon of a cylinder">
                    <a:extLst>
                      <a:ext uri="{FF2B5EF4-FFF2-40B4-BE49-F238E27FC236}">
                        <a16:creationId xmlns:a16="http://schemas.microsoft.com/office/drawing/2014/main" id="{6E36A6AA-AD1A-4A0C-A5BB-849427BC219C}"/>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4" name="Title 1">
                    <a:extLst>
                      <a:ext uri="{FF2B5EF4-FFF2-40B4-BE49-F238E27FC236}">
                        <a16:creationId xmlns:a16="http://schemas.microsoft.com/office/drawing/2014/main" id="{384DB374-902E-414C-9EAB-E2D06137EFBF}"/>
                      </a:ext>
                    </a:extLst>
                  </p:cNvPr>
                  <p:cNvSpPr txBox="1">
                    <a:spLocks/>
                  </p:cNvSpPr>
                  <p:nvPr/>
                </p:nvSpPr>
                <p:spPr>
                  <a:xfrm>
                    <a:off x="9746503" y="2378342"/>
                    <a:ext cx="364639"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a:t>
                    </a: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tcd</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 Store</a:t>
                    </a:r>
                  </a:p>
                </p:txBody>
              </p:sp>
            </p:grpSp>
            <p:grpSp>
              <p:nvGrpSpPr>
                <p:cNvPr id="88" name="Group 87">
                  <a:extLst>
                    <a:ext uri="{FF2B5EF4-FFF2-40B4-BE49-F238E27FC236}">
                      <a16:creationId xmlns:a16="http://schemas.microsoft.com/office/drawing/2014/main" id="{6E8F9FCC-A61B-4A25-8D6B-13A6586F9B5A}"/>
                    </a:ext>
                  </a:extLst>
                </p:cNvPr>
                <p:cNvGrpSpPr/>
                <p:nvPr/>
              </p:nvGrpSpPr>
              <p:grpSpPr>
                <a:xfrm>
                  <a:off x="10343530" y="3181294"/>
                  <a:ext cx="601487" cy="826284"/>
                  <a:chOff x="10426657" y="3383175"/>
                  <a:chExt cx="601487" cy="826284"/>
                </a:xfrm>
              </p:grpSpPr>
              <p:sp>
                <p:nvSpPr>
                  <p:cNvPr id="89" name="Title 1">
                    <a:extLst>
                      <a:ext uri="{FF2B5EF4-FFF2-40B4-BE49-F238E27FC236}">
                        <a16:creationId xmlns:a16="http://schemas.microsoft.com/office/drawing/2014/main" id="{605F44BD-728E-4A86-8402-1DECFDC95F0C}"/>
                      </a:ext>
                    </a:extLst>
                  </p:cNvPr>
                  <p:cNvSpPr txBox="1">
                    <a:spLocks/>
                  </p:cNvSpPr>
                  <p:nvPr/>
                </p:nvSpPr>
                <p:spPr>
                  <a:xfrm>
                    <a:off x="10426657" y="3383175"/>
                    <a:ext cx="601487"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Controller</a:t>
                    </a:r>
                  </a:p>
                </p:txBody>
              </p:sp>
              <p:sp>
                <p:nvSpPr>
                  <p:cNvPr id="90" name="Rectangle: Rounded Corners 89">
                    <a:extLst>
                      <a:ext uri="{FF2B5EF4-FFF2-40B4-BE49-F238E27FC236}">
                        <a16:creationId xmlns:a16="http://schemas.microsoft.com/office/drawing/2014/main" id="{4937450A-1424-41DB-AF1E-62A7D5DC5F52}"/>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1" name="Freeform 13" title="Icon of a cloud">
                    <a:extLst>
                      <a:ext uri="{FF2B5EF4-FFF2-40B4-BE49-F238E27FC236}">
                        <a16:creationId xmlns:a16="http://schemas.microsoft.com/office/drawing/2014/main" id="{F775AB56-FF4B-4308-B1ED-986B1B578225}"/>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83" name="Title 1">
                <a:extLst>
                  <a:ext uri="{FF2B5EF4-FFF2-40B4-BE49-F238E27FC236}">
                    <a16:creationId xmlns:a16="http://schemas.microsoft.com/office/drawing/2014/main" id="{0EC9DD28-9169-413D-ABFD-CA71E7A091FF}"/>
                  </a:ext>
                </a:extLst>
              </p:cNvPr>
              <p:cNvSpPr txBox="1">
                <a:spLocks/>
              </p:cNvSpPr>
              <p:nvPr/>
            </p:nvSpPr>
            <p:spPr>
              <a:xfrm>
                <a:off x="8909291" y="2017575"/>
                <a:ext cx="201221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Self-managed master node(s)</a:t>
                </a:r>
              </a:p>
            </p:txBody>
          </p:sp>
        </p:grpSp>
      </p:grpSp>
      <p:cxnSp>
        <p:nvCxnSpPr>
          <p:cNvPr id="6" name="Straight Connector 5">
            <a:extLst>
              <a:ext uri="{FF2B5EF4-FFF2-40B4-BE49-F238E27FC236}">
                <a16:creationId xmlns:a16="http://schemas.microsoft.com/office/drawing/2014/main" id="{E7EDE7B1-6022-4167-B495-CEA55E494F20}"/>
              </a:ext>
            </a:extLst>
          </p:cNvPr>
          <p:cNvCxnSpPr>
            <a:cxnSpLocks/>
          </p:cNvCxnSpPr>
          <p:nvPr/>
        </p:nvCxnSpPr>
        <p:spPr>
          <a:xfrm flipH="1">
            <a:off x="4503420" y="1737360"/>
            <a:ext cx="1" cy="4488180"/>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081F482-6334-4B03-B300-797B165B43A8}"/>
              </a:ext>
            </a:extLst>
          </p:cNvPr>
          <p:cNvGrpSpPr/>
          <p:nvPr/>
        </p:nvGrpSpPr>
        <p:grpSpPr>
          <a:xfrm>
            <a:off x="5056997" y="4970348"/>
            <a:ext cx="6299946" cy="1167656"/>
            <a:chOff x="4934024" y="4903616"/>
            <a:chExt cx="6299946" cy="1167656"/>
          </a:xfrm>
        </p:grpSpPr>
        <p:sp>
          <p:nvSpPr>
            <p:cNvPr id="78" name="Rectangle: Rounded Corners 77">
              <a:extLst>
                <a:ext uri="{FF2B5EF4-FFF2-40B4-BE49-F238E27FC236}">
                  <a16:creationId xmlns:a16="http://schemas.microsoft.com/office/drawing/2014/main" id="{6072E500-593E-4BCF-BA30-7E0C3721BEC7}"/>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9" name="Title 1">
              <a:extLst>
                <a:ext uri="{FF2B5EF4-FFF2-40B4-BE49-F238E27FC236}">
                  <a16:creationId xmlns:a16="http://schemas.microsoft.com/office/drawing/2014/main" id="{F723DDF5-6F2E-497E-8762-719F64FE6386}"/>
                </a:ext>
              </a:extLst>
            </p:cNvPr>
            <p:cNvSpPr txBox="1">
              <a:spLocks/>
            </p:cNvSpPr>
            <p:nvPr/>
          </p:nvSpPr>
          <p:spPr>
            <a:xfrm>
              <a:off x="4934024" y="4903616"/>
              <a:ext cx="198977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Customer VMs</a:t>
              </a:r>
            </a:p>
          </p:txBody>
        </p:sp>
      </p:grpSp>
      <p:grpSp>
        <p:nvGrpSpPr>
          <p:cNvPr id="8" name="Group 7">
            <a:extLst>
              <a:ext uri="{FF2B5EF4-FFF2-40B4-BE49-F238E27FC236}">
                <a16:creationId xmlns:a16="http://schemas.microsoft.com/office/drawing/2014/main" id="{02B1475D-D0C1-4325-9DB6-BB445D4A2467}"/>
              </a:ext>
            </a:extLst>
          </p:cNvPr>
          <p:cNvGrpSpPr/>
          <p:nvPr/>
        </p:nvGrpSpPr>
        <p:grpSpPr>
          <a:xfrm>
            <a:off x="5982395" y="2355645"/>
            <a:ext cx="822960" cy="1338869"/>
            <a:chOff x="5859422" y="2288913"/>
            <a:chExt cx="822960" cy="1338869"/>
          </a:xfrm>
        </p:grpSpPr>
        <p:sp>
          <p:nvSpPr>
            <p:cNvPr id="75" name="Title 1">
              <a:extLst>
                <a:ext uri="{FF2B5EF4-FFF2-40B4-BE49-F238E27FC236}">
                  <a16:creationId xmlns:a16="http://schemas.microsoft.com/office/drawing/2014/main" id="{81FF204C-FF6E-4833-8CFD-9A65070C55FE}"/>
                </a:ext>
              </a:extLst>
            </p:cNvPr>
            <p:cNvSpPr txBox="1">
              <a:spLocks/>
            </p:cNvSpPr>
            <p:nvPr/>
          </p:nvSpPr>
          <p:spPr>
            <a:xfrm>
              <a:off x="5912112" y="2288913"/>
              <a:ext cx="717581" cy="461665"/>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App/ workload definition</a:t>
              </a:r>
            </a:p>
          </p:txBody>
        </p:sp>
        <p:sp>
          <p:nvSpPr>
            <p:cNvPr id="76" name="Rectangle: Rounded Corners 75">
              <a:extLst>
                <a:ext uri="{FF2B5EF4-FFF2-40B4-BE49-F238E27FC236}">
                  <a16:creationId xmlns:a16="http://schemas.microsoft.com/office/drawing/2014/main" id="{C4F6192B-296A-452A-A499-4E6C889E0682}"/>
                </a:ext>
              </a:extLst>
            </p:cNvPr>
            <p:cNvSpPr/>
            <p:nvPr/>
          </p:nvSpPr>
          <p:spPr bwMode="auto">
            <a:xfrm>
              <a:off x="5859422"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7" name="CRMArticles_EFF5" title="Icon of two documents stacked together with writing on them">
              <a:extLst>
                <a:ext uri="{FF2B5EF4-FFF2-40B4-BE49-F238E27FC236}">
                  <a16:creationId xmlns:a16="http://schemas.microsoft.com/office/drawing/2014/main" id="{B4179966-EA0D-4B05-8FEB-FC99EA868736}"/>
                </a:ext>
              </a:extLst>
            </p:cNvPr>
            <p:cNvSpPr>
              <a:spLocks noChangeAspect="1" noEditPoints="1"/>
            </p:cNvSpPr>
            <p:nvPr/>
          </p:nvSpPr>
          <p:spPr bwMode="auto">
            <a:xfrm>
              <a:off x="6052759" y="2964491"/>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6176D602-29E8-4C76-ACBA-AB21B87F7791}"/>
              </a:ext>
            </a:extLst>
          </p:cNvPr>
          <p:cNvGrpSpPr/>
          <p:nvPr/>
        </p:nvGrpSpPr>
        <p:grpSpPr>
          <a:xfrm>
            <a:off x="5056997" y="2663422"/>
            <a:ext cx="822960" cy="1031092"/>
            <a:chOff x="4934024" y="2596690"/>
            <a:chExt cx="822960" cy="1031092"/>
          </a:xfrm>
        </p:grpSpPr>
        <p:sp>
          <p:nvSpPr>
            <p:cNvPr id="72" name="Title 1">
              <a:extLst>
                <a:ext uri="{FF2B5EF4-FFF2-40B4-BE49-F238E27FC236}">
                  <a16:creationId xmlns:a16="http://schemas.microsoft.com/office/drawing/2014/main" id="{C8605940-5FDA-4F38-A523-F1E8F1AFCC3F}"/>
                </a:ext>
              </a:extLst>
            </p:cNvPr>
            <p:cNvSpPr txBox="1">
              <a:spLocks/>
            </p:cNvSpPr>
            <p:nvPr/>
          </p:nvSpPr>
          <p:spPr>
            <a:xfrm>
              <a:off x="4986714" y="2596690"/>
              <a:ext cx="717581"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User</a:t>
              </a:r>
            </a:p>
          </p:txBody>
        </p:sp>
        <p:sp>
          <p:nvSpPr>
            <p:cNvPr id="73" name="Rectangle: Rounded Corners 72">
              <a:extLst>
                <a:ext uri="{FF2B5EF4-FFF2-40B4-BE49-F238E27FC236}">
                  <a16:creationId xmlns:a16="http://schemas.microsoft.com/office/drawing/2014/main" id="{632237D1-31B1-4484-8CCF-FC08A39C4614}"/>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4" name="people_4" title="Icon of a person">
              <a:extLst>
                <a:ext uri="{FF2B5EF4-FFF2-40B4-BE49-F238E27FC236}">
                  <a16:creationId xmlns:a16="http://schemas.microsoft.com/office/drawing/2014/main" id="{E4EC7F5A-8CA1-4FA9-AC1B-5DD1188802C1}"/>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10" name="Straight Arrow Connector 9">
            <a:extLst>
              <a:ext uri="{FF2B5EF4-FFF2-40B4-BE49-F238E27FC236}">
                <a16:creationId xmlns:a16="http://schemas.microsoft.com/office/drawing/2014/main" id="{FE7515A9-52C6-4113-AF95-6965D1FC4749}"/>
              </a:ext>
            </a:extLst>
          </p:cNvPr>
          <p:cNvCxnSpPr>
            <a:cxnSpLocks/>
            <a:stCxn id="76" idx="3"/>
            <a:endCxn id="31" idx="1"/>
          </p:cNvCxnSpPr>
          <p:nvPr/>
        </p:nvCxnSpPr>
        <p:spPr>
          <a:xfrm>
            <a:off x="6805355" y="3283034"/>
            <a:ext cx="62909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4CC132-E7D4-48DC-BBE4-525230DE1291}"/>
              </a:ext>
            </a:extLst>
          </p:cNvPr>
          <p:cNvCxnSpPr>
            <a:cxnSpLocks/>
            <a:stCxn id="31" idx="3"/>
            <a:endCxn id="21" idx="1"/>
          </p:cNvCxnSpPr>
          <p:nvPr/>
        </p:nvCxnSpPr>
        <p:spPr>
          <a:xfrm>
            <a:off x="8257413" y="3283034"/>
            <a:ext cx="630653"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352F881-E857-4627-95CD-D11A29371AC2}"/>
              </a:ext>
            </a:extLst>
          </p:cNvPr>
          <p:cNvGrpSpPr/>
          <p:nvPr/>
        </p:nvGrpSpPr>
        <p:grpSpPr>
          <a:xfrm>
            <a:off x="5229247" y="5295234"/>
            <a:ext cx="968156" cy="719981"/>
            <a:chOff x="4931506" y="5768408"/>
            <a:chExt cx="968156" cy="719981"/>
          </a:xfrm>
        </p:grpSpPr>
        <p:sp>
          <p:nvSpPr>
            <p:cNvPr id="65" name="Rectangle: Rounded Corners 64">
              <a:extLst>
                <a:ext uri="{FF2B5EF4-FFF2-40B4-BE49-F238E27FC236}">
                  <a16:creationId xmlns:a16="http://schemas.microsoft.com/office/drawing/2014/main" id="{3E83862A-5CCB-44D8-963C-7CBAC6960E40}"/>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66" name="Title 1">
              <a:extLst>
                <a:ext uri="{FF2B5EF4-FFF2-40B4-BE49-F238E27FC236}">
                  <a16:creationId xmlns:a16="http://schemas.microsoft.com/office/drawing/2014/main" id="{7B545855-FAD3-460C-90EB-59B61B014871}"/>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67" name="Title 1">
              <a:extLst>
                <a:ext uri="{FF2B5EF4-FFF2-40B4-BE49-F238E27FC236}">
                  <a16:creationId xmlns:a16="http://schemas.microsoft.com/office/drawing/2014/main" id="{769A601B-3BD4-42D9-B742-6A1CEB51D890}"/>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68" name="Group 67">
              <a:extLst>
                <a:ext uri="{FF2B5EF4-FFF2-40B4-BE49-F238E27FC236}">
                  <a16:creationId xmlns:a16="http://schemas.microsoft.com/office/drawing/2014/main" id="{602E2764-C2BF-45DA-A0EF-BE749FB35B04}"/>
                </a:ext>
              </a:extLst>
            </p:cNvPr>
            <p:cNvGrpSpPr/>
            <p:nvPr/>
          </p:nvGrpSpPr>
          <p:grpSpPr>
            <a:xfrm>
              <a:off x="5078575" y="6178579"/>
              <a:ext cx="674041" cy="200439"/>
              <a:chOff x="8773830" y="4177977"/>
              <a:chExt cx="757312" cy="225202"/>
            </a:xfrm>
          </p:grpSpPr>
          <p:sp>
            <p:nvSpPr>
              <p:cNvPr id="69" name="Freeform: Shape 68">
                <a:extLst>
                  <a:ext uri="{FF2B5EF4-FFF2-40B4-BE49-F238E27FC236}">
                    <a16:creationId xmlns:a16="http://schemas.microsoft.com/office/drawing/2014/main" id="{B3545B1B-D4F1-41D1-863B-037FC41314F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0" name="Freeform: Shape 69">
                <a:extLst>
                  <a:ext uri="{FF2B5EF4-FFF2-40B4-BE49-F238E27FC236}">
                    <a16:creationId xmlns:a16="http://schemas.microsoft.com/office/drawing/2014/main" id="{0D03E1F1-445B-4C88-BCAA-18263DC8627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1" name="Freeform: Shape 70">
                <a:extLst>
                  <a:ext uri="{FF2B5EF4-FFF2-40B4-BE49-F238E27FC236}">
                    <a16:creationId xmlns:a16="http://schemas.microsoft.com/office/drawing/2014/main" id="{25B92B96-3224-403C-8172-3B0CCD3D4BAB}"/>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3" name="Group 12">
            <a:extLst>
              <a:ext uri="{FF2B5EF4-FFF2-40B4-BE49-F238E27FC236}">
                <a16:creationId xmlns:a16="http://schemas.microsoft.com/office/drawing/2014/main" id="{D2429501-52D2-407C-9B75-67CB1195F6B3}"/>
              </a:ext>
            </a:extLst>
          </p:cNvPr>
          <p:cNvGrpSpPr/>
          <p:nvPr/>
        </p:nvGrpSpPr>
        <p:grpSpPr>
          <a:xfrm>
            <a:off x="6476070" y="5295234"/>
            <a:ext cx="968156" cy="719981"/>
            <a:chOff x="4931506" y="5768408"/>
            <a:chExt cx="968156" cy="719981"/>
          </a:xfrm>
        </p:grpSpPr>
        <p:sp>
          <p:nvSpPr>
            <p:cNvPr id="58" name="Rectangle: Rounded Corners 57">
              <a:extLst>
                <a:ext uri="{FF2B5EF4-FFF2-40B4-BE49-F238E27FC236}">
                  <a16:creationId xmlns:a16="http://schemas.microsoft.com/office/drawing/2014/main" id="{B298687D-7E4B-43FA-9D22-472EE743C2D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59" name="Title 1">
              <a:extLst>
                <a:ext uri="{FF2B5EF4-FFF2-40B4-BE49-F238E27FC236}">
                  <a16:creationId xmlns:a16="http://schemas.microsoft.com/office/drawing/2014/main" id="{C98CBB25-27B2-486C-B6BF-54C5433C2918}"/>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60" name="Title 1">
              <a:extLst>
                <a:ext uri="{FF2B5EF4-FFF2-40B4-BE49-F238E27FC236}">
                  <a16:creationId xmlns:a16="http://schemas.microsoft.com/office/drawing/2014/main" id="{12337425-3C94-4963-8DC9-92248C07E7A5}"/>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61" name="Group 60">
              <a:extLst>
                <a:ext uri="{FF2B5EF4-FFF2-40B4-BE49-F238E27FC236}">
                  <a16:creationId xmlns:a16="http://schemas.microsoft.com/office/drawing/2014/main" id="{83C96542-7DE4-45DE-B044-6F4EBE50F501}"/>
                </a:ext>
              </a:extLst>
            </p:cNvPr>
            <p:cNvGrpSpPr/>
            <p:nvPr/>
          </p:nvGrpSpPr>
          <p:grpSpPr>
            <a:xfrm>
              <a:off x="5078575" y="6178579"/>
              <a:ext cx="674041" cy="200439"/>
              <a:chOff x="8773830" y="4177977"/>
              <a:chExt cx="757312" cy="225202"/>
            </a:xfrm>
          </p:grpSpPr>
          <p:sp>
            <p:nvSpPr>
              <p:cNvPr id="62" name="Freeform: Shape 61">
                <a:extLst>
                  <a:ext uri="{FF2B5EF4-FFF2-40B4-BE49-F238E27FC236}">
                    <a16:creationId xmlns:a16="http://schemas.microsoft.com/office/drawing/2014/main" id="{C771254C-332E-42D2-B99B-7FEE7E255D91}"/>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3" name="Freeform: Shape 62">
                <a:extLst>
                  <a:ext uri="{FF2B5EF4-FFF2-40B4-BE49-F238E27FC236}">
                    <a16:creationId xmlns:a16="http://schemas.microsoft.com/office/drawing/2014/main" id="{F07F84FC-1587-4687-B66F-1B7E8D24333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Shape 63">
                <a:extLst>
                  <a:ext uri="{FF2B5EF4-FFF2-40B4-BE49-F238E27FC236}">
                    <a16:creationId xmlns:a16="http://schemas.microsoft.com/office/drawing/2014/main" id="{64AB28E7-A8F6-4376-B52B-9EEB1ACD5CE5}"/>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4" name="Group 13">
            <a:extLst>
              <a:ext uri="{FF2B5EF4-FFF2-40B4-BE49-F238E27FC236}">
                <a16:creationId xmlns:a16="http://schemas.microsoft.com/office/drawing/2014/main" id="{6BE5C1E5-A663-4FC4-AA71-FD058522B1AF}"/>
              </a:ext>
            </a:extLst>
          </p:cNvPr>
          <p:cNvGrpSpPr/>
          <p:nvPr/>
        </p:nvGrpSpPr>
        <p:grpSpPr>
          <a:xfrm>
            <a:off x="7722893" y="5295234"/>
            <a:ext cx="968156" cy="719981"/>
            <a:chOff x="4931506" y="5768408"/>
            <a:chExt cx="968156" cy="719981"/>
          </a:xfrm>
        </p:grpSpPr>
        <p:sp>
          <p:nvSpPr>
            <p:cNvPr id="51" name="Rectangle: Rounded Corners 50">
              <a:extLst>
                <a:ext uri="{FF2B5EF4-FFF2-40B4-BE49-F238E27FC236}">
                  <a16:creationId xmlns:a16="http://schemas.microsoft.com/office/drawing/2014/main" id="{2545DF6A-3DB1-4586-9B1C-9529A5A2FAE5}"/>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52" name="Title 1">
              <a:extLst>
                <a:ext uri="{FF2B5EF4-FFF2-40B4-BE49-F238E27FC236}">
                  <a16:creationId xmlns:a16="http://schemas.microsoft.com/office/drawing/2014/main" id="{7C20627A-C0C8-4AB4-A7AD-8B44042DB820}"/>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53" name="Title 1">
              <a:extLst>
                <a:ext uri="{FF2B5EF4-FFF2-40B4-BE49-F238E27FC236}">
                  <a16:creationId xmlns:a16="http://schemas.microsoft.com/office/drawing/2014/main" id="{62C53D34-171E-4BF4-B44A-A573022B6F52}"/>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54" name="Group 53">
              <a:extLst>
                <a:ext uri="{FF2B5EF4-FFF2-40B4-BE49-F238E27FC236}">
                  <a16:creationId xmlns:a16="http://schemas.microsoft.com/office/drawing/2014/main" id="{24AACA6F-F783-4545-A3B3-AD1D7B8C3D26}"/>
                </a:ext>
              </a:extLst>
            </p:cNvPr>
            <p:cNvGrpSpPr/>
            <p:nvPr/>
          </p:nvGrpSpPr>
          <p:grpSpPr>
            <a:xfrm>
              <a:off x="5078575" y="6178579"/>
              <a:ext cx="674041" cy="200439"/>
              <a:chOff x="8773830" y="4177977"/>
              <a:chExt cx="757312" cy="225202"/>
            </a:xfrm>
          </p:grpSpPr>
          <p:sp>
            <p:nvSpPr>
              <p:cNvPr id="55" name="Freeform: Shape 54">
                <a:extLst>
                  <a:ext uri="{FF2B5EF4-FFF2-40B4-BE49-F238E27FC236}">
                    <a16:creationId xmlns:a16="http://schemas.microsoft.com/office/drawing/2014/main" id="{DB63095B-17AE-44B7-BF19-9AE31CD0DCFA}"/>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6" name="Freeform: Shape 55">
                <a:extLst>
                  <a:ext uri="{FF2B5EF4-FFF2-40B4-BE49-F238E27FC236}">
                    <a16:creationId xmlns:a16="http://schemas.microsoft.com/office/drawing/2014/main" id="{567D5EEB-6ED7-41DD-A1D5-C1DCDB9FF3D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7" name="Freeform: Shape 56">
                <a:extLst>
                  <a:ext uri="{FF2B5EF4-FFF2-40B4-BE49-F238E27FC236}">
                    <a16:creationId xmlns:a16="http://schemas.microsoft.com/office/drawing/2014/main" id="{B32F5961-8499-413A-BE02-95D319C6BC13}"/>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5" name="Group 14">
            <a:extLst>
              <a:ext uri="{FF2B5EF4-FFF2-40B4-BE49-F238E27FC236}">
                <a16:creationId xmlns:a16="http://schemas.microsoft.com/office/drawing/2014/main" id="{7F022AA4-7117-4B1E-9A55-E24D4763C867}"/>
              </a:ext>
            </a:extLst>
          </p:cNvPr>
          <p:cNvGrpSpPr/>
          <p:nvPr/>
        </p:nvGrpSpPr>
        <p:grpSpPr>
          <a:xfrm>
            <a:off x="8969716" y="5295234"/>
            <a:ext cx="968156" cy="719981"/>
            <a:chOff x="4931506" y="5768408"/>
            <a:chExt cx="968156" cy="719981"/>
          </a:xfrm>
        </p:grpSpPr>
        <p:sp>
          <p:nvSpPr>
            <p:cNvPr id="44" name="Rectangle: Rounded Corners 43">
              <a:extLst>
                <a:ext uri="{FF2B5EF4-FFF2-40B4-BE49-F238E27FC236}">
                  <a16:creationId xmlns:a16="http://schemas.microsoft.com/office/drawing/2014/main" id="{595F96A0-1074-455B-9AFE-BB2DDB9261FB}"/>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45" name="Title 1">
              <a:extLst>
                <a:ext uri="{FF2B5EF4-FFF2-40B4-BE49-F238E27FC236}">
                  <a16:creationId xmlns:a16="http://schemas.microsoft.com/office/drawing/2014/main" id="{8A7D26DA-94D5-49BD-9A02-742CC1C67D0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46" name="Title 1">
              <a:extLst>
                <a:ext uri="{FF2B5EF4-FFF2-40B4-BE49-F238E27FC236}">
                  <a16:creationId xmlns:a16="http://schemas.microsoft.com/office/drawing/2014/main" id="{9D6835ED-34D1-44CD-BDA4-487E867DE63D}"/>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47" name="Group 46">
              <a:extLst>
                <a:ext uri="{FF2B5EF4-FFF2-40B4-BE49-F238E27FC236}">
                  <a16:creationId xmlns:a16="http://schemas.microsoft.com/office/drawing/2014/main" id="{9CF56E31-9E0C-4896-B625-0EF1E2C7A92F}"/>
                </a:ext>
              </a:extLst>
            </p:cNvPr>
            <p:cNvGrpSpPr/>
            <p:nvPr/>
          </p:nvGrpSpPr>
          <p:grpSpPr>
            <a:xfrm>
              <a:off x="5078575" y="6178579"/>
              <a:ext cx="674041" cy="200439"/>
              <a:chOff x="8773830" y="4177977"/>
              <a:chExt cx="757312" cy="225202"/>
            </a:xfrm>
          </p:grpSpPr>
          <p:sp>
            <p:nvSpPr>
              <p:cNvPr id="48" name="Freeform: Shape 47">
                <a:extLst>
                  <a:ext uri="{FF2B5EF4-FFF2-40B4-BE49-F238E27FC236}">
                    <a16:creationId xmlns:a16="http://schemas.microsoft.com/office/drawing/2014/main" id="{3E25D644-61B3-4560-B8DB-60A902B1132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Freeform: Shape 48">
                <a:extLst>
                  <a:ext uri="{FF2B5EF4-FFF2-40B4-BE49-F238E27FC236}">
                    <a16:creationId xmlns:a16="http://schemas.microsoft.com/office/drawing/2014/main" id="{30409F37-06B0-48AE-84E3-23F76FD037D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0" name="Freeform: Shape 49">
                <a:extLst>
                  <a:ext uri="{FF2B5EF4-FFF2-40B4-BE49-F238E27FC236}">
                    <a16:creationId xmlns:a16="http://schemas.microsoft.com/office/drawing/2014/main" id="{6FD076BE-BBE0-4D8D-91FF-B6E94B3D560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6" name="Group 15">
            <a:extLst>
              <a:ext uri="{FF2B5EF4-FFF2-40B4-BE49-F238E27FC236}">
                <a16:creationId xmlns:a16="http://schemas.microsoft.com/office/drawing/2014/main" id="{6AAF4D32-1028-460C-9CD6-8A6F9BF28809}"/>
              </a:ext>
            </a:extLst>
          </p:cNvPr>
          <p:cNvGrpSpPr/>
          <p:nvPr/>
        </p:nvGrpSpPr>
        <p:grpSpPr>
          <a:xfrm>
            <a:off x="10216537" y="5295234"/>
            <a:ext cx="968156" cy="719981"/>
            <a:chOff x="4931506" y="5768408"/>
            <a:chExt cx="968156" cy="719981"/>
          </a:xfrm>
        </p:grpSpPr>
        <p:sp>
          <p:nvSpPr>
            <p:cNvPr id="37" name="Rectangle: Rounded Corners 36">
              <a:extLst>
                <a:ext uri="{FF2B5EF4-FFF2-40B4-BE49-F238E27FC236}">
                  <a16:creationId xmlns:a16="http://schemas.microsoft.com/office/drawing/2014/main" id="{1C7A2201-E995-4405-90C7-2D9A09CE682E}"/>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8" name="Title 1">
              <a:extLst>
                <a:ext uri="{FF2B5EF4-FFF2-40B4-BE49-F238E27FC236}">
                  <a16:creationId xmlns:a16="http://schemas.microsoft.com/office/drawing/2014/main" id="{10E2CECA-96BF-40A0-801B-8977B5297BB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39" name="Title 1">
              <a:extLst>
                <a:ext uri="{FF2B5EF4-FFF2-40B4-BE49-F238E27FC236}">
                  <a16:creationId xmlns:a16="http://schemas.microsoft.com/office/drawing/2014/main" id="{D52CF0E2-2122-4F13-B328-3BF52B6B0D29}"/>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40" name="Group 39">
              <a:extLst>
                <a:ext uri="{FF2B5EF4-FFF2-40B4-BE49-F238E27FC236}">
                  <a16:creationId xmlns:a16="http://schemas.microsoft.com/office/drawing/2014/main" id="{7AD6F55A-3C0B-43B0-92BD-42EAE0CE9FE4}"/>
                </a:ext>
              </a:extLst>
            </p:cNvPr>
            <p:cNvGrpSpPr/>
            <p:nvPr/>
          </p:nvGrpSpPr>
          <p:grpSpPr>
            <a:xfrm>
              <a:off x="5078575" y="6178579"/>
              <a:ext cx="674041" cy="200439"/>
              <a:chOff x="8773830" y="4177977"/>
              <a:chExt cx="757312" cy="225202"/>
            </a:xfrm>
          </p:grpSpPr>
          <p:sp>
            <p:nvSpPr>
              <p:cNvPr id="41" name="Freeform: Shape 40">
                <a:extLst>
                  <a:ext uri="{FF2B5EF4-FFF2-40B4-BE49-F238E27FC236}">
                    <a16:creationId xmlns:a16="http://schemas.microsoft.com/office/drawing/2014/main" id="{125237A7-BE2D-44CA-B5B1-36A7FFEC6A8C}"/>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2" name="Freeform: Shape 41">
                <a:extLst>
                  <a:ext uri="{FF2B5EF4-FFF2-40B4-BE49-F238E27FC236}">
                    <a16:creationId xmlns:a16="http://schemas.microsoft.com/office/drawing/2014/main" id="{1786D23A-8769-4371-B553-E4258B0F69F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Shape 42">
                <a:extLst>
                  <a:ext uri="{FF2B5EF4-FFF2-40B4-BE49-F238E27FC236}">
                    <a16:creationId xmlns:a16="http://schemas.microsoft.com/office/drawing/2014/main" id="{A3B8F59B-4781-4406-B622-AF53D4E2F422}"/>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17" name="Straight Arrow Connector 16">
            <a:extLst>
              <a:ext uri="{FF2B5EF4-FFF2-40B4-BE49-F238E27FC236}">
                <a16:creationId xmlns:a16="http://schemas.microsoft.com/office/drawing/2014/main" id="{969B5B3F-E138-4E1A-9FC9-77F7EA6ACF8F}"/>
              </a:ext>
            </a:extLst>
          </p:cNvPr>
          <p:cNvCxnSpPr>
            <a:cxnSpLocks/>
          </p:cNvCxnSpPr>
          <p:nvPr/>
        </p:nvCxnSpPr>
        <p:spPr>
          <a:xfrm>
            <a:off x="10122506" y="4517474"/>
            <a:ext cx="0" cy="63093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3C4FA97E-DDE3-4153-9CDA-C2CB8CF95115}"/>
              </a:ext>
            </a:extLst>
          </p:cNvPr>
          <p:cNvSpPr txBox="1">
            <a:spLocks/>
          </p:cNvSpPr>
          <p:nvPr/>
        </p:nvSpPr>
        <p:spPr>
          <a:xfrm>
            <a:off x="10256229" y="4679054"/>
            <a:ext cx="1188720"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 pods over private tunnel</a:t>
            </a:r>
          </a:p>
        </p:txBody>
      </p:sp>
      <p:grpSp>
        <p:nvGrpSpPr>
          <p:cNvPr id="19" name="Group 18">
            <a:extLst>
              <a:ext uri="{FF2B5EF4-FFF2-40B4-BE49-F238E27FC236}">
                <a16:creationId xmlns:a16="http://schemas.microsoft.com/office/drawing/2014/main" id="{57041159-562F-48E6-B601-4703C8872623}"/>
              </a:ext>
            </a:extLst>
          </p:cNvPr>
          <p:cNvGrpSpPr/>
          <p:nvPr/>
        </p:nvGrpSpPr>
        <p:grpSpPr>
          <a:xfrm>
            <a:off x="7434453" y="2509533"/>
            <a:ext cx="822960" cy="1184981"/>
            <a:chOff x="7311480" y="2442801"/>
            <a:chExt cx="822960" cy="1184981"/>
          </a:xfrm>
        </p:grpSpPr>
        <p:sp>
          <p:nvSpPr>
            <p:cNvPr id="30" name="Title 1">
              <a:extLst>
                <a:ext uri="{FF2B5EF4-FFF2-40B4-BE49-F238E27FC236}">
                  <a16:creationId xmlns:a16="http://schemas.microsoft.com/office/drawing/2014/main" id="{4F0BCE8D-069B-435E-BC75-5C2B30AED3F2}"/>
                </a:ext>
              </a:extLst>
            </p:cNvPr>
            <p:cNvSpPr txBox="1">
              <a:spLocks/>
            </p:cNvSpPr>
            <p:nvPr/>
          </p:nvSpPr>
          <p:spPr>
            <a:xfrm>
              <a:off x="7320211" y="2442801"/>
              <a:ext cx="805499"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API endpoint</a:t>
              </a:r>
            </a:p>
          </p:txBody>
        </p:sp>
        <p:sp>
          <p:nvSpPr>
            <p:cNvPr id="31" name="Rectangle: Rounded Corners 30">
              <a:extLst>
                <a:ext uri="{FF2B5EF4-FFF2-40B4-BE49-F238E27FC236}">
                  <a16:creationId xmlns:a16="http://schemas.microsoft.com/office/drawing/2014/main" id="{7A35BB33-121C-431B-B150-8E2E578F7A39}"/>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32" name="Graphic 13">
              <a:extLst>
                <a:ext uri="{FF2B5EF4-FFF2-40B4-BE49-F238E27FC236}">
                  <a16:creationId xmlns:a16="http://schemas.microsoft.com/office/drawing/2014/main" id="{301676F1-79C8-4459-8F8A-4A2E7C3DF0DE}"/>
                </a:ext>
              </a:extLst>
            </p:cNvPr>
            <p:cNvGrpSpPr/>
            <p:nvPr/>
          </p:nvGrpSpPr>
          <p:grpSpPr>
            <a:xfrm>
              <a:off x="7450750" y="2948430"/>
              <a:ext cx="543103" cy="534747"/>
              <a:chOff x="4854743" y="2207524"/>
              <a:chExt cx="2476500" cy="2438400"/>
            </a:xfrm>
          </p:grpSpPr>
          <p:sp>
            <p:nvSpPr>
              <p:cNvPr id="33" name="Freeform: Shape 32">
                <a:extLst>
                  <a:ext uri="{FF2B5EF4-FFF2-40B4-BE49-F238E27FC236}">
                    <a16:creationId xmlns:a16="http://schemas.microsoft.com/office/drawing/2014/main" id="{8993DE6D-D33F-4D74-88B3-7AC4A1B0794C}"/>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Shape 33">
                <a:extLst>
                  <a:ext uri="{FF2B5EF4-FFF2-40B4-BE49-F238E27FC236}">
                    <a16:creationId xmlns:a16="http://schemas.microsoft.com/office/drawing/2014/main" id="{34CBFF97-A443-4E6B-9743-54049DDB5AB0}"/>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Shape 34">
                <a:extLst>
                  <a:ext uri="{FF2B5EF4-FFF2-40B4-BE49-F238E27FC236}">
                    <a16:creationId xmlns:a16="http://schemas.microsoft.com/office/drawing/2014/main" id="{FDCA8DF5-7541-4BC3-BEEB-BDFEA4D74148}"/>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2B60044C-63EE-4DEC-BA79-856C0E20CD2C}"/>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0" name="Group 19">
            <a:extLst>
              <a:ext uri="{FF2B5EF4-FFF2-40B4-BE49-F238E27FC236}">
                <a16:creationId xmlns:a16="http://schemas.microsoft.com/office/drawing/2014/main" id="{30F1A592-4CB9-4691-BF35-D9A5B835A8D5}"/>
              </a:ext>
            </a:extLst>
          </p:cNvPr>
          <p:cNvGrpSpPr/>
          <p:nvPr/>
        </p:nvGrpSpPr>
        <p:grpSpPr>
          <a:xfrm>
            <a:off x="8888066" y="1847757"/>
            <a:ext cx="2468880" cy="2669717"/>
            <a:chOff x="8765093" y="1781025"/>
            <a:chExt cx="2468880" cy="2669717"/>
          </a:xfrm>
        </p:grpSpPr>
        <p:sp>
          <p:nvSpPr>
            <p:cNvPr id="21" name="Rectangle: Rounded Corners 20">
              <a:extLst>
                <a:ext uri="{FF2B5EF4-FFF2-40B4-BE49-F238E27FC236}">
                  <a16:creationId xmlns:a16="http://schemas.microsoft.com/office/drawing/2014/main" id="{9E9AF415-8E29-4600-95D4-2514B97D81C2}"/>
                </a:ext>
              </a:extLst>
            </p:cNvPr>
            <p:cNvSpPr/>
            <p:nvPr/>
          </p:nvSpPr>
          <p:spPr bwMode="auto">
            <a:xfrm>
              <a:off x="8765093" y="1981862"/>
              <a:ext cx="2468880" cy="2468880"/>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 name="Title 1">
              <a:extLst>
                <a:ext uri="{FF2B5EF4-FFF2-40B4-BE49-F238E27FC236}">
                  <a16:creationId xmlns:a16="http://schemas.microsoft.com/office/drawing/2014/main" id="{8D981132-A882-45CE-A277-17CC469AF6FE}"/>
                </a:ext>
              </a:extLst>
            </p:cNvPr>
            <p:cNvSpPr txBox="1">
              <a:spLocks/>
            </p:cNvSpPr>
            <p:nvPr/>
          </p:nvSpPr>
          <p:spPr>
            <a:xfrm>
              <a:off x="8765093" y="1781025"/>
              <a:ext cx="198977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managed control plane</a:t>
              </a:r>
            </a:p>
          </p:txBody>
        </p:sp>
        <p:grpSp>
          <p:nvGrpSpPr>
            <p:cNvPr id="23" name="Group 22">
              <a:extLst>
                <a:ext uri="{FF2B5EF4-FFF2-40B4-BE49-F238E27FC236}">
                  <a16:creationId xmlns:a16="http://schemas.microsoft.com/office/drawing/2014/main" id="{1A9173B0-F27F-4608-800A-D1A08827DAA1}"/>
                </a:ext>
              </a:extLst>
            </p:cNvPr>
            <p:cNvGrpSpPr/>
            <p:nvPr/>
          </p:nvGrpSpPr>
          <p:grpSpPr>
            <a:xfrm>
              <a:off x="9162785" y="2570192"/>
              <a:ext cx="1673497" cy="1292226"/>
              <a:chOff x="9196711" y="2690056"/>
              <a:chExt cx="1673497" cy="1292226"/>
            </a:xfrm>
          </p:grpSpPr>
          <p:grpSp>
            <p:nvGrpSpPr>
              <p:cNvPr id="24" name="Group 23">
                <a:extLst>
                  <a:ext uri="{FF2B5EF4-FFF2-40B4-BE49-F238E27FC236}">
                    <a16:creationId xmlns:a16="http://schemas.microsoft.com/office/drawing/2014/main" id="{F8AC7A7E-DDEA-45CE-BE60-726E0554DCF7}"/>
                  </a:ext>
                </a:extLst>
              </p:cNvPr>
              <p:cNvGrpSpPr>
                <a:grpSpLocks noChangeAspect="1"/>
              </p:cNvGrpSpPr>
              <p:nvPr/>
            </p:nvGrpSpPr>
            <p:grpSpPr bwMode="auto">
              <a:xfrm>
                <a:off x="9196711" y="2690056"/>
                <a:ext cx="1668463" cy="1292226"/>
                <a:chOff x="3315" y="1752"/>
                <a:chExt cx="1051" cy="814"/>
              </a:xfrm>
              <a:solidFill>
                <a:srgbClr val="0078D4"/>
              </a:solidFill>
            </p:grpSpPr>
            <p:sp>
              <p:nvSpPr>
                <p:cNvPr id="28" name="Freeform 5">
                  <a:extLst>
                    <a:ext uri="{FF2B5EF4-FFF2-40B4-BE49-F238E27FC236}">
                      <a16:creationId xmlns:a16="http://schemas.microsoft.com/office/drawing/2014/main" id="{6CAA942D-0FC6-4700-8F5A-B8D9073DB32F}"/>
                    </a:ext>
                  </a:extLst>
                </p:cNvPr>
                <p:cNvSpPr>
                  <a:spLocks/>
                </p:cNvSpPr>
                <p:nvPr/>
              </p:nvSpPr>
              <p:spPr bwMode="auto">
                <a:xfrm>
                  <a:off x="3315" y="1752"/>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E46DD0D6-EBDE-4C3B-BD57-D9EE6064A498}"/>
                    </a:ext>
                  </a:extLst>
                </p:cNvPr>
                <p:cNvSpPr>
                  <a:spLocks/>
                </p:cNvSpPr>
                <p:nvPr/>
              </p:nvSpPr>
              <p:spPr bwMode="auto">
                <a:xfrm>
                  <a:off x="3563" y="1803"/>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2717A012-1F3F-4057-B588-890FD8B0A148}"/>
                  </a:ext>
                </a:extLst>
              </p:cNvPr>
              <p:cNvGrpSpPr/>
              <p:nvPr/>
            </p:nvGrpSpPr>
            <p:grpSpPr>
              <a:xfrm>
                <a:off x="10267693" y="2983633"/>
                <a:ext cx="602515" cy="602515"/>
                <a:chOff x="7211505" y="4977353"/>
                <a:chExt cx="989814" cy="989814"/>
              </a:xfrm>
            </p:grpSpPr>
            <p:sp>
              <p:nvSpPr>
                <p:cNvPr id="26" name="Oval 25">
                  <a:extLst>
                    <a:ext uri="{FF2B5EF4-FFF2-40B4-BE49-F238E27FC236}">
                      <a16:creationId xmlns:a16="http://schemas.microsoft.com/office/drawing/2014/main" id="{FF40159B-4022-48AF-8754-934AF8A5A303}"/>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Processing_E9F5" title="Icon of two interlocked gears">
                  <a:extLst>
                    <a:ext uri="{FF2B5EF4-FFF2-40B4-BE49-F238E27FC236}">
                      <a16:creationId xmlns:a16="http://schemas.microsoft.com/office/drawing/2014/main" id="{339D4230-87A3-4B94-8D3F-651D771FEBA5}"/>
                    </a:ext>
                  </a:extLst>
                </p:cNvPr>
                <p:cNvSpPr>
                  <a:spLocks noChangeAspect="1" noEditPoints="1"/>
                </p:cNvSpPr>
                <p:nvPr/>
              </p:nvSpPr>
              <p:spPr bwMode="auto">
                <a:xfrm>
                  <a:off x="7383003" y="5190591"/>
                  <a:ext cx="646819" cy="56333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aphicFrame>
        <p:nvGraphicFramePr>
          <p:cNvPr id="150" name="Table 149">
            <a:extLst>
              <a:ext uri="{FF2B5EF4-FFF2-40B4-BE49-F238E27FC236}">
                <a16:creationId xmlns:a16="http://schemas.microsoft.com/office/drawing/2014/main" id="{808F4A1D-92DD-0D40-99B6-1147B5142F9F}"/>
              </a:ext>
            </a:extLst>
          </p:cNvPr>
          <p:cNvGraphicFramePr>
            <a:graphicFrameLocks noGrp="1"/>
          </p:cNvGraphicFramePr>
          <p:nvPr>
            <p:extLst>
              <p:ext uri="{D42A27DB-BD31-4B8C-83A1-F6EECF244321}">
                <p14:modId xmlns:p14="http://schemas.microsoft.com/office/powerpoint/2010/main" val="3385783921"/>
              </p:ext>
            </p:extLst>
          </p:nvPr>
        </p:nvGraphicFramePr>
        <p:xfrm>
          <a:off x="67778" y="1857952"/>
          <a:ext cx="4267700" cy="3926419"/>
        </p:xfrm>
        <a:graphic>
          <a:graphicData uri="http://schemas.openxmlformats.org/drawingml/2006/table">
            <a:tbl>
              <a:tblPr firstRow="1" bandRow="1">
                <a:tableStyleId>{5C22544A-7EE6-4342-B048-85BDC9FD1C3A}</a:tableStyleId>
              </a:tblPr>
              <a:tblGrid>
                <a:gridCol w="1736802">
                  <a:extLst>
                    <a:ext uri="{9D8B030D-6E8A-4147-A177-3AD203B41FA5}">
                      <a16:colId xmlns:a16="http://schemas.microsoft.com/office/drawing/2014/main" val="1718013709"/>
                    </a:ext>
                  </a:extLst>
                </a:gridCol>
                <a:gridCol w="1265449">
                  <a:extLst>
                    <a:ext uri="{9D8B030D-6E8A-4147-A177-3AD203B41FA5}">
                      <a16:colId xmlns:a16="http://schemas.microsoft.com/office/drawing/2014/main" val="1990358366"/>
                    </a:ext>
                  </a:extLst>
                </a:gridCol>
                <a:gridCol w="1265449">
                  <a:extLst>
                    <a:ext uri="{9D8B030D-6E8A-4147-A177-3AD203B41FA5}">
                      <a16:colId xmlns:a16="http://schemas.microsoft.com/office/drawing/2014/main" val="1769369918"/>
                    </a:ext>
                  </a:extLst>
                </a:gridCol>
              </a:tblGrid>
              <a:tr h="59525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b="0" kern="1200" baseline="0">
                          <a:solidFill>
                            <a:srgbClr val="000000"/>
                          </a:solidFill>
                          <a:latin typeface="Segoe UI Semibold" panose="020B0702040204020203" pitchFamily="34" charset="0"/>
                          <a:ea typeface="+mn-ea"/>
                          <a:cs typeface="Segoe UI Semibold" panose="020B0702040204020203" pitchFamily="34" charset="0"/>
                        </a:rPr>
                        <a:t>Responsibilities</a:t>
                      </a:r>
                    </a:p>
                  </a:txBody>
                  <a:tcPr marL="91427" marR="91427" marT="45713" marB="45713"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0078D4"/>
                          </a:solidFill>
                          <a:latin typeface="Segoe UI Semibold" panose="020B0702040204020203" pitchFamily="34" charset="0"/>
                          <a:cs typeface="Segoe UI Semibold" panose="020B0702040204020203" pitchFamily="34" charset="0"/>
                        </a:rPr>
                        <a:t>DIY with </a:t>
                      </a:r>
                      <a:br>
                        <a:rPr lang="en-US" sz="1200" b="0" dirty="0">
                          <a:solidFill>
                            <a:srgbClr val="0078D4"/>
                          </a:solidFill>
                          <a:latin typeface="Segoe UI Semibold" panose="020B0702040204020203" pitchFamily="34" charset="0"/>
                          <a:cs typeface="Segoe UI Semibold" panose="020B0702040204020203" pitchFamily="34" charset="0"/>
                        </a:rPr>
                      </a:br>
                      <a:r>
                        <a:rPr lang="en-US" sz="1200" b="0" dirty="0">
                          <a:solidFill>
                            <a:srgbClr val="0078D4"/>
                          </a:solidFill>
                          <a:latin typeface="Segoe UI Semibold" panose="020B0702040204020203" pitchFamily="34" charset="0"/>
                          <a:cs typeface="Segoe UI Semibold" panose="020B0702040204020203" pitchFamily="34" charset="0"/>
                        </a:rPr>
                        <a:t>Kubernetes</a:t>
                      </a:r>
                    </a:p>
                  </a:txBody>
                  <a:tcPr marL="91427" marR="91427" marT="45713" marB="45713"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0078D4"/>
                          </a:solidFill>
                          <a:latin typeface="Segoe UI Semibold" panose="020B0702040204020203" pitchFamily="34" charset="0"/>
                          <a:cs typeface="Segoe UI Semibold" panose="020B0702040204020203" pitchFamily="34" charset="0"/>
                        </a:rPr>
                        <a:t>Managed Kubernetes </a:t>
                      </a:r>
                      <a:br>
                        <a:rPr lang="en-US" sz="1200" b="0" dirty="0">
                          <a:solidFill>
                            <a:srgbClr val="0078D4"/>
                          </a:solidFill>
                          <a:latin typeface="Segoe UI Semibold" panose="020B0702040204020203" pitchFamily="34" charset="0"/>
                          <a:cs typeface="Segoe UI Semibold" panose="020B0702040204020203" pitchFamily="34" charset="0"/>
                        </a:rPr>
                      </a:br>
                      <a:r>
                        <a:rPr lang="en-US" sz="1200" b="0" dirty="0">
                          <a:solidFill>
                            <a:srgbClr val="0078D4"/>
                          </a:solidFill>
                          <a:latin typeface="Segoe UI Semibold" panose="020B0702040204020203" pitchFamily="34" charset="0"/>
                          <a:cs typeface="Segoe UI Semibold" panose="020B0702040204020203" pitchFamily="34" charset="0"/>
                        </a:rPr>
                        <a:t>on Azure</a:t>
                      </a:r>
                    </a:p>
                  </a:txBody>
                  <a:tcPr marL="91427" marR="91427" marT="45713" marB="45713" anchor="ctr">
                    <a:lnL w="12700" cmpd="sng">
                      <a:noFill/>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1007751"/>
                  </a:ext>
                </a:extLst>
              </a:tr>
              <a:tr h="469479">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dirty="0">
                          <a:solidFill>
                            <a:srgbClr val="000000"/>
                          </a:solidFill>
                          <a:latin typeface="+mn-lt"/>
                          <a:ea typeface="+mn-ea"/>
                          <a:cs typeface="Segoe UI Semibold" panose="020B0702040204020203" pitchFamily="34" charset="0"/>
                        </a:rPr>
                        <a:t>Containerization </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9479">
                <a:tc>
                  <a:txBody>
                    <a:bodyPr/>
                    <a:lstStyle/>
                    <a:p>
                      <a:pPr marL="0" algn="l" defTabSz="914367" rtl="0" eaLnBrk="1" latinLnBrk="0" hangingPunct="1"/>
                      <a:r>
                        <a:rPr lang="en-US" sz="1200" kern="1200" baseline="0" dirty="0">
                          <a:solidFill>
                            <a:srgbClr val="000000"/>
                          </a:solidFill>
                          <a:latin typeface="+mn-lt"/>
                          <a:ea typeface="+mn-ea"/>
                          <a:cs typeface="Segoe UI Semibold" panose="020B0702040204020203" pitchFamily="34" charset="0"/>
                        </a:rPr>
                        <a:t>Application iteration, debugging</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9479">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CI/CD</a:t>
                      </a: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9479">
                <a:tc>
                  <a:txBody>
                    <a:bodyPr/>
                    <a:lstStyle/>
                    <a:p>
                      <a:r>
                        <a:rPr lang="en-US" sz="1200" baseline="0">
                          <a:solidFill>
                            <a:srgbClr val="000000"/>
                          </a:solidFill>
                          <a:latin typeface="+mn-lt"/>
                          <a:cs typeface="Segoe UI Semibold" panose="020B0702040204020203" pitchFamily="34" charset="0"/>
                        </a:rPr>
                        <a:t>Provisioning, upgrades, patches</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rgbClr val="0078D4"/>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490433"/>
                  </a:ext>
                </a:extLst>
              </a:tr>
              <a:tr h="469479">
                <a:tc>
                  <a:txBody>
                    <a:bodyPr/>
                    <a:lstStyle/>
                    <a:p>
                      <a:r>
                        <a:rPr lang="en-US" sz="1200" baseline="0" dirty="0">
                          <a:solidFill>
                            <a:srgbClr val="000000"/>
                          </a:solidFill>
                          <a:latin typeface="+mn-lt"/>
                          <a:cs typeface="Segoe UI Semibold" panose="020B0702040204020203" pitchFamily="34" charset="0"/>
                        </a:rPr>
                        <a:t>Reliability availability</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a:solidFill>
                          <a:srgbClr val="0078D4"/>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9738365"/>
                  </a:ext>
                </a:extLst>
              </a:tr>
              <a:tr h="469479">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a:solidFill>
                            <a:srgbClr val="000000"/>
                          </a:solidFill>
                          <a:latin typeface="+mn-lt"/>
                          <a:ea typeface="+mn-ea"/>
                          <a:cs typeface="Segoe UI Semibold" panose="020B0702040204020203" pitchFamily="34" charset="0"/>
                        </a:rPr>
                        <a:t>Scaling</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a:solidFill>
                          <a:srgbClr val="0078D4"/>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4487615"/>
                  </a:ext>
                </a:extLst>
              </a:tr>
              <a:tr h="469479">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200" kern="1200" baseline="0" dirty="0">
                          <a:solidFill>
                            <a:srgbClr val="000000"/>
                          </a:solidFill>
                          <a:latin typeface="+mn-lt"/>
                          <a:ea typeface="+mn-ea"/>
                          <a:cs typeface="Segoe UI Semibold" panose="020B0702040204020203" pitchFamily="34" charset="0"/>
                        </a:rPr>
                        <a:t>Monitoring and logging</a:t>
                      </a:r>
                    </a:p>
                  </a:txBody>
                  <a:tcPr marL="89630" marR="89630" marT="44814" marB="44814"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chemeClr val="tx1"/>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lang="en-US" sz="1200" dirty="0">
                        <a:solidFill>
                          <a:srgbClr val="0078D4"/>
                        </a:solidFill>
                      </a:endParaRPr>
                    </a:p>
                  </a:txBody>
                  <a:tcPr marL="91427" marR="91427" marT="45713" marB="45713"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9418288"/>
                  </a:ext>
                </a:extLst>
              </a:tr>
            </a:tbl>
          </a:graphicData>
        </a:graphic>
      </p:graphicFrame>
      <p:grpSp>
        <p:nvGrpSpPr>
          <p:cNvPr id="151" name="Group 150" descr="comparison of DIY Kubernetes vs Managed Kubernetes on Azure">
            <a:extLst>
              <a:ext uri="{FF2B5EF4-FFF2-40B4-BE49-F238E27FC236}">
                <a16:creationId xmlns:a16="http://schemas.microsoft.com/office/drawing/2014/main" id="{DD6FDDA4-9185-4A4F-AA34-EC26135BC53E}"/>
              </a:ext>
              <a:ext uri="{C183D7F6-B498-43B3-948B-1728B52AA6E4}">
                <adec:decorative xmlns:adec="http://schemas.microsoft.com/office/drawing/2017/decorative" val="0"/>
              </a:ext>
            </a:extLst>
          </p:cNvPr>
          <p:cNvGrpSpPr/>
          <p:nvPr/>
        </p:nvGrpSpPr>
        <p:grpSpPr>
          <a:xfrm>
            <a:off x="1100175" y="2605776"/>
            <a:ext cx="2676281" cy="3679706"/>
            <a:chOff x="1554952" y="2472429"/>
            <a:chExt cx="2900778" cy="3956746"/>
          </a:xfrm>
        </p:grpSpPr>
        <p:sp>
          <p:nvSpPr>
            <p:cNvPr id="152" name="Rectangle 151">
              <a:extLst>
                <a:ext uri="{FF2B5EF4-FFF2-40B4-BE49-F238E27FC236}">
                  <a16:creationId xmlns:a16="http://schemas.microsoft.com/office/drawing/2014/main" id="{BDE6F800-DD74-D448-8C96-33B0C7B828F4}"/>
                </a:ext>
              </a:extLst>
            </p:cNvPr>
            <p:cNvSpPr/>
            <p:nvPr/>
          </p:nvSpPr>
          <p:spPr>
            <a:xfrm>
              <a:off x="1554952" y="6149876"/>
              <a:ext cx="250999" cy="2509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3" name="Rectangle 152">
              <a:extLst>
                <a:ext uri="{FF2B5EF4-FFF2-40B4-BE49-F238E27FC236}">
                  <a16:creationId xmlns:a16="http://schemas.microsoft.com/office/drawing/2014/main" id="{21D80023-C8A1-E44A-B7C3-3622906CA268}"/>
                </a:ext>
              </a:extLst>
            </p:cNvPr>
            <p:cNvSpPr/>
            <p:nvPr/>
          </p:nvSpPr>
          <p:spPr>
            <a:xfrm>
              <a:off x="1888009" y="6148537"/>
              <a:ext cx="760571" cy="280638"/>
            </a:xfrm>
            <a:prstGeom prst="rect">
              <a:avLst/>
            </a:prstGeom>
          </p:spPr>
          <p:txBody>
            <a:bodyPr wrap="none" lIns="0">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Customer</a:t>
              </a:r>
            </a:p>
          </p:txBody>
        </p:sp>
        <p:sp>
          <p:nvSpPr>
            <p:cNvPr id="154" name="Rectangle 153">
              <a:extLst>
                <a:ext uri="{FF2B5EF4-FFF2-40B4-BE49-F238E27FC236}">
                  <a16:creationId xmlns:a16="http://schemas.microsoft.com/office/drawing/2014/main" id="{09E22CBB-5538-CC45-9032-A7015E7D749E}"/>
                </a:ext>
              </a:extLst>
            </p:cNvPr>
            <p:cNvSpPr/>
            <p:nvPr/>
          </p:nvSpPr>
          <p:spPr>
            <a:xfrm>
              <a:off x="3112118" y="6152176"/>
              <a:ext cx="736740" cy="276999"/>
            </a:xfrm>
            <a:prstGeom prst="rect">
              <a:avLst/>
            </a:prstGeom>
          </p:spPr>
          <p:txBody>
            <a:bodyPr wrap="none" lIns="0">
              <a:spAutoFit/>
            </a:bodyPr>
            <a:lstStyle/>
            <a:p>
              <a:pPr marL="0" marR="0" lvl="0" indent="0" algn="l" defTabSz="914049"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rPr>
                <a:t>Microsoft</a:t>
              </a:r>
            </a:p>
          </p:txBody>
        </p:sp>
        <p:sp>
          <p:nvSpPr>
            <p:cNvPr id="155" name="Rectangle 154">
              <a:extLst>
                <a:ext uri="{FF2B5EF4-FFF2-40B4-BE49-F238E27FC236}">
                  <a16:creationId xmlns:a16="http://schemas.microsoft.com/office/drawing/2014/main" id="{5C1DA014-E7F6-D24F-8811-C9F1ADDCAEC9}"/>
                </a:ext>
              </a:extLst>
            </p:cNvPr>
            <p:cNvSpPr/>
            <p:nvPr/>
          </p:nvSpPr>
          <p:spPr>
            <a:xfrm>
              <a:off x="2775698" y="6153515"/>
              <a:ext cx="250999" cy="25099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D8DCB918-4560-B54B-8E9C-C125FE8531A4}"/>
                </a:ext>
              </a:extLst>
            </p:cNvPr>
            <p:cNvSpPr/>
            <p:nvPr/>
          </p:nvSpPr>
          <p:spPr>
            <a:xfrm>
              <a:off x="2833161" y="3992334"/>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7" name="Rectangle 156">
              <a:extLst>
                <a:ext uri="{FF2B5EF4-FFF2-40B4-BE49-F238E27FC236}">
                  <a16:creationId xmlns:a16="http://schemas.microsoft.com/office/drawing/2014/main" id="{49E5A21B-3815-0248-8698-6FD878E39857}"/>
                </a:ext>
              </a:extLst>
            </p:cNvPr>
            <p:cNvSpPr/>
            <p:nvPr/>
          </p:nvSpPr>
          <p:spPr>
            <a:xfrm>
              <a:off x="2833161" y="4497255"/>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8" name="Rectangle 157">
              <a:extLst>
                <a:ext uri="{FF2B5EF4-FFF2-40B4-BE49-F238E27FC236}">
                  <a16:creationId xmlns:a16="http://schemas.microsoft.com/office/drawing/2014/main" id="{46A1D0C6-A63A-B543-93FA-C5ECD7B2176E}"/>
                </a:ext>
              </a:extLst>
            </p:cNvPr>
            <p:cNvSpPr/>
            <p:nvPr/>
          </p:nvSpPr>
          <p:spPr>
            <a:xfrm>
              <a:off x="2833161" y="5002176"/>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59" name="Rectangle 158">
              <a:extLst>
                <a:ext uri="{FF2B5EF4-FFF2-40B4-BE49-F238E27FC236}">
                  <a16:creationId xmlns:a16="http://schemas.microsoft.com/office/drawing/2014/main" id="{C7B4BDBE-1416-744B-AE6D-DAB730CB437B}"/>
                </a:ext>
              </a:extLst>
            </p:cNvPr>
            <p:cNvSpPr/>
            <p:nvPr/>
          </p:nvSpPr>
          <p:spPr>
            <a:xfrm>
              <a:off x="2833161" y="5507098"/>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0" name="Rectangle 159">
              <a:extLst>
                <a:ext uri="{FF2B5EF4-FFF2-40B4-BE49-F238E27FC236}">
                  <a16:creationId xmlns:a16="http://schemas.microsoft.com/office/drawing/2014/main" id="{D7E92D83-4410-D047-B3C3-67ACCCF50CB5}"/>
                </a:ext>
              </a:extLst>
            </p:cNvPr>
            <p:cNvSpPr/>
            <p:nvPr/>
          </p:nvSpPr>
          <p:spPr>
            <a:xfrm>
              <a:off x="2833161" y="2477571"/>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1" name="Rectangle 160">
              <a:extLst>
                <a:ext uri="{FF2B5EF4-FFF2-40B4-BE49-F238E27FC236}">
                  <a16:creationId xmlns:a16="http://schemas.microsoft.com/office/drawing/2014/main" id="{099450D0-815F-B344-AF43-016CA01C1911}"/>
                </a:ext>
              </a:extLst>
            </p:cNvPr>
            <p:cNvSpPr/>
            <p:nvPr/>
          </p:nvSpPr>
          <p:spPr>
            <a:xfrm>
              <a:off x="2833161" y="2982492"/>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2" name="Rectangle 161">
              <a:extLst>
                <a:ext uri="{FF2B5EF4-FFF2-40B4-BE49-F238E27FC236}">
                  <a16:creationId xmlns:a16="http://schemas.microsoft.com/office/drawing/2014/main" id="{3AE44CE3-BF8A-F34E-B146-E43225E86424}"/>
                </a:ext>
              </a:extLst>
            </p:cNvPr>
            <p:cNvSpPr/>
            <p:nvPr/>
          </p:nvSpPr>
          <p:spPr>
            <a:xfrm>
              <a:off x="2833161" y="3487413"/>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3" name="Rectangle 162">
              <a:extLst>
                <a:ext uri="{FF2B5EF4-FFF2-40B4-BE49-F238E27FC236}">
                  <a16:creationId xmlns:a16="http://schemas.microsoft.com/office/drawing/2014/main" id="{C3D94D2C-21A8-4446-8323-C51AC06ECCD6}"/>
                </a:ext>
              </a:extLst>
            </p:cNvPr>
            <p:cNvSpPr/>
            <p:nvPr/>
          </p:nvSpPr>
          <p:spPr>
            <a:xfrm>
              <a:off x="4204762" y="3997476"/>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4" name="Rectangle 163">
              <a:extLst>
                <a:ext uri="{FF2B5EF4-FFF2-40B4-BE49-F238E27FC236}">
                  <a16:creationId xmlns:a16="http://schemas.microsoft.com/office/drawing/2014/main" id="{AEFE57BB-2599-494A-9BA8-DBE54AB1650C}"/>
                </a:ext>
              </a:extLst>
            </p:cNvPr>
            <p:cNvSpPr/>
            <p:nvPr/>
          </p:nvSpPr>
          <p:spPr>
            <a:xfrm>
              <a:off x="4204762" y="5003890"/>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5" name="Rectangle 164">
              <a:extLst>
                <a:ext uri="{FF2B5EF4-FFF2-40B4-BE49-F238E27FC236}">
                  <a16:creationId xmlns:a16="http://schemas.microsoft.com/office/drawing/2014/main" id="{1A1C162D-D5DC-774B-9910-F87ABC3E1A07}"/>
                </a:ext>
              </a:extLst>
            </p:cNvPr>
            <p:cNvSpPr/>
            <p:nvPr/>
          </p:nvSpPr>
          <p:spPr>
            <a:xfrm>
              <a:off x="4204762" y="5507098"/>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6" name="Rectangle 165">
              <a:extLst>
                <a:ext uri="{FF2B5EF4-FFF2-40B4-BE49-F238E27FC236}">
                  <a16:creationId xmlns:a16="http://schemas.microsoft.com/office/drawing/2014/main" id="{41F52245-2F6E-6043-9CF7-BD90D6258053}"/>
                </a:ext>
              </a:extLst>
            </p:cNvPr>
            <p:cNvSpPr/>
            <p:nvPr/>
          </p:nvSpPr>
          <p:spPr>
            <a:xfrm>
              <a:off x="4204762" y="4500683"/>
              <a:ext cx="249549" cy="249549"/>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7" name="Rectangle 166">
              <a:extLst>
                <a:ext uri="{FF2B5EF4-FFF2-40B4-BE49-F238E27FC236}">
                  <a16:creationId xmlns:a16="http://schemas.microsoft.com/office/drawing/2014/main" id="{F6CD646B-2698-2D4A-B3CF-275868524800}"/>
                </a:ext>
              </a:extLst>
            </p:cNvPr>
            <p:cNvSpPr/>
            <p:nvPr/>
          </p:nvSpPr>
          <p:spPr>
            <a:xfrm>
              <a:off x="4206181" y="2472429"/>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68" name="Right Triangle 167">
              <a:extLst>
                <a:ext uri="{FF2B5EF4-FFF2-40B4-BE49-F238E27FC236}">
                  <a16:creationId xmlns:a16="http://schemas.microsoft.com/office/drawing/2014/main" id="{0BC6CB0C-67EB-6C44-A67C-57D5825D07DE}"/>
                </a:ext>
              </a:extLst>
            </p:cNvPr>
            <p:cNvSpPr/>
            <p:nvPr/>
          </p:nvSpPr>
          <p:spPr bwMode="auto">
            <a:xfrm rot="16200000">
              <a:off x="4203342" y="2477570"/>
              <a:ext cx="249550" cy="249549"/>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Rectangle 168">
              <a:extLst>
                <a:ext uri="{FF2B5EF4-FFF2-40B4-BE49-F238E27FC236}">
                  <a16:creationId xmlns:a16="http://schemas.microsoft.com/office/drawing/2014/main" id="{7DDE2090-E9B5-6C47-BCC5-96D9030CDCC4}"/>
                </a:ext>
              </a:extLst>
            </p:cNvPr>
            <p:cNvSpPr/>
            <p:nvPr/>
          </p:nvSpPr>
          <p:spPr>
            <a:xfrm>
              <a:off x="4206181" y="2980778"/>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0" name="Right Triangle 169">
              <a:extLst>
                <a:ext uri="{FF2B5EF4-FFF2-40B4-BE49-F238E27FC236}">
                  <a16:creationId xmlns:a16="http://schemas.microsoft.com/office/drawing/2014/main" id="{0C74FD6E-B61C-5043-8160-9E3C4D2911C1}"/>
                </a:ext>
              </a:extLst>
            </p:cNvPr>
            <p:cNvSpPr/>
            <p:nvPr/>
          </p:nvSpPr>
          <p:spPr bwMode="auto">
            <a:xfrm rot="16200000">
              <a:off x="4203342" y="2985919"/>
              <a:ext cx="249550" cy="249549"/>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ectangle 170">
              <a:extLst>
                <a:ext uri="{FF2B5EF4-FFF2-40B4-BE49-F238E27FC236}">
                  <a16:creationId xmlns:a16="http://schemas.microsoft.com/office/drawing/2014/main" id="{E64CAA7F-168D-C149-A37D-28E85BAA412F}"/>
                </a:ext>
              </a:extLst>
            </p:cNvPr>
            <p:cNvSpPr/>
            <p:nvPr/>
          </p:nvSpPr>
          <p:spPr>
            <a:xfrm>
              <a:off x="4206181" y="3489127"/>
              <a:ext cx="249549" cy="2495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049"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FFFFFF"/>
                </a:solidFill>
                <a:effectLst/>
                <a:uLnTx/>
                <a:uFillTx/>
                <a:latin typeface="Segoe UI"/>
                <a:ea typeface="+mn-ea"/>
                <a:cs typeface="+mn-cs"/>
              </a:endParaRPr>
            </a:p>
          </p:txBody>
        </p:sp>
        <p:sp>
          <p:nvSpPr>
            <p:cNvPr id="172" name="Right Triangle 171">
              <a:extLst>
                <a:ext uri="{FF2B5EF4-FFF2-40B4-BE49-F238E27FC236}">
                  <a16:creationId xmlns:a16="http://schemas.microsoft.com/office/drawing/2014/main" id="{22B7C28F-33E5-F34C-9037-309EC9C6DEEE}"/>
                </a:ext>
              </a:extLst>
            </p:cNvPr>
            <p:cNvSpPr/>
            <p:nvPr/>
          </p:nvSpPr>
          <p:spPr bwMode="auto">
            <a:xfrm rot="16200000">
              <a:off x="4203342" y="3494268"/>
              <a:ext cx="249550" cy="249549"/>
            </a:xfrm>
            <a:prstGeom prst="r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73" name="Slide Number Placeholder 3">
            <a:extLst>
              <a:ext uri="{FF2B5EF4-FFF2-40B4-BE49-F238E27FC236}">
                <a16:creationId xmlns:a16="http://schemas.microsoft.com/office/drawing/2014/main" id="{1D1375FA-6F78-B546-B2D6-25CE97BCFA9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14</a:t>
            </a:fld>
            <a:endParaRPr lang="en-US" dirty="0"/>
          </a:p>
        </p:txBody>
      </p:sp>
      <p:sp>
        <p:nvSpPr>
          <p:cNvPr id="174" name="Footer Placeholder 3">
            <a:extLst>
              <a:ext uri="{FF2B5EF4-FFF2-40B4-BE49-F238E27FC236}">
                <a16:creationId xmlns:a16="http://schemas.microsoft.com/office/drawing/2014/main" id="{1470BD44-AD89-B545-A272-F48EF25E6E9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01013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BFBB-DAD5-49B5-9434-1B143E568946}"/>
              </a:ext>
            </a:extLst>
          </p:cNvPr>
          <p:cNvSpPr>
            <a:spLocks noGrp="1"/>
          </p:cNvSpPr>
          <p:nvPr>
            <p:ph type="title"/>
          </p:nvPr>
        </p:nvSpPr>
        <p:spPr/>
        <p:txBody>
          <a:bodyPr/>
          <a:lstStyle/>
          <a:p>
            <a:r>
              <a:rPr lang="en-US" dirty="0"/>
              <a:t>Benefits of AKS</a:t>
            </a:r>
          </a:p>
        </p:txBody>
      </p:sp>
      <p:grpSp>
        <p:nvGrpSpPr>
          <p:cNvPr id="4" name="Group 3">
            <a:extLst>
              <a:ext uri="{FF2B5EF4-FFF2-40B4-BE49-F238E27FC236}">
                <a16:creationId xmlns:a16="http://schemas.microsoft.com/office/drawing/2014/main" id="{8AEAFFEA-4E62-43A9-AE5C-489ABAA1696F}"/>
              </a:ext>
            </a:extLst>
          </p:cNvPr>
          <p:cNvGrpSpPr/>
          <p:nvPr/>
        </p:nvGrpSpPr>
        <p:grpSpPr>
          <a:xfrm>
            <a:off x="8888066" y="2044549"/>
            <a:ext cx="2468880" cy="2468880"/>
            <a:chOff x="8765093" y="1977817"/>
            <a:chExt cx="2468880" cy="2468880"/>
          </a:xfrm>
        </p:grpSpPr>
        <p:sp>
          <p:nvSpPr>
            <p:cNvPr id="80" name="Rectangle: Rounded Corners 79">
              <a:extLst>
                <a:ext uri="{FF2B5EF4-FFF2-40B4-BE49-F238E27FC236}">
                  <a16:creationId xmlns:a16="http://schemas.microsoft.com/office/drawing/2014/main" id="{FA5A61D2-A879-4A07-9259-E38A1B23E594}"/>
                </a:ext>
              </a:extLst>
            </p:cNvPr>
            <p:cNvSpPr/>
            <p:nvPr/>
          </p:nvSpPr>
          <p:spPr bwMode="auto">
            <a:xfrm>
              <a:off x="8765093" y="1977817"/>
              <a:ext cx="2468880" cy="2468880"/>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81" name="Group 80">
              <a:extLst>
                <a:ext uri="{FF2B5EF4-FFF2-40B4-BE49-F238E27FC236}">
                  <a16:creationId xmlns:a16="http://schemas.microsoft.com/office/drawing/2014/main" id="{26E006BB-7303-4EBA-B068-93818B962E27}"/>
                </a:ext>
              </a:extLst>
            </p:cNvPr>
            <p:cNvGrpSpPr/>
            <p:nvPr/>
          </p:nvGrpSpPr>
          <p:grpSpPr>
            <a:xfrm>
              <a:off x="8993428" y="2197592"/>
              <a:ext cx="2012210" cy="1990003"/>
              <a:chOff x="8909291" y="2017575"/>
              <a:chExt cx="2012210" cy="1990003"/>
            </a:xfrm>
          </p:grpSpPr>
          <p:grpSp>
            <p:nvGrpSpPr>
              <p:cNvPr id="82" name="Group 81">
                <a:extLst>
                  <a:ext uri="{FF2B5EF4-FFF2-40B4-BE49-F238E27FC236}">
                    <a16:creationId xmlns:a16="http://schemas.microsoft.com/office/drawing/2014/main" id="{61B0993D-B39E-45A2-BA62-42AD2A632CB5}"/>
                  </a:ext>
                </a:extLst>
              </p:cNvPr>
              <p:cNvGrpSpPr/>
              <p:nvPr/>
            </p:nvGrpSpPr>
            <p:grpSpPr>
              <a:xfrm>
                <a:off x="8919965" y="2284216"/>
                <a:ext cx="1990863" cy="1723362"/>
                <a:chOff x="8954154" y="2284216"/>
                <a:chExt cx="1990863" cy="1723362"/>
              </a:xfrm>
            </p:grpSpPr>
            <p:grpSp>
              <p:nvGrpSpPr>
                <p:cNvPr id="84" name="Group 83">
                  <a:extLst>
                    <a:ext uri="{FF2B5EF4-FFF2-40B4-BE49-F238E27FC236}">
                      <a16:creationId xmlns:a16="http://schemas.microsoft.com/office/drawing/2014/main" id="{673AA2FB-A3A3-4147-BCF5-CEAFA57D4669}"/>
                    </a:ext>
                  </a:extLst>
                </p:cNvPr>
                <p:cNvGrpSpPr/>
                <p:nvPr/>
              </p:nvGrpSpPr>
              <p:grpSpPr>
                <a:xfrm>
                  <a:off x="8954154" y="2404118"/>
                  <a:ext cx="601487" cy="703174"/>
                  <a:chOff x="5225756" y="3078294"/>
                  <a:chExt cx="601487" cy="703174"/>
                </a:xfrm>
              </p:grpSpPr>
              <p:sp>
                <p:nvSpPr>
                  <p:cNvPr id="101" name="Title 1">
                    <a:extLst>
                      <a:ext uri="{FF2B5EF4-FFF2-40B4-BE49-F238E27FC236}">
                        <a16:creationId xmlns:a16="http://schemas.microsoft.com/office/drawing/2014/main" id="{9D5149C9-8F7C-4856-816C-28460488C3AF}"/>
                      </a:ext>
                    </a:extLst>
                  </p:cNvPr>
                  <p:cNvSpPr txBox="1">
                    <a:spLocks/>
                  </p:cNvSpPr>
                  <p:nvPr/>
                </p:nvSpPr>
                <p:spPr>
                  <a:xfrm>
                    <a:off x="5225756" y="3078294"/>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API server</a:t>
                    </a:r>
                  </a:p>
                </p:txBody>
              </p:sp>
              <p:sp>
                <p:nvSpPr>
                  <p:cNvPr id="102" name="Rectangle: Rounded Corners 101">
                    <a:extLst>
                      <a:ext uri="{FF2B5EF4-FFF2-40B4-BE49-F238E27FC236}">
                        <a16:creationId xmlns:a16="http://schemas.microsoft.com/office/drawing/2014/main" id="{8E2CB886-67F8-413E-844F-EB9BF2987DDD}"/>
                      </a:ext>
                    </a:extLst>
                  </p:cNvPr>
                  <p:cNvSpPr/>
                  <p:nvPr/>
                </p:nvSpPr>
                <p:spPr bwMode="auto">
                  <a:xfrm>
                    <a:off x="5259976" y="32478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3" name="plug" title="Icon of a power plug showing an A to B connection">
                    <a:extLst>
                      <a:ext uri="{FF2B5EF4-FFF2-40B4-BE49-F238E27FC236}">
                        <a16:creationId xmlns:a16="http://schemas.microsoft.com/office/drawing/2014/main" id="{FE74FBFF-FBED-4C6A-AEC5-718B28A9AB29}"/>
                      </a:ext>
                    </a:extLst>
                  </p:cNvPr>
                  <p:cNvSpPr>
                    <a:spLocks noChangeAspect="1" noEditPoints="1"/>
                  </p:cNvSpPr>
                  <p:nvPr/>
                </p:nvSpPr>
                <p:spPr bwMode="auto">
                  <a:xfrm>
                    <a:off x="5373193" y="3369100"/>
                    <a:ext cx="307154" cy="29114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85" name="Group 84">
                  <a:extLst>
                    <a:ext uri="{FF2B5EF4-FFF2-40B4-BE49-F238E27FC236}">
                      <a16:creationId xmlns:a16="http://schemas.microsoft.com/office/drawing/2014/main" id="{1D7D971F-3261-4D0E-A4B3-1600B6E78752}"/>
                    </a:ext>
                  </a:extLst>
                </p:cNvPr>
                <p:cNvGrpSpPr/>
                <p:nvPr/>
              </p:nvGrpSpPr>
              <p:grpSpPr>
                <a:xfrm>
                  <a:off x="9648842" y="3181294"/>
                  <a:ext cx="601487" cy="826284"/>
                  <a:chOff x="5175257" y="3960674"/>
                  <a:chExt cx="601487" cy="826284"/>
                </a:xfrm>
              </p:grpSpPr>
              <p:sp>
                <p:nvSpPr>
                  <p:cNvPr id="98" name="Title 1">
                    <a:extLst>
                      <a:ext uri="{FF2B5EF4-FFF2-40B4-BE49-F238E27FC236}">
                        <a16:creationId xmlns:a16="http://schemas.microsoft.com/office/drawing/2014/main" id="{1033777A-FF27-448E-AB5C-C5278CB10422}"/>
                      </a:ext>
                    </a:extLst>
                  </p:cNvPr>
                  <p:cNvSpPr txBox="1">
                    <a:spLocks/>
                  </p:cNvSpPr>
                  <p:nvPr/>
                </p:nvSpPr>
                <p:spPr>
                  <a:xfrm>
                    <a:off x="5175257" y="3960674"/>
                    <a:ext cx="601487"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Controller Manager</a:t>
                    </a:r>
                  </a:p>
                </p:txBody>
              </p:sp>
              <p:sp>
                <p:nvSpPr>
                  <p:cNvPr id="99" name="Rectangle: Rounded Corners 98">
                    <a:extLst>
                      <a:ext uri="{FF2B5EF4-FFF2-40B4-BE49-F238E27FC236}">
                        <a16:creationId xmlns:a16="http://schemas.microsoft.com/office/drawing/2014/main" id="{481680D9-7D98-430F-8B9D-35697B6ED90C}"/>
                      </a:ext>
                    </a:extLst>
                  </p:cNvPr>
                  <p:cNvSpPr/>
                  <p:nvPr/>
                </p:nvSpPr>
                <p:spPr bwMode="auto">
                  <a:xfrm>
                    <a:off x="5209477" y="425336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100" name="remote" title="Icon of a remote control">
                    <a:extLst>
                      <a:ext uri="{FF2B5EF4-FFF2-40B4-BE49-F238E27FC236}">
                        <a16:creationId xmlns:a16="http://schemas.microsoft.com/office/drawing/2014/main" id="{9B832F4F-20EB-42AC-AF25-6E7D8B752ADF}"/>
                      </a:ext>
                    </a:extLst>
                  </p:cNvPr>
                  <p:cNvSpPr>
                    <a:spLocks noChangeAspect="1" noEditPoints="1"/>
                  </p:cNvSpPr>
                  <p:nvPr/>
                </p:nvSpPr>
                <p:spPr bwMode="auto">
                  <a:xfrm>
                    <a:off x="5399859" y="4337283"/>
                    <a:ext cx="152825" cy="365760"/>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6" name="Group 85">
                  <a:extLst>
                    <a:ext uri="{FF2B5EF4-FFF2-40B4-BE49-F238E27FC236}">
                      <a16:creationId xmlns:a16="http://schemas.microsoft.com/office/drawing/2014/main" id="{6FD32895-A199-45C9-B009-AAFFEE05BD19}"/>
                    </a:ext>
                  </a:extLst>
                </p:cNvPr>
                <p:cNvGrpSpPr/>
                <p:nvPr/>
              </p:nvGrpSpPr>
              <p:grpSpPr>
                <a:xfrm>
                  <a:off x="8954154" y="3304404"/>
                  <a:ext cx="601487" cy="703174"/>
                  <a:chOff x="6300176" y="4082594"/>
                  <a:chExt cx="601487" cy="703174"/>
                </a:xfrm>
              </p:grpSpPr>
              <p:sp>
                <p:nvSpPr>
                  <p:cNvPr id="95" name="Title 1">
                    <a:extLst>
                      <a:ext uri="{FF2B5EF4-FFF2-40B4-BE49-F238E27FC236}">
                        <a16:creationId xmlns:a16="http://schemas.microsoft.com/office/drawing/2014/main" id="{A80DDDFA-0668-47AB-AB3F-1A78A7F05272}"/>
                      </a:ext>
                    </a:extLst>
                  </p:cNvPr>
                  <p:cNvSpPr txBox="1">
                    <a:spLocks/>
                  </p:cNvSpPr>
                  <p:nvPr/>
                </p:nvSpPr>
                <p:spPr>
                  <a:xfrm>
                    <a:off x="6300176" y="4082594"/>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Scheduler</a:t>
                    </a:r>
                  </a:p>
                </p:txBody>
              </p:sp>
              <p:sp>
                <p:nvSpPr>
                  <p:cNvPr id="96" name="Rectangle: Rounded Corners 95">
                    <a:extLst>
                      <a:ext uri="{FF2B5EF4-FFF2-40B4-BE49-F238E27FC236}">
                        <a16:creationId xmlns:a16="http://schemas.microsoft.com/office/drawing/2014/main" id="{7DF0149B-1730-4BC5-BE07-5BCF67A32693}"/>
                      </a:ext>
                    </a:extLst>
                  </p:cNvPr>
                  <p:cNvSpPr/>
                  <p:nvPr/>
                </p:nvSpPr>
                <p:spPr bwMode="auto">
                  <a:xfrm>
                    <a:off x="6334396" y="4252179"/>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7" name="Calendar" title="Icon of a calendar">
                    <a:extLst>
                      <a:ext uri="{FF2B5EF4-FFF2-40B4-BE49-F238E27FC236}">
                        <a16:creationId xmlns:a16="http://schemas.microsoft.com/office/drawing/2014/main" id="{9B718C9C-473A-4D7A-B1B8-A09DC767CD60}"/>
                      </a:ext>
                    </a:extLst>
                  </p:cNvPr>
                  <p:cNvSpPr>
                    <a:spLocks noChangeAspect="1" noEditPoints="1"/>
                  </p:cNvSpPr>
                  <p:nvPr/>
                </p:nvSpPr>
                <p:spPr bwMode="auto">
                  <a:xfrm>
                    <a:off x="6437177" y="4361816"/>
                    <a:ext cx="328027" cy="314314"/>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87" name="Group 86">
                  <a:extLst>
                    <a:ext uri="{FF2B5EF4-FFF2-40B4-BE49-F238E27FC236}">
                      <a16:creationId xmlns:a16="http://schemas.microsoft.com/office/drawing/2014/main" id="{DF4FFA4A-2F74-4C6A-A348-FD7F2A4164EA}"/>
                    </a:ext>
                  </a:extLst>
                </p:cNvPr>
                <p:cNvGrpSpPr/>
                <p:nvPr/>
              </p:nvGrpSpPr>
              <p:grpSpPr>
                <a:xfrm>
                  <a:off x="9684409" y="2284216"/>
                  <a:ext cx="530352" cy="823076"/>
                  <a:chOff x="9663646" y="2378342"/>
                  <a:chExt cx="530352" cy="823076"/>
                </a:xfrm>
              </p:grpSpPr>
              <p:sp>
                <p:nvSpPr>
                  <p:cNvPr id="92" name="Rectangle: Rounded Corners 91">
                    <a:extLst>
                      <a:ext uri="{FF2B5EF4-FFF2-40B4-BE49-F238E27FC236}">
                        <a16:creationId xmlns:a16="http://schemas.microsoft.com/office/drawing/2014/main" id="{07988B1E-09FA-4028-BAFF-0C5EB0165E4B}"/>
                      </a:ext>
                    </a:extLst>
                  </p:cNvPr>
                  <p:cNvSpPr/>
                  <p:nvPr/>
                </p:nvSpPr>
                <p:spPr bwMode="auto">
                  <a:xfrm>
                    <a:off x="9663646" y="2671066"/>
                    <a:ext cx="530352" cy="530352"/>
                  </a:xfrm>
                  <a:prstGeom prst="roundRect">
                    <a:avLst>
                      <a:gd name="adj" fmla="val 4203"/>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Database_EFC7" title="Icon of a cylinder">
                    <a:extLst>
                      <a:ext uri="{FF2B5EF4-FFF2-40B4-BE49-F238E27FC236}">
                        <a16:creationId xmlns:a16="http://schemas.microsoft.com/office/drawing/2014/main" id="{6E36A6AA-AD1A-4A0C-A5BB-849427BC219C}"/>
                      </a:ext>
                    </a:extLst>
                  </p:cNvPr>
                  <p:cNvSpPr>
                    <a:spLocks noChangeAspect="1" noEditPoints="1"/>
                  </p:cNvSpPr>
                  <p:nvPr/>
                </p:nvSpPr>
                <p:spPr bwMode="auto">
                  <a:xfrm>
                    <a:off x="9807721" y="2778830"/>
                    <a:ext cx="242202" cy="31482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FFFFFF"/>
                  </a:solidFill>
                  <a:ln w="12700" cap="sq">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94" name="Title 1">
                    <a:extLst>
                      <a:ext uri="{FF2B5EF4-FFF2-40B4-BE49-F238E27FC236}">
                        <a16:creationId xmlns:a16="http://schemas.microsoft.com/office/drawing/2014/main" id="{384DB374-902E-414C-9EAB-E2D06137EFBF}"/>
                      </a:ext>
                    </a:extLst>
                  </p:cNvPr>
                  <p:cNvSpPr txBox="1">
                    <a:spLocks/>
                  </p:cNvSpPr>
                  <p:nvPr/>
                </p:nvSpPr>
                <p:spPr>
                  <a:xfrm>
                    <a:off x="9746503" y="2378342"/>
                    <a:ext cx="364639"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e</a:t>
                    </a:r>
                    <a:r>
                      <a:rPr kumimoji="0" lang="en-US" sz="800" b="0" i="0" u="none" strike="noStrike" kern="1200" cap="none" spc="0" normalizeH="0" baseline="0" noProof="0" err="1">
                        <a:ln w="3175">
                          <a:noFill/>
                        </a:ln>
                        <a:solidFill>
                          <a:srgbClr val="000000"/>
                        </a:solidFill>
                        <a:effectLst/>
                        <a:uLnTx/>
                        <a:uFillTx/>
                        <a:latin typeface="Segoe UI Semibold" panose="020B0702040204020203" pitchFamily="34" charset="0"/>
                        <a:ea typeface="+mn-ea"/>
                        <a:cs typeface="Segoe UI Semibold" panose="020B0702040204020203" pitchFamily="34" charset="0"/>
                      </a:rPr>
                      <a:t>tcd</a:t>
                    </a: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 Store</a:t>
                    </a:r>
                  </a:p>
                </p:txBody>
              </p:sp>
            </p:grpSp>
            <p:grpSp>
              <p:nvGrpSpPr>
                <p:cNvPr id="88" name="Group 87">
                  <a:extLst>
                    <a:ext uri="{FF2B5EF4-FFF2-40B4-BE49-F238E27FC236}">
                      <a16:creationId xmlns:a16="http://schemas.microsoft.com/office/drawing/2014/main" id="{6E8F9FCC-A61B-4A25-8D6B-13A6586F9B5A}"/>
                    </a:ext>
                  </a:extLst>
                </p:cNvPr>
                <p:cNvGrpSpPr/>
                <p:nvPr/>
              </p:nvGrpSpPr>
              <p:grpSpPr>
                <a:xfrm>
                  <a:off x="10343530" y="3181294"/>
                  <a:ext cx="601487" cy="826284"/>
                  <a:chOff x="10426657" y="3383175"/>
                  <a:chExt cx="601487" cy="826284"/>
                </a:xfrm>
              </p:grpSpPr>
              <p:sp>
                <p:nvSpPr>
                  <p:cNvPr id="89" name="Title 1">
                    <a:extLst>
                      <a:ext uri="{FF2B5EF4-FFF2-40B4-BE49-F238E27FC236}">
                        <a16:creationId xmlns:a16="http://schemas.microsoft.com/office/drawing/2014/main" id="{605F44BD-728E-4A86-8402-1DECFDC95F0C}"/>
                      </a:ext>
                    </a:extLst>
                  </p:cNvPr>
                  <p:cNvSpPr txBox="1">
                    <a:spLocks/>
                  </p:cNvSpPr>
                  <p:nvPr/>
                </p:nvSpPr>
                <p:spPr>
                  <a:xfrm>
                    <a:off x="10426657" y="3383175"/>
                    <a:ext cx="601487" cy="24622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Controller</a:t>
                    </a:r>
                  </a:p>
                </p:txBody>
              </p:sp>
              <p:sp>
                <p:nvSpPr>
                  <p:cNvPr id="90" name="Rectangle: Rounded Corners 89">
                    <a:extLst>
                      <a:ext uri="{FF2B5EF4-FFF2-40B4-BE49-F238E27FC236}">
                        <a16:creationId xmlns:a16="http://schemas.microsoft.com/office/drawing/2014/main" id="{4937450A-1424-41DB-AF1E-62A7D5DC5F52}"/>
                      </a:ext>
                    </a:extLst>
                  </p:cNvPr>
                  <p:cNvSpPr/>
                  <p:nvPr/>
                </p:nvSpPr>
                <p:spPr bwMode="auto">
                  <a:xfrm>
                    <a:off x="10460877" y="3675870"/>
                    <a:ext cx="533589" cy="533589"/>
                  </a:xfrm>
                  <a:prstGeom prst="roundRect">
                    <a:avLst>
                      <a:gd name="adj" fmla="val 3125"/>
                    </a:avLst>
                  </a:prstGeom>
                  <a:solidFill>
                    <a:schemeClr val="bg1"/>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91" name="Freeform 13" title="Icon of a cloud">
                    <a:extLst>
                      <a:ext uri="{FF2B5EF4-FFF2-40B4-BE49-F238E27FC236}">
                        <a16:creationId xmlns:a16="http://schemas.microsoft.com/office/drawing/2014/main" id="{F775AB56-FF4B-4308-B1ED-986B1B578225}"/>
                      </a:ext>
                    </a:extLst>
                  </p:cNvPr>
                  <p:cNvSpPr>
                    <a:spLocks noChangeAspect="1"/>
                  </p:cNvSpPr>
                  <p:nvPr/>
                </p:nvSpPr>
                <p:spPr bwMode="auto">
                  <a:xfrm>
                    <a:off x="10524659" y="3831299"/>
                    <a:ext cx="406025" cy="2227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sp>
            <p:nvSpPr>
              <p:cNvPr id="83" name="Title 1">
                <a:extLst>
                  <a:ext uri="{FF2B5EF4-FFF2-40B4-BE49-F238E27FC236}">
                    <a16:creationId xmlns:a16="http://schemas.microsoft.com/office/drawing/2014/main" id="{0EC9DD28-9169-413D-ABFD-CA71E7A091FF}"/>
                  </a:ext>
                </a:extLst>
              </p:cNvPr>
              <p:cNvSpPr txBox="1">
                <a:spLocks/>
              </p:cNvSpPr>
              <p:nvPr/>
            </p:nvSpPr>
            <p:spPr>
              <a:xfrm>
                <a:off x="8909291" y="2017575"/>
                <a:ext cx="201221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Self-managed master node(s)</a:t>
                </a:r>
              </a:p>
            </p:txBody>
          </p:sp>
        </p:grpSp>
      </p:grpSp>
      <p:sp>
        <p:nvSpPr>
          <p:cNvPr id="5" name="Title 16">
            <a:extLst>
              <a:ext uri="{FF2B5EF4-FFF2-40B4-BE49-F238E27FC236}">
                <a16:creationId xmlns:a16="http://schemas.microsoft.com/office/drawing/2014/main" id="{B97A820E-5516-4F85-9EA9-5BC4A114E3C8}"/>
              </a:ext>
            </a:extLst>
          </p:cNvPr>
          <p:cNvSpPr txBox="1">
            <a:spLocks/>
          </p:cNvSpPr>
          <p:nvPr/>
        </p:nvSpPr>
        <p:spPr>
          <a:xfrm>
            <a:off x="1268393" y="2212633"/>
            <a:ext cx="3326789" cy="3016210"/>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Automated upgrades, patches</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High reliability, availability </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Easy, secure cluster scaling</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Self-healing </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API server monitoring</a:t>
            </a:r>
          </a:p>
          <a:p>
            <a:pPr marL="274320" marR="0" lvl="0" indent="-274320" algn="l" defTabSz="932742" rtl="0" eaLnBrk="1" fontAlgn="auto" latinLnBrk="0" hangingPunct="1">
              <a:lnSpc>
                <a:spcPct val="100000"/>
              </a:lnSpc>
              <a:spcBef>
                <a:spcPct val="0"/>
              </a:spcBef>
              <a:spcAft>
                <a:spcPts val="2400"/>
              </a:spcAft>
              <a:buClrTx/>
              <a:buSzTx/>
              <a:buFont typeface="Arial" panose="020B0604020202020204" pitchFamily="34" charset="0"/>
              <a:buChar char="•"/>
              <a:tabLst/>
              <a:defRPr/>
            </a:pPr>
            <a:r>
              <a:rPr kumimoji="0" lang="en-US" sz="1600" b="0" i="0" u="none" strike="noStrike" kern="1200" cap="none" spc="0" normalizeH="0" baseline="0" noProof="0" dirty="0">
                <a:ln w="3175">
                  <a:noFill/>
                </a:ln>
                <a:solidFill>
                  <a:schemeClr val="tx1"/>
                </a:solidFill>
                <a:effectLst/>
                <a:uLnTx/>
                <a:uFillTx/>
                <a:latin typeface="Segoe UI" panose="020B0502040204020203" pitchFamily="34" charset="0"/>
                <a:ea typeface="+mn-ea"/>
                <a:cs typeface="Segoe UI" pitchFamily="34" charset="0"/>
              </a:rPr>
              <a:t>At no charge</a:t>
            </a:r>
          </a:p>
        </p:txBody>
      </p:sp>
      <p:cxnSp>
        <p:nvCxnSpPr>
          <p:cNvPr id="6" name="Straight Connector 5">
            <a:extLst>
              <a:ext uri="{FF2B5EF4-FFF2-40B4-BE49-F238E27FC236}">
                <a16:creationId xmlns:a16="http://schemas.microsoft.com/office/drawing/2014/main" id="{E7EDE7B1-6022-4167-B495-CEA55E494F20}"/>
              </a:ext>
            </a:extLst>
          </p:cNvPr>
          <p:cNvCxnSpPr>
            <a:cxnSpLocks/>
          </p:cNvCxnSpPr>
          <p:nvPr/>
        </p:nvCxnSpPr>
        <p:spPr>
          <a:xfrm flipH="1">
            <a:off x="4503420" y="1737360"/>
            <a:ext cx="1" cy="4488180"/>
          </a:xfrm>
          <a:prstGeom prst="line">
            <a:avLst/>
          </a:prstGeom>
          <a:ln>
            <a:solidFill>
              <a:srgbClr val="D2D2D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E081F482-6334-4B03-B300-797B165B43A8}"/>
              </a:ext>
            </a:extLst>
          </p:cNvPr>
          <p:cNvGrpSpPr/>
          <p:nvPr/>
        </p:nvGrpSpPr>
        <p:grpSpPr>
          <a:xfrm>
            <a:off x="5056997" y="4970348"/>
            <a:ext cx="6299946" cy="1167656"/>
            <a:chOff x="4934024" y="4903616"/>
            <a:chExt cx="6299946" cy="1167656"/>
          </a:xfrm>
        </p:grpSpPr>
        <p:sp>
          <p:nvSpPr>
            <p:cNvPr id="78" name="Rectangle: Rounded Corners 77">
              <a:extLst>
                <a:ext uri="{FF2B5EF4-FFF2-40B4-BE49-F238E27FC236}">
                  <a16:creationId xmlns:a16="http://schemas.microsoft.com/office/drawing/2014/main" id="{6072E500-593E-4BCF-BA30-7E0C3721BEC7}"/>
                </a:ext>
              </a:extLst>
            </p:cNvPr>
            <p:cNvSpPr/>
            <p:nvPr/>
          </p:nvSpPr>
          <p:spPr bwMode="auto">
            <a:xfrm>
              <a:off x="4934024" y="5105713"/>
              <a:ext cx="6299946" cy="9655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9" name="Title 1">
              <a:extLst>
                <a:ext uri="{FF2B5EF4-FFF2-40B4-BE49-F238E27FC236}">
                  <a16:creationId xmlns:a16="http://schemas.microsoft.com/office/drawing/2014/main" id="{F723DDF5-6F2E-497E-8762-719F64FE6386}"/>
                </a:ext>
              </a:extLst>
            </p:cNvPr>
            <p:cNvSpPr txBox="1">
              <a:spLocks/>
            </p:cNvSpPr>
            <p:nvPr/>
          </p:nvSpPr>
          <p:spPr>
            <a:xfrm>
              <a:off x="4934024" y="4903616"/>
              <a:ext cx="198977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Customer VMs</a:t>
              </a:r>
            </a:p>
          </p:txBody>
        </p:sp>
      </p:grpSp>
      <p:grpSp>
        <p:nvGrpSpPr>
          <p:cNvPr id="8" name="Group 7">
            <a:extLst>
              <a:ext uri="{FF2B5EF4-FFF2-40B4-BE49-F238E27FC236}">
                <a16:creationId xmlns:a16="http://schemas.microsoft.com/office/drawing/2014/main" id="{02B1475D-D0C1-4325-9DB6-BB445D4A2467}"/>
              </a:ext>
            </a:extLst>
          </p:cNvPr>
          <p:cNvGrpSpPr/>
          <p:nvPr/>
        </p:nvGrpSpPr>
        <p:grpSpPr>
          <a:xfrm>
            <a:off x="5982395" y="2355645"/>
            <a:ext cx="822960" cy="1338869"/>
            <a:chOff x="5859422" y="2288913"/>
            <a:chExt cx="822960" cy="1338869"/>
          </a:xfrm>
        </p:grpSpPr>
        <p:sp>
          <p:nvSpPr>
            <p:cNvPr id="75" name="Title 1">
              <a:extLst>
                <a:ext uri="{FF2B5EF4-FFF2-40B4-BE49-F238E27FC236}">
                  <a16:creationId xmlns:a16="http://schemas.microsoft.com/office/drawing/2014/main" id="{81FF204C-FF6E-4833-8CFD-9A65070C55FE}"/>
                </a:ext>
              </a:extLst>
            </p:cNvPr>
            <p:cNvSpPr txBox="1">
              <a:spLocks/>
            </p:cNvSpPr>
            <p:nvPr/>
          </p:nvSpPr>
          <p:spPr>
            <a:xfrm>
              <a:off x="5912112" y="2288913"/>
              <a:ext cx="717581" cy="461665"/>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App/ workload definition</a:t>
              </a:r>
            </a:p>
          </p:txBody>
        </p:sp>
        <p:sp>
          <p:nvSpPr>
            <p:cNvPr id="76" name="Rectangle: Rounded Corners 75">
              <a:extLst>
                <a:ext uri="{FF2B5EF4-FFF2-40B4-BE49-F238E27FC236}">
                  <a16:creationId xmlns:a16="http://schemas.microsoft.com/office/drawing/2014/main" id="{C4F6192B-296A-452A-A499-4E6C889E0682}"/>
                </a:ext>
              </a:extLst>
            </p:cNvPr>
            <p:cNvSpPr/>
            <p:nvPr/>
          </p:nvSpPr>
          <p:spPr bwMode="auto">
            <a:xfrm>
              <a:off x="5859422"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7" name="CRMArticles_EFF5" title="Icon of two documents stacked together with writing on them">
              <a:extLst>
                <a:ext uri="{FF2B5EF4-FFF2-40B4-BE49-F238E27FC236}">
                  <a16:creationId xmlns:a16="http://schemas.microsoft.com/office/drawing/2014/main" id="{B4179966-EA0D-4B05-8FEB-FC99EA868736}"/>
                </a:ext>
              </a:extLst>
            </p:cNvPr>
            <p:cNvSpPr>
              <a:spLocks noChangeAspect="1" noEditPoints="1"/>
            </p:cNvSpPr>
            <p:nvPr/>
          </p:nvSpPr>
          <p:spPr bwMode="auto">
            <a:xfrm>
              <a:off x="6052759" y="2964491"/>
              <a:ext cx="436286" cy="503622"/>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9" name="Group 8">
            <a:extLst>
              <a:ext uri="{FF2B5EF4-FFF2-40B4-BE49-F238E27FC236}">
                <a16:creationId xmlns:a16="http://schemas.microsoft.com/office/drawing/2014/main" id="{6176D602-29E8-4C76-ACBA-AB21B87F7791}"/>
              </a:ext>
            </a:extLst>
          </p:cNvPr>
          <p:cNvGrpSpPr/>
          <p:nvPr/>
        </p:nvGrpSpPr>
        <p:grpSpPr>
          <a:xfrm>
            <a:off x="5056997" y="2663422"/>
            <a:ext cx="822960" cy="1031092"/>
            <a:chOff x="4934024" y="2596690"/>
            <a:chExt cx="822960" cy="1031092"/>
          </a:xfrm>
        </p:grpSpPr>
        <p:sp>
          <p:nvSpPr>
            <p:cNvPr id="72" name="Title 1">
              <a:extLst>
                <a:ext uri="{FF2B5EF4-FFF2-40B4-BE49-F238E27FC236}">
                  <a16:creationId xmlns:a16="http://schemas.microsoft.com/office/drawing/2014/main" id="{C8605940-5FDA-4F38-A523-F1E8F1AFCC3F}"/>
                </a:ext>
              </a:extLst>
            </p:cNvPr>
            <p:cNvSpPr txBox="1">
              <a:spLocks/>
            </p:cNvSpPr>
            <p:nvPr/>
          </p:nvSpPr>
          <p:spPr>
            <a:xfrm>
              <a:off x="4986714" y="2596690"/>
              <a:ext cx="717581"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User</a:t>
              </a:r>
            </a:p>
          </p:txBody>
        </p:sp>
        <p:sp>
          <p:nvSpPr>
            <p:cNvPr id="73" name="Rectangle: Rounded Corners 72">
              <a:extLst>
                <a:ext uri="{FF2B5EF4-FFF2-40B4-BE49-F238E27FC236}">
                  <a16:creationId xmlns:a16="http://schemas.microsoft.com/office/drawing/2014/main" id="{632237D1-31B1-4484-8CCF-FC08A39C4614}"/>
                </a:ext>
              </a:extLst>
            </p:cNvPr>
            <p:cNvSpPr/>
            <p:nvPr/>
          </p:nvSpPr>
          <p:spPr bwMode="auto">
            <a:xfrm>
              <a:off x="4934024" y="2804822"/>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4" name="people_4" title="Icon of a person">
              <a:extLst>
                <a:ext uri="{FF2B5EF4-FFF2-40B4-BE49-F238E27FC236}">
                  <a16:creationId xmlns:a16="http://schemas.microsoft.com/office/drawing/2014/main" id="{E4EC7F5A-8CA1-4FA9-AC1B-5DD1188802C1}"/>
                </a:ext>
              </a:extLst>
            </p:cNvPr>
            <p:cNvSpPr>
              <a:spLocks noChangeAspect="1" noEditPoints="1"/>
            </p:cNvSpPr>
            <p:nvPr/>
          </p:nvSpPr>
          <p:spPr bwMode="auto">
            <a:xfrm>
              <a:off x="5127796" y="2972909"/>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10" name="Straight Arrow Connector 9">
            <a:extLst>
              <a:ext uri="{FF2B5EF4-FFF2-40B4-BE49-F238E27FC236}">
                <a16:creationId xmlns:a16="http://schemas.microsoft.com/office/drawing/2014/main" id="{FE7515A9-52C6-4113-AF95-6965D1FC4749}"/>
              </a:ext>
            </a:extLst>
          </p:cNvPr>
          <p:cNvCxnSpPr>
            <a:cxnSpLocks/>
            <a:stCxn id="76" idx="3"/>
            <a:endCxn id="31" idx="1"/>
          </p:cNvCxnSpPr>
          <p:nvPr/>
        </p:nvCxnSpPr>
        <p:spPr>
          <a:xfrm>
            <a:off x="6805355" y="3283034"/>
            <a:ext cx="629098"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4CC132-E7D4-48DC-BBE4-525230DE1291}"/>
              </a:ext>
            </a:extLst>
          </p:cNvPr>
          <p:cNvCxnSpPr>
            <a:cxnSpLocks/>
            <a:stCxn id="31" idx="3"/>
            <a:endCxn id="21" idx="1"/>
          </p:cNvCxnSpPr>
          <p:nvPr/>
        </p:nvCxnSpPr>
        <p:spPr>
          <a:xfrm>
            <a:off x="8257413" y="3283034"/>
            <a:ext cx="630653"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352F881-E857-4627-95CD-D11A29371AC2}"/>
              </a:ext>
            </a:extLst>
          </p:cNvPr>
          <p:cNvGrpSpPr/>
          <p:nvPr/>
        </p:nvGrpSpPr>
        <p:grpSpPr>
          <a:xfrm>
            <a:off x="5229247" y="5295234"/>
            <a:ext cx="968156" cy="719981"/>
            <a:chOff x="4931506" y="5768408"/>
            <a:chExt cx="968156" cy="719981"/>
          </a:xfrm>
        </p:grpSpPr>
        <p:sp>
          <p:nvSpPr>
            <p:cNvPr id="65" name="Rectangle: Rounded Corners 64">
              <a:extLst>
                <a:ext uri="{FF2B5EF4-FFF2-40B4-BE49-F238E27FC236}">
                  <a16:creationId xmlns:a16="http://schemas.microsoft.com/office/drawing/2014/main" id="{3E83862A-5CCB-44D8-963C-7CBAC6960E40}"/>
                </a:ext>
              </a:extLst>
            </p:cNvPr>
            <p:cNvSpPr/>
            <p:nvPr/>
          </p:nvSpPr>
          <p:spPr bwMode="auto">
            <a:xfrm>
              <a:off x="4931506" y="5941630"/>
              <a:ext cx="968156" cy="546759"/>
            </a:xfrm>
            <a:prstGeom prst="roundRect">
              <a:avLst>
                <a:gd name="adj" fmla="val 3125"/>
              </a:avLst>
            </a:prstGeom>
            <a:no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66" name="Title 1">
              <a:extLst>
                <a:ext uri="{FF2B5EF4-FFF2-40B4-BE49-F238E27FC236}">
                  <a16:creationId xmlns:a16="http://schemas.microsoft.com/office/drawing/2014/main" id="{7B545855-FAD3-460C-90EB-59B61B014871}"/>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67" name="Title 1">
              <a:extLst>
                <a:ext uri="{FF2B5EF4-FFF2-40B4-BE49-F238E27FC236}">
                  <a16:creationId xmlns:a16="http://schemas.microsoft.com/office/drawing/2014/main" id="{769A601B-3BD4-42D9-B742-6A1CEB51D890}"/>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68" name="Group 67">
              <a:extLst>
                <a:ext uri="{FF2B5EF4-FFF2-40B4-BE49-F238E27FC236}">
                  <a16:creationId xmlns:a16="http://schemas.microsoft.com/office/drawing/2014/main" id="{602E2764-C2BF-45DA-A0EF-BE749FB35B04}"/>
                </a:ext>
              </a:extLst>
            </p:cNvPr>
            <p:cNvGrpSpPr/>
            <p:nvPr/>
          </p:nvGrpSpPr>
          <p:grpSpPr>
            <a:xfrm>
              <a:off x="5078575" y="6178579"/>
              <a:ext cx="674041" cy="200439"/>
              <a:chOff x="8773830" y="4177977"/>
              <a:chExt cx="757312" cy="225202"/>
            </a:xfrm>
          </p:grpSpPr>
          <p:sp>
            <p:nvSpPr>
              <p:cNvPr id="69" name="Freeform: Shape 68">
                <a:extLst>
                  <a:ext uri="{FF2B5EF4-FFF2-40B4-BE49-F238E27FC236}">
                    <a16:creationId xmlns:a16="http://schemas.microsoft.com/office/drawing/2014/main" id="{B3545B1B-D4F1-41D1-863B-037FC41314F5}"/>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0" name="Freeform: Shape 69">
                <a:extLst>
                  <a:ext uri="{FF2B5EF4-FFF2-40B4-BE49-F238E27FC236}">
                    <a16:creationId xmlns:a16="http://schemas.microsoft.com/office/drawing/2014/main" id="{0D03E1F1-445B-4C88-BCAA-18263DC8627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1" name="Freeform: Shape 70">
                <a:extLst>
                  <a:ext uri="{FF2B5EF4-FFF2-40B4-BE49-F238E27FC236}">
                    <a16:creationId xmlns:a16="http://schemas.microsoft.com/office/drawing/2014/main" id="{25B92B96-3224-403C-8172-3B0CCD3D4BAB}"/>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3" name="Group 12">
            <a:extLst>
              <a:ext uri="{FF2B5EF4-FFF2-40B4-BE49-F238E27FC236}">
                <a16:creationId xmlns:a16="http://schemas.microsoft.com/office/drawing/2014/main" id="{D2429501-52D2-407C-9B75-67CB1195F6B3}"/>
              </a:ext>
            </a:extLst>
          </p:cNvPr>
          <p:cNvGrpSpPr/>
          <p:nvPr/>
        </p:nvGrpSpPr>
        <p:grpSpPr>
          <a:xfrm>
            <a:off x="6476070" y="5295234"/>
            <a:ext cx="968156" cy="719981"/>
            <a:chOff x="4931506" y="5768408"/>
            <a:chExt cx="968156" cy="719981"/>
          </a:xfrm>
        </p:grpSpPr>
        <p:sp>
          <p:nvSpPr>
            <p:cNvPr id="58" name="Rectangle: Rounded Corners 57">
              <a:extLst>
                <a:ext uri="{FF2B5EF4-FFF2-40B4-BE49-F238E27FC236}">
                  <a16:creationId xmlns:a16="http://schemas.microsoft.com/office/drawing/2014/main" id="{B298687D-7E4B-43FA-9D22-472EE743C2DA}"/>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59" name="Title 1">
              <a:extLst>
                <a:ext uri="{FF2B5EF4-FFF2-40B4-BE49-F238E27FC236}">
                  <a16:creationId xmlns:a16="http://schemas.microsoft.com/office/drawing/2014/main" id="{C98CBB25-27B2-486C-B6BF-54C5433C2918}"/>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60" name="Title 1">
              <a:extLst>
                <a:ext uri="{FF2B5EF4-FFF2-40B4-BE49-F238E27FC236}">
                  <a16:creationId xmlns:a16="http://schemas.microsoft.com/office/drawing/2014/main" id="{12337425-3C94-4963-8DC9-92248C07E7A5}"/>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61" name="Group 60">
              <a:extLst>
                <a:ext uri="{FF2B5EF4-FFF2-40B4-BE49-F238E27FC236}">
                  <a16:creationId xmlns:a16="http://schemas.microsoft.com/office/drawing/2014/main" id="{83C96542-7DE4-45DE-B044-6F4EBE50F501}"/>
                </a:ext>
              </a:extLst>
            </p:cNvPr>
            <p:cNvGrpSpPr/>
            <p:nvPr/>
          </p:nvGrpSpPr>
          <p:grpSpPr>
            <a:xfrm>
              <a:off x="5078575" y="6178579"/>
              <a:ext cx="674041" cy="200439"/>
              <a:chOff x="8773830" y="4177977"/>
              <a:chExt cx="757312" cy="225202"/>
            </a:xfrm>
          </p:grpSpPr>
          <p:sp>
            <p:nvSpPr>
              <p:cNvPr id="62" name="Freeform: Shape 61">
                <a:extLst>
                  <a:ext uri="{FF2B5EF4-FFF2-40B4-BE49-F238E27FC236}">
                    <a16:creationId xmlns:a16="http://schemas.microsoft.com/office/drawing/2014/main" id="{C771254C-332E-42D2-B99B-7FEE7E255D91}"/>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3" name="Freeform: Shape 62">
                <a:extLst>
                  <a:ext uri="{FF2B5EF4-FFF2-40B4-BE49-F238E27FC236}">
                    <a16:creationId xmlns:a16="http://schemas.microsoft.com/office/drawing/2014/main" id="{F07F84FC-1587-4687-B66F-1B7E8D243338}"/>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4" name="Freeform: Shape 63">
                <a:extLst>
                  <a:ext uri="{FF2B5EF4-FFF2-40B4-BE49-F238E27FC236}">
                    <a16:creationId xmlns:a16="http://schemas.microsoft.com/office/drawing/2014/main" id="{64AB28E7-A8F6-4376-B52B-9EEB1ACD5CE5}"/>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4" name="Group 13">
            <a:extLst>
              <a:ext uri="{FF2B5EF4-FFF2-40B4-BE49-F238E27FC236}">
                <a16:creationId xmlns:a16="http://schemas.microsoft.com/office/drawing/2014/main" id="{6BE5C1E5-A663-4FC4-AA71-FD058522B1AF}"/>
              </a:ext>
            </a:extLst>
          </p:cNvPr>
          <p:cNvGrpSpPr/>
          <p:nvPr/>
        </p:nvGrpSpPr>
        <p:grpSpPr>
          <a:xfrm>
            <a:off x="7722893" y="5295234"/>
            <a:ext cx="968156" cy="719981"/>
            <a:chOff x="4931506" y="5768408"/>
            <a:chExt cx="968156" cy="719981"/>
          </a:xfrm>
        </p:grpSpPr>
        <p:sp>
          <p:nvSpPr>
            <p:cNvPr id="51" name="Rectangle: Rounded Corners 50">
              <a:extLst>
                <a:ext uri="{FF2B5EF4-FFF2-40B4-BE49-F238E27FC236}">
                  <a16:creationId xmlns:a16="http://schemas.microsoft.com/office/drawing/2014/main" id="{2545DF6A-3DB1-4586-9B1C-9529A5A2FAE5}"/>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52" name="Title 1">
              <a:extLst>
                <a:ext uri="{FF2B5EF4-FFF2-40B4-BE49-F238E27FC236}">
                  <a16:creationId xmlns:a16="http://schemas.microsoft.com/office/drawing/2014/main" id="{7C20627A-C0C8-4AB4-A7AD-8B44042DB820}"/>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53" name="Title 1">
              <a:extLst>
                <a:ext uri="{FF2B5EF4-FFF2-40B4-BE49-F238E27FC236}">
                  <a16:creationId xmlns:a16="http://schemas.microsoft.com/office/drawing/2014/main" id="{62C53D34-171E-4BF4-B44A-A573022B6F52}"/>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54" name="Group 53">
              <a:extLst>
                <a:ext uri="{FF2B5EF4-FFF2-40B4-BE49-F238E27FC236}">
                  <a16:creationId xmlns:a16="http://schemas.microsoft.com/office/drawing/2014/main" id="{24AACA6F-F783-4545-A3B3-AD1D7B8C3D26}"/>
                </a:ext>
              </a:extLst>
            </p:cNvPr>
            <p:cNvGrpSpPr/>
            <p:nvPr/>
          </p:nvGrpSpPr>
          <p:grpSpPr>
            <a:xfrm>
              <a:off x="5078575" y="6178579"/>
              <a:ext cx="674041" cy="200439"/>
              <a:chOff x="8773830" y="4177977"/>
              <a:chExt cx="757312" cy="225202"/>
            </a:xfrm>
          </p:grpSpPr>
          <p:sp>
            <p:nvSpPr>
              <p:cNvPr id="55" name="Freeform: Shape 54">
                <a:extLst>
                  <a:ext uri="{FF2B5EF4-FFF2-40B4-BE49-F238E27FC236}">
                    <a16:creationId xmlns:a16="http://schemas.microsoft.com/office/drawing/2014/main" id="{DB63095B-17AE-44B7-BF19-9AE31CD0DCFA}"/>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6" name="Freeform: Shape 55">
                <a:extLst>
                  <a:ext uri="{FF2B5EF4-FFF2-40B4-BE49-F238E27FC236}">
                    <a16:creationId xmlns:a16="http://schemas.microsoft.com/office/drawing/2014/main" id="{567D5EEB-6ED7-41DD-A1D5-C1DCDB9FF3D3}"/>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7" name="Freeform: Shape 56">
                <a:extLst>
                  <a:ext uri="{FF2B5EF4-FFF2-40B4-BE49-F238E27FC236}">
                    <a16:creationId xmlns:a16="http://schemas.microsoft.com/office/drawing/2014/main" id="{B32F5961-8499-413A-BE02-95D319C6BC13}"/>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5" name="Group 14">
            <a:extLst>
              <a:ext uri="{FF2B5EF4-FFF2-40B4-BE49-F238E27FC236}">
                <a16:creationId xmlns:a16="http://schemas.microsoft.com/office/drawing/2014/main" id="{7F022AA4-7117-4B1E-9A55-E24D4763C867}"/>
              </a:ext>
            </a:extLst>
          </p:cNvPr>
          <p:cNvGrpSpPr/>
          <p:nvPr/>
        </p:nvGrpSpPr>
        <p:grpSpPr>
          <a:xfrm>
            <a:off x="8969716" y="5295234"/>
            <a:ext cx="968156" cy="719981"/>
            <a:chOff x="4931506" y="5768408"/>
            <a:chExt cx="968156" cy="719981"/>
          </a:xfrm>
        </p:grpSpPr>
        <p:sp>
          <p:nvSpPr>
            <p:cNvPr id="44" name="Rectangle: Rounded Corners 43">
              <a:extLst>
                <a:ext uri="{FF2B5EF4-FFF2-40B4-BE49-F238E27FC236}">
                  <a16:creationId xmlns:a16="http://schemas.microsoft.com/office/drawing/2014/main" id="{595F96A0-1074-455B-9AFE-BB2DDB9261FB}"/>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45" name="Title 1">
              <a:extLst>
                <a:ext uri="{FF2B5EF4-FFF2-40B4-BE49-F238E27FC236}">
                  <a16:creationId xmlns:a16="http://schemas.microsoft.com/office/drawing/2014/main" id="{8A7D26DA-94D5-49BD-9A02-742CC1C67D0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46" name="Title 1">
              <a:extLst>
                <a:ext uri="{FF2B5EF4-FFF2-40B4-BE49-F238E27FC236}">
                  <a16:creationId xmlns:a16="http://schemas.microsoft.com/office/drawing/2014/main" id="{9D6835ED-34D1-44CD-BDA4-487E867DE63D}"/>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47" name="Group 46">
              <a:extLst>
                <a:ext uri="{FF2B5EF4-FFF2-40B4-BE49-F238E27FC236}">
                  <a16:creationId xmlns:a16="http://schemas.microsoft.com/office/drawing/2014/main" id="{9CF56E31-9E0C-4896-B625-0EF1E2C7A92F}"/>
                </a:ext>
              </a:extLst>
            </p:cNvPr>
            <p:cNvGrpSpPr/>
            <p:nvPr/>
          </p:nvGrpSpPr>
          <p:grpSpPr>
            <a:xfrm>
              <a:off x="5078575" y="6178579"/>
              <a:ext cx="674041" cy="200439"/>
              <a:chOff x="8773830" y="4177977"/>
              <a:chExt cx="757312" cy="225202"/>
            </a:xfrm>
          </p:grpSpPr>
          <p:sp>
            <p:nvSpPr>
              <p:cNvPr id="48" name="Freeform: Shape 47">
                <a:extLst>
                  <a:ext uri="{FF2B5EF4-FFF2-40B4-BE49-F238E27FC236}">
                    <a16:creationId xmlns:a16="http://schemas.microsoft.com/office/drawing/2014/main" id="{3E25D644-61B3-4560-B8DB-60A902B11327}"/>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9" name="Freeform: Shape 48">
                <a:extLst>
                  <a:ext uri="{FF2B5EF4-FFF2-40B4-BE49-F238E27FC236}">
                    <a16:creationId xmlns:a16="http://schemas.microsoft.com/office/drawing/2014/main" id="{30409F37-06B0-48AE-84E3-23F76FD037D2}"/>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0" name="Freeform: Shape 49">
                <a:extLst>
                  <a:ext uri="{FF2B5EF4-FFF2-40B4-BE49-F238E27FC236}">
                    <a16:creationId xmlns:a16="http://schemas.microsoft.com/office/drawing/2014/main" id="{6FD076BE-BBE0-4D8D-91FF-B6E94B3D560A}"/>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16" name="Group 15">
            <a:extLst>
              <a:ext uri="{FF2B5EF4-FFF2-40B4-BE49-F238E27FC236}">
                <a16:creationId xmlns:a16="http://schemas.microsoft.com/office/drawing/2014/main" id="{6AAF4D32-1028-460C-9CD6-8A6F9BF28809}"/>
              </a:ext>
            </a:extLst>
          </p:cNvPr>
          <p:cNvGrpSpPr/>
          <p:nvPr/>
        </p:nvGrpSpPr>
        <p:grpSpPr>
          <a:xfrm>
            <a:off x="10216537" y="5295234"/>
            <a:ext cx="968156" cy="719981"/>
            <a:chOff x="4931506" y="5768408"/>
            <a:chExt cx="968156" cy="719981"/>
          </a:xfrm>
        </p:grpSpPr>
        <p:sp>
          <p:nvSpPr>
            <p:cNvPr id="37" name="Rectangle: Rounded Corners 36">
              <a:extLst>
                <a:ext uri="{FF2B5EF4-FFF2-40B4-BE49-F238E27FC236}">
                  <a16:creationId xmlns:a16="http://schemas.microsoft.com/office/drawing/2014/main" id="{1C7A2201-E995-4405-90C7-2D9A09CE682E}"/>
                </a:ext>
              </a:extLst>
            </p:cNvPr>
            <p:cNvSpPr/>
            <p:nvPr/>
          </p:nvSpPr>
          <p:spPr bwMode="auto">
            <a:xfrm>
              <a:off x="4931506" y="5941630"/>
              <a:ext cx="968156" cy="546759"/>
            </a:xfrm>
            <a:prstGeom prst="roundRect">
              <a:avLst>
                <a:gd name="adj" fmla="val 3125"/>
              </a:avLst>
            </a:prstGeom>
            <a:solidFill>
              <a:srgbClr val="FCFDFE">
                <a:alpha val="2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8" name="Title 1">
              <a:extLst>
                <a:ext uri="{FF2B5EF4-FFF2-40B4-BE49-F238E27FC236}">
                  <a16:creationId xmlns:a16="http://schemas.microsoft.com/office/drawing/2014/main" id="{10E2CECA-96BF-40A0-801B-8977B5297BB7}"/>
                </a:ext>
              </a:extLst>
            </p:cNvPr>
            <p:cNvSpPr txBox="1">
              <a:spLocks/>
            </p:cNvSpPr>
            <p:nvPr/>
          </p:nvSpPr>
          <p:spPr>
            <a:xfrm>
              <a:off x="4931506" y="5768408"/>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Docker</a:t>
              </a:r>
            </a:p>
          </p:txBody>
        </p:sp>
        <p:sp>
          <p:nvSpPr>
            <p:cNvPr id="39" name="Title 1">
              <a:extLst>
                <a:ext uri="{FF2B5EF4-FFF2-40B4-BE49-F238E27FC236}">
                  <a16:creationId xmlns:a16="http://schemas.microsoft.com/office/drawing/2014/main" id="{D52CF0E2-2122-4F13-B328-3BF52B6B0D29}"/>
                </a:ext>
              </a:extLst>
            </p:cNvPr>
            <p:cNvSpPr txBox="1">
              <a:spLocks/>
            </p:cNvSpPr>
            <p:nvPr/>
          </p:nvSpPr>
          <p:spPr>
            <a:xfrm>
              <a:off x="5114841" y="5994481"/>
              <a:ext cx="601487" cy="123111"/>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8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Pods</a:t>
              </a:r>
            </a:p>
          </p:txBody>
        </p:sp>
        <p:grpSp>
          <p:nvGrpSpPr>
            <p:cNvPr id="40" name="Group 39">
              <a:extLst>
                <a:ext uri="{FF2B5EF4-FFF2-40B4-BE49-F238E27FC236}">
                  <a16:creationId xmlns:a16="http://schemas.microsoft.com/office/drawing/2014/main" id="{7AD6F55A-3C0B-43B0-92BD-42EAE0CE9FE4}"/>
                </a:ext>
              </a:extLst>
            </p:cNvPr>
            <p:cNvGrpSpPr/>
            <p:nvPr/>
          </p:nvGrpSpPr>
          <p:grpSpPr>
            <a:xfrm>
              <a:off x="5078575" y="6178579"/>
              <a:ext cx="674041" cy="200439"/>
              <a:chOff x="8773830" y="4177977"/>
              <a:chExt cx="757312" cy="225202"/>
            </a:xfrm>
          </p:grpSpPr>
          <p:sp>
            <p:nvSpPr>
              <p:cNvPr id="41" name="Freeform: Shape 40">
                <a:extLst>
                  <a:ext uri="{FF2B5EF4-FFF2-40B4-BE49-F238E27FC236}">
                    <a16:creationId xmlns:a16="http://schemas.microsoft.com/office/drawing/2014/main" id="{125237A7-BE2D-44CA-B5B1-36A7FFEC6A8C}"/>
                  </a:ext>
                </a:extLst>
              </p:cNvPr>
              <p:cNvSpPr/>
              <p:nvPr/>
            </p:nvSpPr>
            <p:spPr>
              <a:xfrm>
                <a:off x="877383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2" name="Freeform: Shape 41">
                <a:extLst>
                  <a:ext uri="{FF2B5EF4-FFF2-40B4-BE49-F238E27FC236}">
                    <a16:creationId xmlns:a16="http://schemas.microsoft.com/office/drawing/2014/main" id="{1786D23A-8769-4371-B553-E4258B0F69FE}"/>
                  </a:ext>
                </a:extLst>
              </p:cNvPr>
              <p:cNvSpPr/>
              <p:nvPr/>
            </p:nvSpPr>
            <p:spPr>
              <a:xfrm>
                <a:off x="904974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43" name="Freeform: Shape 42">
                <a:extLst>
                  <a:ext uri="{FF2B5EF4-FFF2-40B4-BE49-F238E27FC236}">
                    <a16:creationId xmlns:a16="http://schemas.microsoft.com/office/drawing/2014/main" id="{A3B8F59B-4781-4406-B622-AF53D4E2F422}"/>
                  </a:ext>
                </a:extLst>
              </p:cNvPr>
              <p:cNvSpPr/>
              <p:nvPr/>
            </p:nvSpPr>
            <p:spPr>
              <a:xfrm>
                <a:off x="9325650" y="4177977"/>
                <a:ext cx="205492" cy="225202"/>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cxnSp>
        <p:nvCxnSpPr>
          <p:cNvPr id="17" name="Straight Arrow Connector 16">
            <a:extLst>
              <a:ext uri="{FF2B5EF4-FFF2-40B4-BE49-F238E27FC236}">
                <a16:creationId xmlns:a16="http://schemas.microsoft.com/office/drawing/2014/main" id="{969B5B3F-E138-4E1A-9FC9-77F7EA6ACF8F}"/>
              </a:ext>
            </a:extLst>
          </p:cNvPr>
          <p:cNvCxnSpPr>
            <a:cxnSpLocks/>
          </p:cNvCxnSpPr>
          <p:nvPr/>
        </p:nvCxnSpPr>
        <p:spPr>
          <a:xfrm>
            <a:off x="10122506" y="4517474"/>
            <a:ext cx="0" cy="63093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3C4FA97E-DDE3-4153-9CDA-C2CB8CF95115}"/>
              </a:ext>
            </a:extLst>
          </p:cNvPr>
          <p:cNvSpPr txBox="1">
            <a:spLocks/>
          </p:cNvSpPr>
          <p:nvPr/>
        </p:nvSpPr>
        <p:spPr>
          <a:xfrm>
            <a:off x="10256229" y="4679054"/>
            <a:ext cx="1188720"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Schedule pods over private tunnel</a:t>
            </a:r>
          </a:p>
        </p:txBody>
      </p:sp>
      <p:grpSp>
        <p:nvGrpSpPr>
          <p:cNvPr id="19" name="Group 18">
            <a:extLst>
              <a:ext uri="{FF2B5EF4-FFF2-40B4-BE49-F238E27FC236}">
                <a16:creationId xmlns:a16="http://schemas.microsoft.com/office/drawing/2014/main" id="{57041159-562F-48E6-B601-4703C8872623}"/>
              </a:ext>
            </a:extLst>
          </p:cNvPr>
          <p:cNvGrpSpPr/>
          <p:nvPr/>
        </p:nvGrpSpPr>
        <p:grpSpPr>
          <a:xfrm>
            <a:off x="7434453" y="2509533"/>
            <a:ext cx="822960" cy="1184981"/>
            <a:chOff x="7311480" y="2442801"/>
            <a:chExt cx="822960" cy="1184981"/>
          </a:xfrm>
        </p:grpSpPr>
        <p:sp>
          <p:nvSpPr>
            <p:cNvPr id="30" name="Title 1">
              <a:extLst>
                <a:ext uri="{FF2B5EF4-FFF2-40B4-BE49-F238E27FC236}">
                  <a16:creationId xmlns:a16="http://schemas.microsoft.com/office/drawing/2014/main" id="{4F0BCE8D-069B-435E-BC75-5C2B30AED3F2}"/>
                </a:ext>
              </a:extLst>
            </p:cNvPr>
            <p:cNvSpPr txBox="1">
              <a:spLocks/>
            </p:cNvSpPr>
            <p:nvPr/>
          </p:nvSpPr>
          <p:spPr>
            <a:xfrm>
              <a:off x="7320211" y="2442801"/>
              <a:ext cx="805499"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API endpoint</a:t>
              </a:r>
            </a:p>
          </p:txBody>
        </p:sp>
        <p:sp>
          <p:nvSpPr>
            <p:cNvPr id="31" name="Rectangle: Rounded Corners 30">
              <a:extLst>
                <a:ext uri="{FF2B5EF4-FFF2-40B4-BE49-F238E27FC236}">
                  <a16:creationId xmlns:a16="http://schemas.microsoft.com/office/drawing/2014/main" id="{7A35BB33-121C-431B-B150-8E2E578F7A39}"/>
                </a:ext>
              </a:extLst>
            </p:cNvPr>
            <p:cNvSpPr/>
            <p:nvPr/>
          </p:nvSpPr>
          <p:spPr bwMode="auto">
            <a:xfrm>
              <a:off x="7311480" y="2804822"/>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32" name="Graphic 13">
              <a:extLst>
                <a:ext uri="{FF2B5EF4-FFF2-40B4-BE49-F238E27FC236}">
                  <a16:creationId xmlns:a16="http://schemas.microsoft.com/office/drawing/2014/main" id="{301676F1-79C8-4459-8F8A-4A2E7C3DF0DE}"/>
                </a:ext>
              </a:extLst>
            </p:cNvPr>
            <p:cNvGrpSpPr/>
            <p:nvPr/>
          </p:nvGrpSpPr>
          <p:grpSpPr>
            <a:xfrm>
              <a:off x="7450750" y="2948430"/>
              <a:ext cx="543103" cy="534747"/>
              <a:chOff x="4854743" y="2207524"/>
              <a:chExt cx="2476500" cy="2438400"/>
            </a:xfrm>
          </p:grpSpPr>
          <p:sp>
            <p:nvSpPr>
              <p:cNvPr id="33" name="Freeform: Shape 32">
                <a:extLst>
                  <a:ext uri="{FF2B5EF4-FFF2-40B4-BE49-F238E27FC236}">
                    <a16:creationId xmlns:a16="http://schemas.microsoft.com/office/drawing/2014/main" id="{8993DE6D-D33F-4D74-88B3-7AC4A1B0794C}"/>
                  </a:ext>
                </a:extLst>
              </p:cNvPr>
              <p:cNvSpPr/>
              <p:nvPr/>
            </p:nvSpPr>
            <p:spPr>
              <a:xfrm>
                <a:off x="4854743" y="2207524"/>
                <a:ext cx="2476500" cy="2438400"/>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Shape 33">
                <a:extLst>
                  <a:ext uri="{FF2B5EF4-FFF2-40B4-BE49-F238E27FC236}">
                    <a16:creationId xmlns:a16="http://schemas.microsoft.com/office/drawing/2014/main" id="{34CBFF97-A443-4E6B-9743-54049DDB5AB0}"/>
                  </a:ext>
                </a:extLst>
              </p:cNvPr>
              <p:cNvSpPr/>
              <p:nvPr/>
            </p:nvSpPr>
            <p:spPr>
              <a:xfrm>
                <a:off x="5566886" y="2933223"/>
                <a:ext cx="1066800" cy="1047750"/>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Shape 34">
                <a:extLst>
                  <a:ext uri="{FF2B5EF4-FFF2-40B4-BE49-F238E27FC236}">
                    <a16:creationId xmlns:a16="http://schemas.microsoft.com/office/drawing/2014/main" id="{FDCA8DF5-7541-4BC3-BEEB-BDFEA4D74148}"/>
                  </a:ext>
                </a:extLst>
              </p:cNvPr>
              <p:cNvSpPr/>
              <p:nvPr/>
            </p:nvSpPr>
            <p:spPr>
              <a:xfrm>
                <a:off x="5456396" y="3655218"/>
                <a:ext cx="9525" cy="9525"/>
              </a:xfrm>
              <a:custGeom>
                <a:avLst/>
                <a:gdLst>
                  <a:gd name="connsiteX0" fmla="*/ 10001 w 9525"/>
                  <a:gd name="connsiteY0" fmla="*/ 7144 h 9525"/>
                  <a:gd name="connsiteX1" fmla="*/ 714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10001" y="7144"/>
                    </a:moveTo>
                    <a:lnTo>
                      <a:pt x="7144" y="8096"/>
                    </a:lnTo>
                    <a:lnTo>
                      <a:pt x="7144" y="9049"/>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2B60044C-63EE-4DEC-BA79-856C0E20CD2C}"/>
                  </a:ext>
                </a:extLst>
              </p:cNvPr>
              <p:cNvSpPr/>
              <p:nvPr/>
            </p:nvSpPr>
            <p:spPr>
              <a:xfrm>
                <a:off x="5186165" y="2525553"/>
                <a:ext cx="1828800" cy="1790700"/>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20" name="Group 19">
            <a:extLst>
              <a:ext uri="{FF2B5EF4-FFF2-40B4-BE49-F238E27FC236}">
                <a16:creationId xmlns:a16="http://schemas.microsoft.com/office/drawing/2014/main" id="{30F1A592-4CB9-4691-BF35-D9A5B835A8D5}"/>
              </a:ext>
            </a:extLst>
          </p:cNvPr>
          <p:cNvGrpSpPr/>
          <p:nvPr/>
        </p:nvGrpSpPr>
        <p:grpSpPr>
          <a:xfrm>
            <a:off x="8888066" y="1847757"/>
            <a:ext cx="2468880" cy="2669717"/>
            <a:chOff x="8765093" y="1781025"/>
            <a:chExt cx="2468880" cy="2669717"/>
          </a:xfrm>
        </p:grpSpPr>
        <p:sp>
          <p:nvSpPr>
            <p:cNvPr id="21" name="Rectangle: Rounded Corners 20">
              <a:extLst>
                <a:ext uri="{FF2B5EF4-FFF2-40B4-BE49-F238E27FC236}">
                  <a16:creationId xmlns:a16="http://schemas.microsoft.com/office/drawing/2014/main" id="{9E9AF415-8E29-4600-95D4-2514B97D81C2}"/>
                </a:ext>
              </a:extLst>
            </p:cNvPr>
            <p:cNvSpPr/>
            <p:nvPr/>
          </p:nvSpPr>
          <p:spPr bwMode="auto">
            <a:xfrm>
              <a:off x="8765093" y="1981862"/>
              <a:ext cx="2468880" cy="2468880"/>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22" name="Title 1">
              <a:extLst>
                <a:ext uri="{FF2B5EF4-FFF2-40B4-BE49-F238E27FC236}">
                  <a16:creationId xmlns:a16="http://schemas.microsoft.com/office/drawing/2014/main" id="{8D981132-A882-45CE-A277-17CC469AF6FE}"/>
                </a:ext>
              </a:extLst>
            </p:cNvPr>
            <p:cNvSpPr txBox="1">
              <a:spLocks/>
            </p:cNvSpPr>
            <p:nvPr/>
          </p:nvSpPr>
          <p:spPr>
            <a:xfrm>
              <a:off x="8765093" y="1781025"/>
              <a:ext cx="1989770"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ct val="0"/>
                </a:spcBef>
                <a:spcAft>
                  <a:spcPts val="0"/>
                </a:spcAft>
                <a:buClrTx/>
                <a:buSzTx/>
                <a:buFontTx/>
                <a:buNone/>
                <a:tabLst/>
                <a:defRPr/>
              </a:pPr>
              <a:r>
                <a:rPr kumimoji="0" lang="en-US" sz="10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managed control plane</a:t>
              </a:r>
            </a:p>
          </p:txBody>
        </p:sp>
        <p:grpSp>
          <p:nvGrpSpPr>
            <p:cNvPr id="23" name="Group 22">
              <a:extLst>
                <a:ext uri="{FF2B5EF4-FFF2-40B4-BE49-F238E27FC236}">
                  <a16:creationId xmlns:a16="http://schemas.microsoft.com/office/drawing/2014/main" id="{1A9173B0-F27F-4608-800A-D1A08827DAA1}"/>
                </a:ext>
              </a:extLst>
            </p:cNvPr>
            <p:cNvGrpSpPr/>
            <p:nvPr/>
          </p:nvGrpSpPr>
          <p:grpSpPr>
            <a:xfrm>
              <a:off x="9162785" y="2570192"/>
              <a:ext cx="1673497" cy="1292226"/>
              <a:chOff x="9196711" y="2690056"/>
              <a:chExt cx="1673497" cy="1292226"/>
            </a:xfrm>
          </p:grpSpPr>
          <p:grpSp>
            <p:nvGrpSpPr>
              <p:cNvPr id="24" name="Group 23">
                <a:extLst>
                  <a:ext uri="{FF2B5EF4-FFF2-40B4-BE49-F238E27FC236}">
                    <a16:creationId xmlns:a16="http://schemas.microsoft.com/office/drawing/2014/main" id="{F8AC7A7E-DDEA-45CE-BE60-726E0554DCF7}"/>
                  </a:ext>
                </a:extLst>
              </p:cNvPr>
              <p:cNvGrpSpPr>
                <a:grpSpLocks noChangeAspect="1"/>
              </p:cNvGrpSpPr>
              <p:nvPr/>
            </p:nvGrpSpPr>
            <p:grpSpPr bwMode="auto">
              <a:xfrm>
                <a:off x="9196711" y="2690056"/>
                <a:ext cx="1668463" cy="1292226"/>
                <a:chOff x="3315" y="1752"/>
                <a:chExt cx="1051" cy="814"/>
              </a:xfrm>
              <a:solidFill>
                <a:srgbClr val="0078D4"/>
              </a:solidFill>
            </p:grpSpPr>
            <p:sp>
              <p:nvSpPr>
                <p:cNvPr id="28" name="Freeform 5">
                  <a:extLst>
                    <a:ext uri="{FF2B5EF4-FFF2-40B4-BE49-F238E27FC236}">
                      <a16:creationId xmlns:a16="http://schemas.microsoft.com/office/drawing/2014/main" id="{6CAA942D-0FC6-4700-8F5A-B8D9073DB32F}"/>
                    </a:ext>
                  </a:extLst>
                </p:cNvPr>
                <p:cNvSpPr>
                  <a:spLocks/>
                </p:cNvSpPr>
                <p:nvPr/>
              </p:nvSpPr>
              <p:spPr bwMode="auto">
                <a:xfrm>
                  <a:off x="3315" y="1752"/>
                  <a:ext cx="574" cy="725"/>
                </a:xfrm>
                <a:custGeom>
                  <a:avLst/>
                  <a:gdLst>
                    <a:gd name="T0" fmla="*/ 265 w 574"/>
                    <a:gd name="T1" fmla="*/ 253 h 725"/>
                    <a:gd name="T2" fmla="*/ 574 w 574"/>
                    <a:gd name="T3" fmla="*/ 0 h 725"/>
                    <a:gd name="T4" fmla="*/ 242 w 574"/>
                    <a:gd name="T5" fmla="*/ 724 h 725"/>
                    <a:gd name="T6" fmla="*/ 0 w 574"/>
                    <a:gd name="T7" fmla="*/ 725 h 725"/>
                    <a:gd name="T8" fmla="*/ 265 w 574"/>
                    <a:gd name="T9" fmla="*/ 253 h 725"/>
                  </a:gdLst>
                  <a:ahLst/>
                  <a:cxnLst>
                    <a:cxn ang="0">
                      <a:pos x="T0" y="T1"/>
                    </a:cxn>
                    <a:cxn ang="0">
                      <a:pos x="T2" y="T3"/>
                    </a:cxn>
                    <a:cxn ang="0">
                      <a:pos x="T4" y="T5"/>
                    </a:cxn>
                    <a:cxn ang="0">
                      <a:pos x="T6" y="T7"/>
                    </a:cxn>
                    <a:cxn ang="0">
                      <a:pos x="T8" y="T9"/>
                    </a:cxn>
                  </a:cxnLst>
                  <a:rect l="0" t="0" r="r" b="b"/>
                  <a:pathLst>
                    <a:path w="574" h="725">
                      <a:moveTo>
                        <a:pt x="265" y="253"/>
                      </a:moveTo>
                      <a:lnTo>
                        <a:pt x="574" y="0"/>
                      </a:lnTo>
                      <a:lnTo>
                        <a:pt x="242" y="724"/>
                      </a:lnTo>
                      <a:lnTo>
                        <a:pt x="0" y="725"/>
                      </a:lnTo>
                      <a:lnTo>
                        <a:pt x="26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E46DD0D6-EBDE-4C3B-BD57-D9EE6064A498}"/>
                    </a:ext>
                  </a:extLst>
                </p:cNvPr>
                <p:cNvSpPr>
                  <a:spLocks/>
                </p:cNvSpPr>
                <p:nvPr/>
              </p:nvSpPr>
              <p:spPr bwMode="auto">
                <a:xfrm>
                  <a:off x="3563" y="1803"/>
                  <a:ext cx="803" cy="763"/>
                </a:xfrm>
                <a:custGeom>
                  <a:avLst/>
                  <a:gdLst>
                    <a:gd name="T0" fmla="*/ 0 w 803"/>
                    <a:gd name="T1" fmla="*/ 757 h 763"/>
                    <a:gd name="T2" fmla="*/ 485 w 803"/>
                    <a:gd name="T3" fmla="*/ 675 h 763"/>
                    <a:gd name="T4" fmla="*/ 232 w 803"/>
                    <a:gd name="T5" fmla="*/ 369 h 763"/>
                    <a:gd name="T6" fmla="*/ 367 w 803"/>
                    <a:gd name="T7" fmla="*/ 0 h 763"/>
                    <a:gd name="T8" fmla="*/ 803 w 803"/>
                    <a:gd name="T9" fmla="*/ 763 h 763"/>
                    <a:gd name="T10" fmla="*/ 0 w 803"/>
                    <a:gd name="T11" fmla="*/ 757 h 763"/>
                  </a:gdLst>
                  <a:ahLst/>
                  <a:cxnLst>
                    <a:cxn ang="0">
                      <a:pos x="T0" y="T1"/>
                    </a:cxn>
                    <a:cxn ang="0">
                      <a:pos x="T2" y="T3"/>
                    </a:cxn>
                    <a:cxn ang="0">
                      <a:pos x="T4" y="T5"/>
                    </a:cxn>
                    <a:cxn ang="0">
                      <a:pos x="T6" y="T7"/>
                    </a:cxn>
                    <a:cxn ang="0">
                      <a:pos x="T8" y="T9"/>
                    </a:cxn>
                    <a:cxn ang="0">
                      <a:pos x="T10" y="T11"/>
                    </a:cxn>
                  </a:cxnLst>
                  <a:rect l="0" t="0" r="r" b="b"/>
                  <a:pathLst>
                    <a:path w="803" h="763">
                      <a:moveTo>
                        <a:pt x="0" y="757"/>
                      </a:moveTo>
                      <a:lnTo>
                        <a:pt x="485" y="675"/>
                      </a:lnTo>
                      <a:lnTo>
                        <a:pt x="232" y="369"/>
                      </a:lnTo>
                      <a:lnTo>
                        <a:pt x="367" y="0"/>
                      </a:lnTo>
                      <a:lnTo>
                        <a:pt x="803" y="763"/>
                      </a:lnTo>
                      <a:lnTo>
                        <a:pt x="0" y="7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2717A012-1F3F-4057-B588-890FD8B0A148}"/>
                  </a:ext>
                </a:extLst>
              </p:cNvPr>
              <p:cNvGrpSpPr/>
              <p:nvPr/>
            </p:nvGrpSpPr>
            <p:grpSpPr>
              <a:xfrm>
                <a:off x="10267693" y="2983633"/>
                <a:ext cx="602515" cy="602515"/>
                <a:chOff x="7211505" y="4977353"/>
                <a:chExt cx="989814" cy="989814"/>
              </a:xfrm>
            </p:grpSpPr>
            <p:sp>
              <p:nvSpPr>
                <p:cNvPr id="26" name="Oval 25">
                  <a:extLst>
                    <a:ext uri="{FF2B5EF4-FFF2-40B4-BE49-F238E27FC236}">
                      <a16:creationId xmlns:a16="http://schemas.microsoft.com/office/drawing/2014/main" id="{FF40159B-4022-48AF-8754-934AF8A5A303}"/>
                    </a:ext>
                  </a:extLst>
                </p:cNvPr>
                <p:cNvSpPr/>
                <p:nvPr/>
              </p:nvSpPr>
              <p:spPr bwMode="auto">
                <a:xfrm>
                  <a:off x="7211505" y="4977353"/>
                  <a:ext cx="989814" cy="989814"/>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Processing_E9F5" title="Icon of two interlocked gears">
                  <a:extLst>
                    <a:ext uri="{FF2B5EF4-FFF2-40B4-BE49-F238E27FC236}">
                      <a16:creationId xmlns:a16="http://schemas.microsoft.com/office/drawing/2014/main" id="{339D4230-87A3-4B94-8D3F-651D771FEBA5}"/>
                    </a:ext>
                  </a:extLst>
                </p:cNvPr>
                <p:cNvSpPr>
                  <a:spLocks noChangeAspect="1" noEditPoints="1"/>
                </p:cNvSpPr>
                <p:nvPr/>
              </p:nvSpPr>
              <p:spPr bwMode="auto">
                <a:xfrm>
                  <a:off x="7383003" y="5190591"/>
                  <a:ext cx="646819" cy="56333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solidFill>
                  <a:srgbClr val="FFFFFF"/>
                </a:solidFill>
                <a:ln w="28575" cap="flat">
                  <a:solidFill>
                    <a:srgbClr val="0089D6"/>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sp>
        <p:nvSpPr>
          <p:cNvPr id="104" name="Slide Number Placeholder 3">
            <a:extLst>
              <a:ext uri="{FF2B5EF4-FFF2-40B4-BE49-F238E27FC236}">
                <a16:creationId xmlns:a16="http://schemas.microsoft.com/office/drawing/2014/main" id="{235FF3AF-EB1E-1E4F-8EF3-EEE40AF7F1C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15</a:t>
            </a:fld>
            <a:endParaRPr lang="en-US" dirty="0"/>
          </a:p>
        </p:txBody>
      </p:sp>
      <p:sp>
        <p:nvSpPr>
          <p:cNvPr id="105" name="Footer Placeholder 3">
            <a:extLst>
              <a:ext uri="{FF2B5EF4-FFF2-40B4-BE49-F238E27FC236}">
                <a16:creationId xmlns:a16="http://schemas.microsoft.com/office/drawing/2014/main" id="{5F1745EF-10FA-A648-80B1-47E92AC3CA2C}"/>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91814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C6DE57-223C-3D4D-8953-2EACE4CFE37C}"/>
              </a:ext>
            </a:extLst>
          </p:cNvPr>
          <p:cNvSpPr/>
          <p:nvPr/>
        </p:nvSpPr>
        <p:spPr>
          <a:xfrm>
            <a:off x="1500043" y="4754387"/>
            <a:ext cx="10469875" cy="7356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C8AF91-CE35-164E-99D8-7FE9FA6FF017}"/>
              </a:ext>
            </a:extLst>
          </p:cNvPr>
          <p:cNvSpPr/>
          <p:nvPr/>
        </p:nvSpPr>
        <p:spPr>
          <a:xfrm>
            <a:off x="1097279" y="3108164"/>
            <a:ext cx="10874826" cy="262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FFBEDC3-E287-BD4A-A9EC-B37E5E4ABD97}"/>
              </a:ext>
            </a:extLst>
          </p:cNvPr>
          <p:cNvSpPr/>
          <p:nvPr/>
        </p:nvSpPr>
        <p:spPr>
          <a:xfrm>
            <a:off x="1097278" y="2318657"/>
            <a:ext cx="10874827" cy="26243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21CBD-A96C-C54F-86C6-E67E3A0E12C5}"/>
              </a:ext>
            </a:extLst>
          </p:cNvPr>
          <p:cNvSpPr>
            <a:spLocks noGrp="1"/>
          </p:cNvSpPr>
          <p:nvPr>
            <p:ph type="title"/>
          </p:nvPr>
        </p:nvSpPr>
        <p:spPr/>
        <p:txBody>
          <a:bodyPr/>
          <a:lstStyle/>
          <a:p>
            <a:r>
              <a:rPr lang="en-US" dirty="0"/>
              <a:t>Create/Configure AKS Cluster</a:t>
            </a:r>
          </a:p>
        </p:txBody>
      </p:sp>
      <p:sp>
        <p:nvSpPr>
          <p:cNvPr id="3" name="Content Placeholder 2">
            <a:extLst>
              <a:ext uri="{FF2B5EF4-FFF2-40B4-BE49-F238E27FC236}">
                <a16:creationId xmlns:a16="http://schemas.microsoft.com/office/drawing/2014/main" id="{26637523-1FAF-8B49-8A0A-D44F78EEBED4}"/>
              </a:ext>
            </a:extLst>
          </p:cNvPr>
          <p:cNvSpPr>
            <a:spLocks noGrp="1"/>
          </p:cNvSpPr>
          <p:nvPr>
            <p:ph idx="1"/>
          </p:nvPr>
        </p:nvSpPr>
        <p:spPr>
          <a:xfrm>
            <a:off x="1186543" y="1845734"/>
            <a:ext cx="10874827" cy="4023360"/>
          </a:xfrm>
        </p:spPr>
        <p:txBody>
          <a:bodyPr/>
          <a:lstStyle/>
          <a:p>
            <a:pPr marL="457200" indent="-457200">
              <a:buFont typeface="+mj-lt"/>
              <a:buAutoNum type="arabicPeriod"/>
            </a:pPr>
            <a:r>
              <a:rPr lang="en-US" dirty="0"/>
              <a:t>Using Azure Command Line Interface (CLI)</a:t>
            </a:r>
          </a:p>
          <a:p>
            <a:pPr marL="0" indent="0">
              <a:buNone/>
            </a:pPr>
            <a:r>
              <a:rPr lang="en-US" sz="1400" dirty="0" err="1">
                <a:latin typeface="Andale Mono" panose="020B0509000000000004" pitchFamily="49" charset="0"/>
              </a:rPr>
              <a:t>az</a:t>
            </a:r>
            <a:r>
              <a:rPr lang="en-US" sz="1400" dirty="0">
                <a:latin typeface="Andale Mono" panose="020B0509000000000004" pitchFamily="49" charset="0"/>
              </a:rPr>
              <a:t> </a:t>
            </a:r>
            <a:r>
              <a:rPr lang="en-US" sz="1400" dirty="0" err="1">
                <a:latin typeface="Andale Mono" panose="020B0509000000000004" pitchFamily="49" charset="0"/>
              </a:rPr>
              <a:t>aks</a:t>
            </a:r>
            <a:r>
              <a:rPr lang="en-US" sz="1400" dirty="0">
                <a:latin typeface="Andale Mono" panose="020B0509000000000004" pitchFamily="49" charset="0"/>
              </a:rPr>
              <a:t> create --resource-group </a:t>
            </a:r>
            <a:r>
              <a:rPr lang="en-US" sz="1400" dirty="0" err="1">
                <a:latin typeface="Andale Mono" panose="020B0509000000000004" pitchFamily="49" charset="0"/>
              </a:rPr>
              <a:t>myResourceGroup</a:t>
            </a:r>
            <a:r>
              <a:rPr lang="en-US" sz="1400" dirty="0">
                <a:latin typeface="Andale Mono" panose="020B0509000000000004" pitchFamily="49" charset="0"/>
              </a:rPr>
              <a:t> --name </a:t>
            </a:r>
            <a:r>
              <a:rPr lang="en-US" sz="1400" dirty="0" err="1">
                <a:latin typeface="Andale Mono" panose="020B0509000000000004" pitchFamily="49" charset="0"/>
              </a:rPr>
              <a:t>myAKSCluster</a:t>
            </a:r>
            <a:r>
              <a:rPr lang="en-US" sz="1400" dirty="0">
                <a:latin typeface="Andale Mono" panose="020B0509000000000004" pitchFamily="49" charset="0"/>
              </a:rPr>
              <a:t> --node-count 1 --generate-</a:t>
            </a:r>
            <a:r>
              <a:rPr lang="en-US" sz="1400" dirty="0" err="1">
                <a:latin typeface="Andale Mono" panose="020B0509000000000004" pitchFamily="49" charset="0"/>
              </a:rPr>
              <a:t>ssh</a:t>
            </a:r>
            <a:r>
              <a:rPr lang="en-US" sz="1400" dirty="0">
                <a:latin typeface="Andale Mono" panose="020B0509000000000004" pitchFamily="49" charset="0"/>
              </a:rPr>
              <a:t>-keys</a:t>
            </a:r>
          </a:p>
          <a:p>
            <a:pPr marL="457200" indent="-457200">
              <a:buFont typeface="+mj-lt"/>
              <a:buAutoNum type="arabicPeriod" startAt="2"/>
            </a:pPr>
            <a:r>
              <a:rPr lang="en-US" dirty="0"/>
              <a:t>Using Azure PowerShell</a:t>
            </a:r>
          </a:p>
          <a:p>
            <a:pPr marL="0" indent="0">
              <a:buNone/>
            </a:pPr>
            <a:r>
              <a:rPr lang="en-US" sz="1400" dirty="0">
                <a:latin typeface="Andale Mono" panose="020B0509000000000004" pitchFamily="49" charset="0"/>
              </a:rPr>
              <a:t>    New-</a:t>
            </a:r>
            <a:r>
              <a:rPr lang="en-US" sz="1400" dirty="0" err="1">
                <a:latin typeface="Andale Mono" panose="020B0509000000000004" pitchFamily="49" charset="0"/>
              </a:rPr>
              <a:t>AzAksCluster</a:t>
            </a:r>
            <a:r>
              <a:rPr lang="en-US" sz="1400" dirty="0">
                <a:latin typeface="Andale Mono" panose="020B0509000000000004" pitchFamily="49" charset="0"/>
              </a:rPr>
              <a:t> -</a:t>
            </a:r>
            <a:r>
              <a:rPr lang="en-US" sz="1400" dirty="0" err="1">
                <a:latin typeface="Andale Mono" panose="020B0509000000000004" pitchFamily="49" charset="0"/>
              </a:rPr>
              <a:t>ResourceGroupName</a:t>
            </a:r>
            <a:r>
              <a:rPr lang="en-US" sz="1400" dirty="0">
                <a:latin typeface="Andale Mono" panose="020B0509000000000004" pitchFamily="49" charset="0"/>
              </a:rPr>
              <a:t> </a:t>
            </a:r>
            <a:r>
              <a:rPr lang="en-US" sz="1400" dirty="0" err="1">
                <a:latin typeface="Andale Mono" panose="020B0509000000000004" pitchFamily="49" charset="0"/>
              </a:rPr>
              <a:t>myResourceGroup</a:t>
            </a:r>
            <a:r>
              <a:rPr lang="en-US" sz="1400" dirty="0">
                <a:latin typeface="Andale Mono" panose="020B0509000000000004" pitchFamily="49" charset="0"/>
              </a:rPr>
              <a:t> -Name </a:t>
            </a:r>
            <a:r>
              <a:rPr lang="en-US" sz="1400" dirty="0" err="1">
                <a:latin typeface="Andale Mono" panose="020B0509000000000004" pitchFamily="49" charset="0"/>
              </a:rPr>
              <a:t>myAKSCluster</a:t>
            </a:r>
            <a:r>
              <a:rPr lang="en-US" sz="1400" dirty="0">
                <a:latin typeface="Andale Mono" panose="020B0509000000000004" pitchFamily="49" charset="0"/>
              </a:rPr>
              <a:t> -</a:t>
            </a:r>
            <a:r>
              <a:rPr lang="en-US" sz="1400" dirty="0" err="1">
                <a:latin typeface="Andale Mono" panose="020B0509000000000004" pitchFamily="49" charset="0"/>
              </a:rPr>
              <a:t>NodeCount</a:t>
            </a:r>
            <a:r>
              <a:rPr lang="en-US" sz="1400" dirty="0">
                <a:latin typeface="Andale Mono" panose="020B0509000000000004" pitchFamily="49" charset="0"/>
              </a:rPr>
              <a:t> 1</a:t>
            </a:r>
          </a:p>
          <a:p>
            <a:pPr marL="457200" indent="-457200">
              <a:buFont typeface="+mj-lt"/>
              <a:buAutoNum type="arabicPeriod" startAt="3"/>
            </a:pPr>
            <a:r>
              <a:rPr lang="en-US" dirty="0"/>
              <a:t>Using Azure Portal</a:t>
            </a:r>
          </a:p>
          <a:p>
            <a:pPr marL="457200" indent="-457200">
              <a:buFont typeface="+mj-lt"/>
              <a:buAutoNum type="arabicPeriod" startAt="3"/>
            </a:pPr>
            <a:r>
              <a:rPr lang="en-US" dirty="0"/>
              <a:t>Using ARM Templates and Bicep</a:t>
            </a:r>
          </a:p>
          <a:p>
            <a:pPr marL="457200" indent="-457200">
              <a:buFont typeface="+mj-lt"/>
              <a:buAutoNum type="arabicPeriod" startAt="3"/>
            </a:pPr>
            <a:r>
              <a:rPr lang="en-US" dirty="0"/>
              <a:t>Using Azure REST API</a:t>
            </a:r>
          </a:p>
        </p:txBody>
      </p:sp>
      <p:sp>
        <p:nvSpPr>
          <p:cNvPr id="6" name="Rectangle 5">
            <a:extLst>
              <a:ext uri="{FF2B5EF4-FFF2-40B4-BE49-F238E27FC236}">
                <a16:creationId xmlns:a16="http://schemas.microsoft.com/office/drawing/2014/main" id="{E6B24D51-EC99-3347-AEEC-F3596C9CCA3E}"/>
              </a:ext>
            </a:extLst>
          </p:cNvPr>
          <p:cNvSpPr/>
          <p:nvPr/>
        </p:nvSpPr>
        <p:spPr>
          <a:xfrm>
            <a:off x="1589309" y="4751375"/>
            <a:ext cx="10382795" cy="738664"/>
          </a:xfrm>
          <a:prstGeom prst="rect">
            <a:avLst/>
          </a:prstGeom>
        </p:spPr>
        <p:txBody>
          <a:bodyPr wrap="square">
            <a:spAutoFit/>
          </a:bodyPr>
          <a:lstStyle/>
          <a:p>
            <a:r>
              <a:rPr lang="en-US" sz="1400" dirty="0">
                <a:latin typeface="Andale Mono" panose="020B0509000000000004" pitchFamily="49" charset="0"/>
              </a:rPr>
              <a:t>PUT https://</a:t>
            </a:r>
            <a:r>
              <a:rPr lang="en-US" sz="1400" dirty="0" err="1">
                <a:latin typeface="Andale Mono" panose="020B0509000000000004" pitchFamily="49" charset="0"/>
              </a:rPr>
              <a:t>management.azure.com</a:t>
            </a:r>
            <a:r>
              <a:rPr lang="en-US" sz="1400" dirty="0">
                <a:latin typeface="Andale Mono" panose="020B0509000000000004" pitchFamily="49" charset="0"/>
              </a:rPr>
              <a:t>/subscriptions/{</a:t>
            </a:r>
            <a:r>
              <a:rPr lang="en-US" sz="1400" dirty="0" err="1">
                <a:latin typeface="Andale Mono" panose="020B0509000000000004" pitchFamily="49" charset="0"/>
              </a:rPr>
              <a:t>subscriptionId</a:t>
            </a:r>
            <a:r>
              <a:rPr lang="en-US" sz="1400" dirty="0">
                <a:latin typeface="Andale Mono" panose="020B0509000000000004" pitchFamily="49" charset="0"/>
              </a:rPr>
              <a:t>}/</a:t>
            </a:r>
            <a:r>
              <a:rPr lang="en-US" sz="1400" dirty="0" err="1">
                <a:latin typeface="Andale Mono" panose="020B0509000000000004" pitchFamily="49" charset="0"/>
              </a:rPr>
              <a:t>resourceGroups</a:t>
            </a:r>
            <a:r>
              <a:rPr lang="en-US" sz="1400" dirty="0">
                <a:latin typeface="Andale Mono" panose="020B0509000000000004" pitchFamily="49" charset="0"/>
              </a:rPr>
              <a:t>/{</a:t>
            </a:r>
            <a:r>
              <a:rPr lang="en-US" sz="1400" dirty="0" err="1">
                <a:latin typeface="Andale Mono" panose="020B0509000000000004" pitchFamily="49" charset="0"/>
              </a:rPr>
              <a:t>resourceGroupName</a:t>
            </a:r>
            <a:r>
              <a:rPr lang="en-US" sz="1400" dirty="0">
                <a:latin typeface="Andale Mono" panose="020B0509000000000004" pitchFamily="49" charset="0"/>
              </a:rPr>
              <a:t>}/providers/</a:t>
            </a:r>
            <a:r>
              <a:rPr lang="en-US" sz="1400" dirty="0" err="1">
                <a:latin typeface="Andale Mono" panose="020B0509000000000004" pitchFamily="49" charset="0"/>
              </a:rPr>
              <a:t>Microsoft.ContainerService</a:t>
            </a:r>
            <a:r>
              <a:rPr lang="en-US" sz="1400" dirty="0">
                <a:latin typeface="Andale Mono" panose="020B0509000000000004" pitchFamily="49" charset="0"/>
              </a:rPr>
              <a:t>/</a:t>
            </a:r>
            <a:r>
              <a:rPr lang="en-US" sz="1400" dirty="0" err="1">
                <a:latin typeface="Andale Mono" panose="020B0509000000000004" pitchFamily="49" charset="0"/>
              </a:rPr>
              <a:t>managedClusters</a:t>
            </a:r>
            <a:r>
              <a:rPr lang="en-US" sz="1400" dirty="0">
                <a:latin typeface="Andale Mono" panose="020B0509000000000004" pitchFamily="49" charset="0"/>
              </a:rPr>
              <a:t>/{</a:t>
            </a:r>
            <a:r>
              <a:rPr lang="en-US" sz="1400" dirty="0" err="1">
                <a:latin typeface="Andale Mono" panose="020B0509000000000004" pitchFamily="49" charset="0"/>
              </a:rPr>
              <a:t>resourceName</a:t>
            </a:r>
            <a:r>
              <a:rPr lang="en-US" sz="1400" dirty="0">
                <a:latin typeface="Andale Mono" panose="020B0509000000000004" pitchFamily="49" charset="0"/>
              </a:rPr>
              <a:t>}?</a:t>
            </a:r>
            <a:r>
              <a:rPr lang="en-US" sz="1400" dirty="0" err="1">
                <a:latin typeface="Andale Mono" panose="020B0509000000000004" pitchFamily="49" charset="0"/>
              </a:rPr>
              <a:t>api</a:t>
            </a:r>
            <a:r>
              <a:rPr lang="en-US" sz="1400" dirty="0">
                <a:latin typeface="Andale Mono" panose="020B0509000000000004" pitchFamily="49" charset="0"/>
              </a:rPr>
              <a:t>-version=2021-05-01</a:t>
            </a:r>
          </a:p>
        </p:txBody>
      </p:sp>
      <p:sp>
        <p:nvSpPr>
          <p:cNvPr id="8" name="Slide Number Placeholder 3">
            <a:extLst>
              <a:ext uri="{FF2B5EF4-FFF2-40B4-BE49-F238E27FC236}">
                <a16:creationId xmlns:a16="http://schemas.microsoft.com/office/drawing/2014/main" id="{47471A83-C82F-4D3C-CBF5-7283DBDBC3E1}"/>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16</a:t>
            </a:fld>
            <a:endParaRPr lang="en-US" dirty="0"/>
          </a:p>
        </p:txBody>
      </p:sp>
      <p:sp>
        <p:nvSpPr>
          <p:cNvPr id="9" name="Footer Placeholder 3">
            <a:extLst>
              <a:ext uri="{FF2B5EF4-FFF2-40B4-BE49-F238E27FC236}">
                <a16:creationId xmlns:a16="http://schemas.microsoft.com/office/drawing/2014/main" id="{50832CD1-66B6-66E8-3782-479120450873}"/>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14467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435D-56FC-48FC-9D8F-BDC5B5E1CF4D}"/>
              </a:ext>
            </a:extLst>
          </p:cNvPr>
          <p:cNvSpPr>
            <a:spLocks noGrp="1"/>
          </p:cNvSpPr>
          <p:nvPr>
            <p:ph type="title"/>
          </p:nvPr>
        </p:nvSpPr>
        <p:spPr/>
        <p:txBody>
          <a:bodyPr/>
          <a:lstStyle/>
          <a:p>
            <a:r>
              <a:rPr lang="en-US" dirty="0"/>
              <a:t>Manage Azure Kubernetes Service</a:t>
            </a:r>
          </a:p>
        </p:txBody>
      </p:sp>
      <p:graphicFrame>
        <p:nvGraphicFramePr>
          <p:cNvPr id="4" name="Table 3">
            <a:extLst>
              <a:ext uri="{FF2B5EF4-FFF2-40B4-BE49-F238E27FC236}">
                <a16:creationId xmlns:a16="http://schemas.microsoft.com/office/drawing/2014/main" id="{1BF7F36F-CD4C-2B4C-AB05-5E3BB72476C2}"/>
              </a:ext>
            </a:extLst>
          </p:cNvPr>
          <p:cNvGraphicFramePr>
            <a:graphicFrameLocks noGrp="1"/>
          </p:cNvGraphicFramePr>
          <p:nvPr>
            <p:extLst>
              <p:ext uri="{D42A27DB-BD31-4B8C-83A1-F6EECF244321}">
                <p14:modId xmlns:p14="http://schemas.microsoft.com/office/powerpoint/2010/main" val="941720978"/>
              </p:ext>
            </p:extLst>
          </p:nvPr>
        </p:nvGraphicFramePr>
        <p:xfrm>
          <a:off x="1214847" y="2012266"/>
          <a:ext cx="9940835" cy="3663573"/>
        </p:xfrm>
        <a:graphic>
          <a:graphicData uri="http://schemas.openxmlformats.org/drawingml/2006/table">
            <a:tbl>
              <a:tblPr firstRow="1" bandRow="1">
                <a:tableStyleId>{5C22544A-7EE6-4342-B048-85BDC9FD1C3A}</a:tableStyleId>
              </a:tblPr>
              <a:tblGrid>
                <a:gridCol w="2145827">
                  <a:extLst>
                    <a:ext uri="{9D8B030D-6E8A-4147-A177-3AD203B41FA5}">
                      <a16:colId xmlns:a16="http://schemas.microsoft.com/office/drawing/2014/main" val="1718013709"/>
                    </a:ext>
                  </a:extLst>
                </a:gridCol>
                <a:gridCol w="3897504">
                  <a:extLst>
                    <a:ext uri="{9D8B030D-6E8A-4147-A177-3AD203B41FA5}">
                      <a16:colId xmlns:a16="http://schemas.microsoft.com/office/drawing/2014/main" val="1990358366"/>
                    </a:ext>
                  </a:extLst>
                </a:gridCol>
                <a:gridCol w="3897504">
                  <a:extLst>
                    <a:ext uri="{9D8B030D-6E8A-4147-A177-3AD203B41FA5}">
                      <a16:colId xmlns:a16="http://schemas.microsoft.com/office/drawing/2014/main" val="1769369918"/>
                    </a:ext>
                  </a:extLst>
                </a:gridCol>
              </a:tblGrid>
              <a:tr h="448212">
                <a:tc>
                  <a:txBody>
                    <a:bodyPr/>
                    <a:lstStyle/>
                    <a:p>
                      <a:pPr marL="365760" marR="0" lvl="0" indent="0" algn="l" defTabSz="914367" rtl="0" eaLnBrk="1" fontAlgn="auto" latinLnBrk="0" hangingPunct="1">
                        <a:lnSpc>
                          <a:spcPct val="100000"/>
                        </a:lnSpc>
                        <a:spcBef>
                          <a:spcPts val="0"/>
                        </a:spcBef>
                        <a:spcAft>
                          <a:spcPts val="0"/>
                        </a:spcAft>
                        <a:buClrTx/>
                        <a:buSzTx/>
                        <a:buFontTx/>
                        <a:buNone/>
                        <a:tabLst/>
                        <a:defRPr/>
                      </a:pPr>
                      <a:r>
                        <a:rPr lang="en-US" sz="1200" b="1" kern="1200">
                          <a:solidFill>
                            <a:schemeClr val="bg1"/>
                          </a:solidFill>
                          <a:latin typeface="+mn-lt"/>
                          <a:ea typeface="+mn-ea"/>
                          <a:cs typeface="+mn-cs"/>
                        </a:rPr>
                        <a:t>Task</a:t>
                      </a:r>
                    </a:p>
                  </a:txBody>
                  <a:tcPr marL="91427" marR="91427" marT="45713" marB="45713" anchor="ctr">
                    <a:lnL w="12700" cmpd="sng">
                      <a:noFill/>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marL="365760" algn="l"/>
                      <a:r>
                        <a:rPr lang="en-US" sz="1200">
                          <a:solidFill>
                            <a:schemeClr val="bg1"/>
                          </a:solidFill>
                        </a:rPr>
                        <a:t>The Old Way</a:t>
                      </a:r>
                    </a:p>
                  </a:txBody>
                  <a:tcPr marL="91427" marR="91427" marT="45713" marB="45713"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tc>
                  <a:txBody>
                    <a:bodyPr/>
                    <a:lstStyle/>
                    <a:p>
                      <a:pPr marL="365760" algn="l"/>
                      <a:r>
                        <a:rPr lang="en-US" sz="1200">
                          <a:solidFill>
                            <a:schemeClr val="bg1"/>
                          </a:solidFill>
                        </a:rPr>
                        <a:t>With Azure</a:t>
                      </a:r>
                    </a:p>
                  </a:txBody>
                  <a:tcPr marL="91427" marR="91427" marT="45713" marB="45713" anchor="ctr">
                    <a:lnL w="381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2471007751"/>
                  </a:ext>
                </a:extLst>
              </a:tr>
              <a:tr h="1429050">
                <a:tc>
                  <a:txBody>
                    <a:bodyPr/>
                    <a:lstStyle/>
                    <a:p>
                      <a:pPr marL="91440">
                        <a:lnSpc>
                          <a:spcPct val="110000"/>
                        </a:lnSpc>
                        <a:spcAft>
                          <a:spcPts val="300"/>
                        </a:spcAft>
                      </a:pPr>
                      <a:r>
                        <a:rPr lang="en-US" sz="1200" dirty="0">
                          <a:solidFill>
                            <a:schemeClr val="tx1"/>
                          </a:solidFill>
                          <a:latin typeface="Segoe UI Semibold" panose="020B0702040204020203" pitchFamily="34" charset="0"/>
                          <a:cs typeface="Segoe UI Semibold" panose="020B0702040204020203" pitchFamily="34" charset="0"/>
                        </a:rPr>
                        <a:t>Create a cluster</a:t>
                      </a:r>
                    </a:p>
                  </a:txBody>
                  <a:tcPr marL="134464" marR="134464" marT="134464" marB="134464">
                    <a:lnL w="12700" cmpd="sng">
                      <a:noFill/>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1440" algn="l">
                        <a:lnSpc>
                          <a:spcPct val="110000"/>
                        </a:lnSpc>
                        <a:spcAft>
                          <a:spcPts val="300"/>
                        </a:spcAft>
                      </a:pPr>
                      <a:r>
                        <a:rPr lang="en-US" sz="1200">
                          <a:solidFill>
                            <a:schemeClr val="tx1"/>
                          </a:solidFill>
                        </a:rPr>
                        <a:t>Provision network and VMs</a:t>
                      </a:r>
                    </a:p>
                    <a:p>
                      <a:pPr marL="91440" algn="l">
                        <a:lnSpc>
                          <a:spcPct val="110000"/>
                        </a:lnSpc>
                        <a:spcAft>
                          <a:spcPts val="300"/>
                        </a:spcAft>
                      </a:pPr>
                      <a:r>
                        <a:rPr lang="en-US" sz="1200">
                          <a:solidFill>
                            <a:schemeClr val="tx1"/>
                          </a:solidFill>
                        </a:rPr>
                        <a:t>Install dozens of system components including </a:t>
                      </a:r>
                      <a:r>
                        <a:rPr lang="en-US" sz="1200" err="1">
                          <a:solidFill>
                            <a:schemeClr val="tx1"/>
                          </a:solidFill>
                        </a:rPr>
                        <a:t>etcd</a:t>
                      </a:r>
                      <a:endParaRPr lang="en-US" sz="1200">
                        <a:solidFill>
                          <a:schemeClr val="tx1"/>
                        </a:solidFill>
                      </a:endParaRPr>
                    </a:p>
                    <a:p>
                      <a:pPr marL="91440" algn="l">
                        <a:lnSpc>
                          <a:spcPct val="110000"/>
                        </a:lnSpc>
                        <a:spcAft>
                          <a:spcPts val="300"/>
                        </a:spcAft>
                      </a:pPr>
                      <a:r>
                        <a:rPr lang="en-US" sz="1200">
                          <a:solidFill>
                            <a:schemeClr val="tx1"/>
                          </a:solidFill>
                        </a:rPr>
                        <a:t>Create and install certificates</a:t>
                      </a:r>
                    </a:p>
                    <a:p>
                      <a:pPr marL="91440" algn="l">
                        <a:lnSpc>
                          <a:spcPct val="110000"/>
                        </a:lnSpc>
                        <a:spcAft>
                          <a:spcPts val="300"/>
                        </a:spcAft>
                      </a:pPr>
                      <a:r>
                        <a:rPr lang="en-US" sz="1200">
                          <a:solidFill>
                            <a:schemeClr val="tx1"/>
                          </a:solidFill>
                        </a:rPr>
                        <a:t>Register agent nodes with control plane</a:t>
                      </a:r>
                    </a:p>
                  </a:txBody>
                  <a:tcPr marL="134464" marR="134464" marT="134464" marB="134464">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1440" algn="l">
                        <a:lnSpc>
                          <a:spcPct val="110000"/>
                        </a:lnSpc>
                        <a:spcAft>
                          <a:spcPts val="300"/>
                        </a:spcAft>
                      </a:pPr>
                      <a:r>
                        <a:rPr lang="en-US" sz="1200" kern="1200" dirty="0" err="1">
                          <a:solidFill>
                            <a:srgbClr val="0078D4"/>
                          </a:solidFill>
                          <a:latin typeface="Consolas" panose="020B0609020204030204" pitchFamily="49" charset="0"/>
                          <a:ea typeface="+mn-ea"/>
                          <a:cs typeface="+mn-cs"/>
                        </a:rPr>
                        <a:t>az</a:t>
                      </a:r>
                      <a:r>
                        <a:rPr lang="en-US" sz="1200" kern="1200" dirty="0">
                          <a:solidFill>
                            <a:srgbClr val="0078D4"/>
                          </a:solidFill>
                          <a:latin typeface="Consolas" panose="020B0609020204030204" pitchFamily="49" charset="0"/>
                          <a:ea typeface="+mn-ea"/>
                          <a:cs typeface="+mn-cs"/>
                        </a:rPr>
                        <a:t> </a:t>
                      </a:r>
                      <a:r>
                        <a:rPr lang="en-US" sz="1200" kern="1200" dirty="0" err="1">
                          <a:solidFill>
                            <a:srgbClr val="0078D4"/>
                          </a:solidFill>
                          <a:latin typeface="Consolas" panose="020B0609020204030204" pitchFamily="49" charset="0"/>
                          <a:ea typeface="+mn-ea"/>
                          <a:cs typeface="+mn-cs"/>
                        </a:rPr>
                        <a:t>aks</a:t>
                      </a:r>
                      <a:r>
                        <a:rPr lang="en-US" sz="1200" kern="1200" dirty="0">
                          <a:solidFill>
                            <a:srgbClr val="0078D4"/>
                          </a:solidFill>
                          <a:latin typeface="Consolas" panose="020B0609020204030204" pitchFamily="49" charset="0"/>
                          <a:ea typeface="+mn-ea"/>
                          <a:cs typeface="+mn-cs"/>
                        </a:rPr>
                        <a:t> create</a:t>
                      </a:r>
                    </a:p>
                  </a:txBody>
                  <a:tcPr marL="134464" marR="134464" marT="134464" marB="134464">
                    <a:lnL w="38100"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490433"/>
                  </a:ext>
                </a:extLst>
              </a:tr>
              <a:tr h="774068">
                <a:tc>
                  <a:txBody>
                    <a:bodyPr/>
                    <a:lstStyle/>
                    <a:p>
                      <a:pPr marL="91440">
                        <a:lnSpc>
                          <a:spcPct val="110000"/>
                        </a:lnSpc>
                        <a:spcAft>
                          <a:spcPts val="300"/>
                        </a:spcAft>
                      </a:pPr>
                      <a:r>
                        <a:rPr lang="en-US" sz="1200">
                          <a:solidFill>
                            <a:schemeClr val="tx1"/>
                          </a:solidFill>
                          <a:latin typeface="Segoe UI Semibold" panose="020B0702040204020203" pitchFamily="34" charset="0"/>
                          <a:cs typeface="Segoe UI Semibold" panose="020B0702040204020203" pitchFamily="34" charset="0"/>
                        </a:rPr>
                        <a:t>Upgrade a cluster</a:t>
                      </a:r>
                    </a:p>
                  </a:txBody>
                  <a:tcPr marL="134464" marR="134464" marT="134464" marB="134464">
                    <a:lnL w="12700" cmpd="sng">
                      <a:noFill/>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2F8FD"/>
                    </a:solidFill>
                  </a:tcPr>
                </a:tc>
                <a:tc>
                  <a:txBody>
                    <a:bodyPr/>
                    <a:lstStyle/>
                    <a:p>
                      <a:pPr marL="91440" algn="l">
                        <a:lnSpc>
                          <a:spcPct val="110000"/>
                        </a:lnSpc>
                        <a:spcAft>
                          <a:spcPts val="300"/>
                        </a:spcAft>
                      </a:pPr>
                      <a:r>
                        <a:rPr lang="en-US" sz="1200" dirty="0">
                          <a:solidFill>
                            <a:schemeClr val="tx1"/>
                          </a:solidFill>
                        </a:rPr>
                        <a:t>Upgrade your master nodes</a:t>
                      </a:r>
                    </a:p>
                    <a:p>
                      <a:pPr marL="91440" algn="l">
                        <a:lnSpc>
                          <a:spcPct val="110000"/>
                        </a:lnSpc>
                        <a:spcAft>
                          <a:spcPts val="300"/>
                        </a:spcAft>
                      </a:pPr>
                      <a:r>
                        <a:rPr lang="en-US" sz="1200" dirty="0">
                          <a:solidFill>
                            <a:schemeClr val="tx1"/>
                          </a:solidFill>
                        </a:rPr>
                        <a:t>Cordon/drain and upgrade Agent nodes individually</a:t>
                      </a:r>
                    </a:p>
                  </a:txBody>
                  <a:tcPr marL="134464" marR="134464" marT="134464" marB="134464">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2F8FD"/>
                    </a:solidFill>
                  </a:tcPr>
                </a:tc>
                <a:tc>
                  <a:txBody>
                    <a:bodyPr/>
                    <a:lstStyle/>
                    <a:p>
                      <a:pPr marL="91440" marR="0" lvl="0" indent="0" algn="l" defTabSz="932742" rtl="0" eaLnBrk="1" fontAlgn="auto" latinLnBrk="0" hangingPunct="1">
                        <a:lnSpc>
                          <a:spcPct val="110000"/>
                        </a:lnSpc>
                        <a:spcBef>
                          <a:spcPts val="0"/>
                        </a:spcBef>
                        <a:spcAft>
                          <a:spcPts val="300"/>
                        </a:spcAft>
                        <a:buClrTx/>
                        <a:buSzTx/>
                        <a:buFontTx/>
                        <a:buNone/>
                        <a:tabLst/>
                        <a:defRPr/>
                      </a:pPr>
                      <a:r>
                        <a:rPr lang="en-US" sz="1200" kern="1200" dirty="0" err="1">
                          <a:solidFill>
                            <a:srgbClr val="0078D4"/>
                          </a:solidFill>
                          <a:latin typeface="Consolas" panose="020B0609020204030204" pitchFamily="49" charset="0"/>
                          <a:ea typeface="+mn-ea"/>
                          <a:cs typeface="+mn-cs"/>
                        </a:rPr>
                        <a:t>az</a:t>
                      </a:r>
                      <a:r>
                        <a:rPr lang="en-US" sz="1200" kern="1200" dirty="0">
                          <a:solidFill>
                            <a:srgbClr val="0078D4"/>
                          </a:solidFill>
                          <a:latin typeface="Consolas" panose="020B0609020204030204" pitchFamily="49" charset="0"/>
                          <a:ea typeface="+mn-ea"/>
                          <a:cs typeface="+mn-cs"/>
                        </a:rPr>
                        <a:t> </a:t>
                      </a:r>
                      <a:r>
                        <a:rPr lang="en-US" sz="1200" kern="1200" dirty="0" err="1">
                          <a:solidFill>
                            <a:srgbClr val="0078D4"/>
                          </a:solidFill>
                          <a:latin typeface="Consolas" panose="020B0609020204030204" pitchFamily="49" charset="0"/>
                          <a:ea typeface="+mn-ea"/>
                          <a:cs typeface="+mn-cs"/>
                        </a:rPr>
                        <a:t>aks</a:t>
                      </a:r>
                      <a:r>
                        <a:rPr lang="en-US" sz="1200" kern="1200" dirty="0">
                          <a:solidFill>
                            <a:srgbClr val="0078D4"/>
                          </a:solidFill>
                          <a:latin typeface="Consolas" panose="020B0609020204030204" pitchFamily="49" charset="0"/>
                          <a:ea typeface="+mn-ea"/>
                          <a:cs typeface="+mn-cs"/>
                        </a:rPr>
                        <a:t> upgrade</a:t>
                      </a:r>
                    </a:p>
                  </a:txBody>
                  <a:tcPr marL="134464" marR="134464" marT="134464" marB="134464">
                    <a:lnL w="38100" cap="flat" cmpd="sng" algn="ctr">
                      <a:solidFill>
                        <a:schemeClr val="bg1"/>
                      </a:solid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F2F8FD"/>
                    </a:solidFill>
                  </a:tcPr>
                </a:tc>
                <a:extLst>
                  <a:ext uri="{0D108BD9-81ED-4DB2-BD59-A6C34878D82A}">
                    <a16:rowId xmlns:a16="http://schemas.microsoft.com/office/drawing/2014/main" val="3179738365"/>
                  </a:ext>
                </a:extLst>
              </a:tr>
              <a:tr h="1012243">
                <a:tc>
                  <a:txBody>
                    <a:bodyPr/>
                    <a:lstStyle/>
                    <a:p>
                      <a:pPr marL="91440">
                        <a:lnSpc>
                          <a:spcPct val="110000"/>
                        </a:lnSpc>
                        <a:spcAft>
                          <a:spcPts val="300"/>
                        </a:spcAft>
                      </a:pPr>
                      <a:r>
                        <a:rPr lang="en-US" sz="1200">
                          <a:solidFill>
                            <a:schemeClr val="tx1"/>
                          </a:solidFill>
                          <a:latin typeface="Segoe UI Semibold" panose="020B0702040204020203" pitchFamily="34" charset="0"/>
                          <a:cs typeface="Segoe UI Semibold" panose="020B0702040204020203" pitchFamily="34" charset="0"/>
                        </a:rPr>
                        <a:t>Scale a cluster</a:t>
                      </a:r>
                    </a:p>
                  </a:txBody>
                  <a:tcPr marL="134464" marR="134464" marT="134464" marB="134464">
                    <a:lnL w="12700" cmpd="sng">
                      <a:noFill/>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91440" algn="l">
                        <a:lnSpc>
                          <a:spcPct val="110000"/>
                        </a:lnSpc>
                        <a:spcAft>
                          <a:spcPts val="300"/>
                        </a:spcAft>
                      </a:pPr>
                      <a:r>
                        <a:rPr lang="en-US" sz="1200">
                          <a:solidFill>
                            <a:schemeClr val="tx1"/>
                          </a:solidFill>
                        </a:rPr>
                        <a:t>Provision new VMs</a:t>
                      </a:r>
                    </a:p>
                    <a:p>
                      <a:pPr marL="91440" algn="l">
                        <a:lnSpc>
                          <a:spcPct val="110000"/>
                        </a:lnSpc>
                        <a:spcAft>
                          <a:spcPts val="300"/>
                        </a:spcAft>
                      </a:pPr>
                      <a:r>
                        <a:rPr lang="en-US" sz="1200">
                          <a:solidFill>
                            <a:schemeClr val="tx1"/>
                          </a:solidFill>
                        </a:rPr>
                        <a:t>Install system components</a:t>
                      </a:r>
                    </a:p>
                    <a:p>
                      <a:pPr marL="91440" algn="l">
                        <a:lnSpc>
                          <a:spcPct val="110000"/>
                        </a:lnSpc>
                        <a:spcAft>
                          <a:spcPts val="300"/>
                        </a:spcAft>
                      </a:pPr>
                      <a:r>
                        <a:rPr lang="en-US" sz="1200">
                          <a:solidFill>
                            <a:schemeClr val="tx1"/>
                          </a:solidFill>
                        </a:rPr>
                        <a:t>Register nodes with API server</a:t>
                      </a:r>
                    </a:p>
                  </a:txBody>
                  <a:tcPr marL="134464" marR="134464" marT="134464" marB="134464">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91440" marR="0" lvl="0" indent="0" algn="l" defTabSz="932742" rtl="0" eaLnBrk="1" fontAlgn="auto" latinLnBrk="0" hangingPunct="1">
                        <a:lnSpc>
                          <a:spcPct val="110000"/>
                        </a:lnSpc>
                        <a:spcBef>
                          <a:spcPts val="0"/>
                        </a:spcBef>
                        <a:spcAft>
                          <a:spcPts val="300"/>
                        </a:spcAft>
                        <a:buClrTx/>
                        <a:buSzTx/>
                        <a:buFontTx/>
                        <a:buNone/>
                        <a:tabLst/>
                        <a:defRPr/>
                      </a:pPr>
                      <a:r>
                        <a:rPr lang="en-US" sz="1200" kern="1200" dirty="0" err="1">
                          <a:solidFill>
                            <a:srgbClr val="0078D4"/>
                          </a:solidFill>
                          <a:latin typeface="Consolas" panose="020B0609020204030204" pitchFamily="49" charset="0"/>
                          <a:ea typeface="+mn-ea"/>
                          <a:cs typeface="+mn-cs"/>
                        </a:rPr>
                        <a:t>az</a:t>
                      </a:r>
                      <a:r>
                        <a:rPr lang="en-US" sz="1200" kern="1200" dirty="0">
                          <a:solidFill>
                            <a:srgbClr val="0078D4"/>
                          </a:solidFill>
                          <a:latin typeface="Consolas" panose="020B0609020204030204" pitchFamily="49" charset="0"/>
                          <a:ea typeface="+mn-ea"/>
                          <a:cs typeface="+mn-cs"/>
                        </a:rPr>
                        <a:t> </a:t>
                      </a:r>
                      <a:r>
                        <a:rPr lang="en-US" sz="1200" kern="1200" dirty="0" err="1">
                          <a:solidFill>
                            <a:srgbClr val="0078D4"/>
                          </a:solidFill>
                          <a:latin typeface="Consolas" panose="020B0609020204030204" pitchFamily="49" charset="0"/>
                          <a:ea typeface="+mn-ea"/>
                          <a:cs typeface="+mn-cs"/>
                        </a:rPr>
                        <a:t>aks</a:t>
                      </a:r>
                      <a:r>
                        <a:rPr lang="en-US" sz="1200" kern="1200" dirty="0">
                          <a:solidFill>
                            <a:srgbClr val="0078D4"/>
                          </a:solidFill>
                          <a:latin typeface="Consolas" panose="020B0609020204030204" pitchFamily="49" charset="0"/>
                          <a:ea typeface="+mn-ea"/>
                          <a:cs typeface="+mn-cs"/>
                        </a:rPr>
                        <a:t> scale</a:t>
                      </a:r>
                    </a:p>
                  </a:txBody>
                  <a:tcPr marL="134464" marR="134464" marT="134464" marB="134464">
                    <a:lnL w="38100" cap="flat" cmpd="sng" algn="ctr">
                      <a:solidFill>
                        <a:schemeClr val="bg1"/>
                      </a:solidFill>
                      <a:prstDash val="solid"/>
                      <a:round/>
                      <a:headEnd type="none" w="med" len="med"/>
                      <a:tailEnd type="none" w="med" len="med"/>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34487615"/>
                  </a:ext>
                </a:extLst>
              </a:tr>
            </a:tbl>
          </a:graphicData>
        </a:graphic>
      </p:graphicFrame>
      <p:grpSp>
        <p:nvGrpSpPr>
          <p:cNvPr id="5" name="Group 9">
            <a:extLst>
              <a:ext uri="{FF2B5EF4-FFF2-40B4-BE49-F238E27FC236}">
                <a16:creationId xmlns:a16="http://schemas.microsoft.com/office/drawing/2014/main" id="{3B1C4154-EC63-DB46-93C2-D772BB831A4F}"/>
              </a:ext>
              <a:ext uri="{C183D7F6-B498-43B3-948B-1728B52AA6E4}">
                <adec:decorative xmlns:adec="http://schemas.microsoft.com/office/drawing/2017/decorative" val="1"/>
              </a:ext>
            </a:extLst>
          </p:cNvPr>
          <p:cNvGrpSpPr>
            <a:grpSpLocks noChangeAspect="1"/>
          </p:cNvGrpSpPr>
          <p:nvPr/>
        </p:nvGrpSpPr>
        <p:grpSpPr bwMode="auto">
          <a:xfrm>
            <a:off x="1311660" y="2110024"/>
            <a:ext cx="231711" cy="268927"/>
            <a:chOff x="-395" y="771"/>
            <a:chExt cx="193" cy="224"/>
          </a:xfrm>
        </p:grpSpPr>
        <p:sp>
          <p:nvSpPr>
            <p:cNvPr id="6" name="Freeform 10">
              <a:extLst>
                <a:ext uri="{FF2B5EF4-FFF2-40B4-BE49-F238E27FC236}">
                  <a16:creationId xmlns:a16="http://schemas.microsoft.com/office/drawing/2014/main" id="{3F5C31C3-BA9B-EF4C-8459-8CE09A01F08A}"/>
                </a:ext>
              </a:extLst>
            </p:cNvPr>
            <p:cNvSpPr>
              <a:spLocks/>
            </p:cNvSpPr>
            <p:nvPr/>
          </p:nvSpPr>
          <p:spPr bwMode="auto">
            <a:xfrm>
              <a:off x="-395" y="963"/>
              <a:ext cx="193" cy="32"/>
            </a:xfrm>
            <a:custGeom>
              <a:avLst/>
              <a:gdLst>
                <a:gd name="T0" fmla="*/ 0 w 91"/>
                <a:gd name="T1" fmla="*/ 0 h 15"/>
                <a:gd name="T2" fmla="*/ 16 w 91"/>
                <a:gd name="T3" fmla="*/ 15 h 15"/>
                <a:gd name="T4" fmla="*/ 31 w 91"/>
                <a:gd name="T5" fmla="*/ 0 h 15"/>
                <a:gd name="T6" fmla="*/ 91 w 91"/>
                <a:gd name="T7" fmla="*/ 0 h 15"/>
                <a:gd name="T8" fmla="*/ 75 w 91"/>
                <a:gd name="T9" fmla="*/ 15 h 15"/>
                <a:gd name="T10" fmla="*/ 16 w 91"/>
                <a:gd name="T11" fmla="*/ 15 h 15"/>
              </a:gdLst>
              <a:ahLst/>
              <a:cxnLst>
                <a:cxn ang="0">
                  <a:pos x="T0" y="T1"/>
                </a:cxn>
                <a:cxn ang="0">
                  <a:pos x="T2" y="T3"/>
                </a:cxn>
                <a:cxn ang="0">
                  <a:pos x="T4" y="T5"/>
                </a:cxn>
                <a:cxn ang="0">
                  <a:pos x="T6" y="T7"/>
                </a:cxn>
                <a:cxn ang="0">
                  <a:pos x="T8" y="T9"/>
                </a:cxn>
                <a:cxn ang="0">
                  <a:pos x="T10" y="T11"/>
                </a:cxn>
              </a:cxnLst>
              <a:rect l="0" t="0" r="r" b="b"/>
              <a:pathLst>
                <a:path w="91" h="15">
                  <a:moveTo>
                    <a:pt x="0" y="0"/>
                  </a:moveTo>
                  <a:cubicBezTo>
                    <a:pt x="0" y="8"/>
                    <a:pt x="7" y="15"/>
                    <a:pt x="16" y="15"/>
                  </a:cubicBezTo>
                  <a:cubicBezTo>
                    <a:pt x="24" y="15"/>
                    <a:pt x="31" y="8"/>
                    <a:pt x="31" y="0"/>
                  </a:cubicBezTo>
                  <a:cubicBezTo>
                    <a:pt x="91" y="0"/>
                    <a:pt x="91" y="0"/>
                    <a:pt x="91" y="0"/>
                  </a:cubicBezTo>
                  <a:cubicBezTo>
                    <a:pt x="91" y="8"/>
                    <a:pt x="84" y="15"/>
                    <a:pt x="75" y="15"/>
                  </a:cubicBezTo>
                  <a:cubicBezTo>
                    <a:pt x="16" y="15"/>
                    <a:pt x="16" y="15"/>
                    <a:pt x="16" y="15"/>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7" name="Freeform 11">
              <a:extLst>
                <a:ext uri="{FF2B5EF4-FFF2-40B4-BE49-F238E27FC236}">
                  <a16:creationId xmlns:a16="http://schemas.microsoft.com/office/drawing/2014/main" id="{F9EA5B41-3385-6E4E-8EE7-9F6C3070C220}"/>
                </a:ext>
              </a:extLst>
            </p:cNvPr>
            <p:cNvSpPr>
              <a:spLocks/>
            </p:cNvSpPr>
            <p:nvPr/>
          </p:nvSpPr>
          <p:spPr bwMode="auto">
            <a:xfrm>
              <a:off x="-395" y="771"/>
              <a:ext cx="169" cy="194"/>
            </a:xfrm>
            <a:custGeom>
              <a:avLst/>
              <a:gdLst>
                <a:gd name="T0" fmla="*/ 0 w 169"/>
                <a:gd name="T1" fmla="*/ 194 h 194"/>
                <a:gd name="T2" fmla="*/ 0 w 169"/>
                <a:gd name="T3" fmla="*/ 0 h 194"/>
                <a:gd name="T4" fmla="*/ 169 w 169"/>
                <a:gd name="T5" fmla="*/ 0 h 194"/>
                <a:gd name="T6" fmla="*/ 169 w 169"/>
                <a:gd name="T7" fmla="*/ 192 h 194"/>
              </a:gdLst>
              <a:ahLst/>
              <a:cxnLst>
                <a:cxn ang="0">
                  <a:pos x="T0" y="T1"/>
                </a:cxn>
                <a:cxn ang="0">
                  <a:pos x="T2" y="T3"/>
                </a:cxn>
                <a:cxn ang="0">
                  <a:pos x="T4" y="T5"/>
                </a:cxn>
                <a:cxn ang="0">
                  <a:pos x="T6" y="T7"/>
                </a:cxn>
              </a:cxnLst>
              <a:rect l="0" t="0" r="r" b="b"/>
              <a:pathLst>
                <a:path w="169" h="194">
                  <a:moveTo>
                    <a:pt x="0" y="194"/>
                  </a:moveTo>
                  <a:lnTo>
                    <a:pt x="0" y="0"/>
                  </a:lnTo>
                  <a:lnTo>
                    <a:pt x="169" y="0"/>
                  </a:lnTo>
                  <a:lnTo>
                    <a:pt x="169" y="192"/>
                  </a:lnTo>
                </a:path>
              </a:pathLst>
            </a:custGeom>
            <a:noFill/>
            <a:ln w="19050"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8" name="Line 12">
              <a:extLst>
                <a:ext uri="{FF2B5EF4-FFF2-40B4-BE49-F238E27FC236}">
                  <a16:creationId xmlns:a16="http://schemas.microsoft.com/office/drawing/2014/main" id="{36096501-03EB-904D-9FE6-4C9E8F8D527B}"/>
                </a:ext>
              </a:extLst>
            </p:cNvPr>
            <p:cNvSpPr>
              <a:spLocks noChangeShapeType="1"/>
            </p:cNvSpPr>
            <p:nvPr/>
          </p:nvSpPr>
          <p:spPr bwMode="auto">
            <a:xfrm>
              <a:off x="-327" y="820"/>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9" name="Line 13">
              <a:extLst>
                <a:ext uri="{FF2B5EF4-FFF2-40B4-BE49-F238E27FC236}">
                  <a16:creationId xmlns:a16="http://schemas.microsoft.com/office/drawing/2014/main" id="{9AF24B44-DF8F-9248-B0C2-1CF347977A90}"/>
                </a:ext>
              </a:extLst>
            </p:cNvPr>
            <p:cNvSpPr>
              <a:spLocks noChangeShapeType="1"/>
            </p:cNvSpPr>
            <p:nvPr/>
          </p:nvSpPr>
          <p:spPr bwMode="auto">
            <a:xfrm>
              <a:off x="-327" y="866"/>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0" name="Line 14">
              <a:extLst>
                <a:ext uri="{FF2B5EF4-FFF2-40B4-BE49-F238E27FC236}">
                  <a16:creationId xmlns:a16="http://schemas.microsoft.com/office/drawing/2014/main" id="{03762E72-1FCC-6349-AFB6-3CB7A6B9A09D}"/>
                </a:ext>
              </a:extLst>
            </p:cNvPr>
            <p:cNvSpPr>
              <a:spLocks noChangeShapeType="1"/>
            </p:cNvSpPr>
            <p:nvPr/>
          </p:nvSpPr>
          <p:spPr bwMode="auto">
            <a:xfrm>
              <a:off x="-327" y="915"/>
              <a:ext cx="68"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1" name="Line 15">
              <a:extLst>
                <a:ext uri="{FF2B5EF4-FFF2-40B4-BE49-F238E27FC236}">
                  <a16:creationId xmlns:a16="http://schemas.microsoft.com/office/drawing/2014/main" id="{580EBC6D-1106-1049-BA92-AE623EE08EA5}"/>
                </a:ext>
              </a:extLst>
            </p:cNvPr>
            <p:cNvSpPr>
              <a:spLocks noChangeShapeType="1"/>
            </p:cNvSpPr>
            <p:nvPr/>
          </p:nvSpPr>
          <p:spPr bwMode="auto">
            <a:xfrm>
              <a:off x="-361" y="820"/>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2" name="Line 16">
              <a:extLst>
                <a:ext uri="{FF2B5EF4-FFF2-40B4-BE49-F238E27FC236}">
                  <a16:creationId xmlns:a16="http://schemas.microsoft.com/office/drawing/2014/main" id="{0CD32C4C-8B73-D645-A679-6923B7CDBE38}"/>
                </a:ext>
              </a:extLst>
            </p:cNvPr>
            <p:cNvSpPr>
              <a:spLocks noChangeShapeType="1"/>
            </p:cNvSpPr>
            <p:nvPr/>
          </p:nvSpPr>
          <p:spPr bwMode="auto">
            <a:xfrm>
              <a:off x="-361" y="866"/>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3" name="Line 17">
              <a:extLst>
                <a:ext uri="{FF2B5EF4-FFF2-40B4-BE49-F238E27FC236}">
                  <a16:creationId xmlns:a16="http://schemas.microsoft.com/office/drawing/2014/main" id="{D9544532-75DD-5146-B3D3-9A489B9C099F}"/>
                </a:ext>
              </a:extLst>
            </p:cNvPr>
            <p:cNvSpPr>
              <a:spLocks noChangeShapeType="1"/>
            </p:cNvSpPr>
            <p:nvPr/>
          </p:nvSpPr>
          <p:spPr bwMode="auto">
            <a:xfrm>
              <a:off x="-361" y="915"/>
              <a:ext cx="17" cy="0"/>
            </a:xfrm>
            <a:prstGeom prst="line">
              <a:avLst/>
            </a:pr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grpSp>
      <p:sp>
        <p:nvSpPr>
          <p:cNvPr id="14" name="arrow_15_bidi">
            <a:extLst>
              <a:ext uri="{FF2B5EF4-FFF2-40B4-BE49-F238E27FC236}">
                <a16:creationId xmlns:a16="http://schemas.microsoft.com/office/drawing/2014/main" id="{CE36BC73-42DC-A74A-92EB-300C8F079FB9}"/>
              </a:ext>
              <a:ext uri="{C183D7F6-B498-43B3-948B-1728B52AA6E4}">
                <adec:decorative xmlns:adec="http://schemas.microsoft.com/office/drawing/2017/decorative" val="1"/>
              </a:ext>
            </a:extLst>
          </p:cNvPr>
          <p:cNvSpPr>
            <a:spLocks noChangeAspect="1" noEditPoints="1"/>
          </p:cNvSpPr>
          <p:nvPr/>
        </p:nvSpPr>
        <p:spPr bwMode="auto">
          <a:xfrm flipH="1">
            <a:off x="3448680" y="2110025"/>
            <a:ext cx="270155" cy="268927"/>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5" name="arrow_15_bidi">
            <a:extLst>
              <a:ext uri="{FF2B5EF4-FFF2-40B4-BE49-F238E27FC236}">
                <a16:creationId xmlns:a16="http://schemas.microsoft.com/office/drawing/2014/main" id="{D1B21C1A-14A8-FE4A-ACA5-1F5FF467F704}"/>
              </a:ext>
              <a:ext uri="{C183D7F6-B498-43B3-948B-1728B52AA6E4}">
                <adec:decorative xmlns:adec="http://schemas.microsoft.com/office/drawing/2017/decorative" val="1"/>
              </a:ext>
            </a:extLst>
          </p:cNvPr>
          <p:cNvSpPr>
            <a:spLocks noChangeAspect="1" noEditPoints="1"/>
          </p:cNvSpPr>
          <p:nvPr/>
        </p:nvSpPr>
        <p:spPr bwMode="auto">
          <a:xfrm>
            <a:off x="7350457" y="2110025"/>
            <a:ext cx="270155" cy="268927"/>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noFill/>
          <a:ln w="19050" cap="flat">
            <a:solidFill>
              <a:schemeClr val="bg1"/>
            </a:solidFill>
            <a:prstDash val="solid"/>
            <a:miter lim="800000"/>
            <a:headEnd/>
            <a:tailEnd/>
          </a:ln>
          <a:extLst>
            <a:ext uri="{909E8E84-426E-40DD-AFC4-6F175D3DCCD1}">
              <a14:hiddenFill xmlns:a14="http://schemas.microsoft.com/office/drawing/2010/main">
                <a:noFill/>
              </a14:hiddenFill>
            </a:ext>
          </a:extLst>
        </p:spPr>
        <p:txBody>
          <a:bodyPr vert="horz" wrap="square" lIns="89604" tIns="44802" rIns="89604" bIns="44802" numCol="1" anchor="t" anchorCtr="0" compatLnSpc="1">
            <a:prstTxWarp prst="textNoShape">
              <a:avLst/>
            </a:prstTxWarp>
          </a:bodyPr>
          <a:lstStyle/>
          <a:p>
            <a:pPr defTabSz="895870">
              <a:defRPr/>
            </a:pPr>
            <a:endParaRPr lang="en-US" sz="1765" kern="0">
              <a:solidFill>
                <a:sysClr val="windowText" lastClr="000000"/>
              </a:solidFill>
              <a:latin typeface="Segoe UI"/>
            </a:endParaRPr>
          </a:p>
        </p:txBody>
      </p:sp>
      <p:sp>
        <p:nvSpPr>
          <p:cNvPr id="16" name="Slide Number Placeholder 3">
            <a:extLst>
              <a:ext uri="{FF2B5EF4-FFF2-40B4-BE49-F238E27FC236}">
                <a16:creationId xmlns:a16="http://schemas.microsoft.com/office/drawing/2014/main" id="{DF7DFD11-72A3-314C-A862-2D577E9BD655}"/>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17</a:t>
            </a:fld>
            <a:endParaRPr lang="en-US" dirty="0"/>
          </a:p>
        </p:txBody>
      </p:sp>
      <p:sp>
        <p:nvSpPr>
          <p:cNvPr id="17" name="Footer Placeholder 3">
            <a:extLst>
              <a:ext uri="{FF2B5EF4-FFF2-40B4-BE49-F238E27FC236}">
                <a16:creationId xmlns:a16="http://schemas.microsoft.com/office/drawing/2014/main" id="{D7580AD3-1D4A-6246-828E-07D934F539F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06286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17A49-A433-FC49-8DD6-F5C612C8CF9A}"/>
              </a:ext>
            </a:extLst>
          </p:cNvPr>
          <p:cNvSpPr>
            <a:spLocks noGrp="1"/>
          </p:cNvSpPr>
          <p:nvPr>
            <p:ph type="sldNum" sz="quarter" idx="12"/>
          </p:nvPr>
        </p:nvSpPr>
        <p:spPr/>
        <p:txBody>
          <a:bodyPr/>
          <a:lstStyle/>
          <a:p>
            <a:fld id="{B5C76CF5-C180-41FB-923E-79F0C298CA0D}" type="slidenum">
              <a:rPr lang="en-US" smtClean="0"/>
              <a:t>18</a:t>
            </a:fld>
            <a:endParaRPr lang="en-US"/>
          </a:p>
        </p:txBody>
      </p:sp>
      <p:pic>
        <p:nvPicPr>
          <p:cNvPr id="6" name="Graphic 5" descr="Programmer male with solid fill">
            <a:extLst>
              <a:ext uri="{FF2B5EF4-FFF2-40B4-BE49-F238E27FC236}">
                <a16:creationId xmlns:a16="http://schemas.microsoft.com/office/drawing/2014/main" id="{6E6492F5-2A5E-5E41-A177-1F9181ACA901}"/>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492" y="2576004"/>
            <a:ext cx="1705991" cy="1705991"/>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BFDC9530-2215-8047-B2C3-4BBD6B3FF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564" y="2670914"/>
            <a:ext cx="4505892" cy="1611081"/>
          </a:xfrm>
          <a:prstGeom prst="rect">
            <a:avLst/>
          </a:prstGeom>
        </p:spPr>
      </p:pic>
      <p:sp>
        <p:nvSpPr>
          <p:cNvPr id="7" name="Footer Placeholder 3">
            <a:extLst>
              <a:ext uri="{FF2B5EF4-FFF2-40B4-BE49-F238E27FC236}">
                <a16:creationId xmlns:a16="http://schemas.microsoft.com/office/drawing/2014/main" id="{D28F6766-2400-5245-8EBE-3FFDB826466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66826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a:extLst>
              <a:ext uri="{FF2B5EF4-FFF2-40B4-BE49-F238E27FC236}">
                <a16:creationId xmlns:a16="http://schemas.microsoft.com/office/drawing/2014/main" id="{0A37B4AF-DF64-8F40-AAC8-B35FB972E7C2}"/>
              </a:ext>
            </a:extLst>
          </p:cNvPr>
          <p:cNvCxnSpPr>
            <a:cxnSpLocks/>
          </p:cNvCxnSpPr>
          <p:nvPr/>
        </p:nvCxnSpPr>
        <p:spPr>
          <a:xfrm flipV="1">
            <a:off x="9057337" y="4186160"/>
            <a:ext cx="924022" cy="1128995"/>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66ECE4CA-B2EC-4A9C-B123-E4AF65CECB7C}"/>
              </a:ext>
            </a:extLst>
          </p:cNvPr>
          <p:cNvSpPr>
            <a:spLocks noGrp="1"/>
          </p:cNvSpPr>
          <p:nvPr>
            <p:ph type="title"/>
          </p:nvPr>
        </p:nvSpPr>
        <p:spPr/>
        <p:txBody>
          <a:bodyPr/>
          <a:lstStyle/>
          <a:p>
            <a:r>
              <a:rPr lang="en-US" dirty="0"/>
              <a:t>AKS Networking</a:t>
            </a:r>
          </a:p>
        </p:txBody>
      </p:sp>
      <p:sp>
        <p:nvSpPr>
          <p:cNvPr id="3" name="Content Placeholder 2">
            <a:extLst>
              <a:ext uri="{FF2B5EF4-FFF2-40B4-BE49-F238E27FC236}">
                <a16:creationId xmlns:a16="http://schemas.microsoft.com/office/drawing/2014/main" id="{BE33559A-5426-4DEE-9CBC-6CD7AB1333D8}"/>
              </a:ext>
            </a:extLst>
          </p:cNvPr>
          <p:cNvSpPr>
            <a:spLocks noGrp="1"/>
          </p:cNvSpPr>
          <p:nvPr>
            <p:ph idx="1"/>
          </p:nvPr>
        </p:nvSpPr>
        <p:spPr/>
        <p:txBody>
          <a:bodyPr/>
          <a:lstStyle/>
          <a:p>
            <a:r>
              <a:rPr lang="en-US" dirty="0"/>
              <a:t>Two different options -</a:t>
            </a:r>
          </a:p>
          <a:p>
            <a:pPr marL="457200" indent="-457200">
              <a:buFont typeface="+mj-lt"/>
              <a:buAutoNum type="arabicPeriod"/>
            </a:pPr>
            <a:r>
              <a:rPr lang="en-US" b="1" i="1" dirty="0" err="1"/>
              <a:t>Kubenet</a:t>
            </a:r>
            <a:r>
              <a:rPr lang="en-US" b="1" dirty="0"/>
              <a:t> networking </a:t>
            </a:r>
            <a:r>
              <a:rPr lang="en-US" dirty="0"/>
              <a:t>- The network resources are typically created and configured as the AKS cluster is deployed.</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F487D3B9-7DAB-1B4A-AB30-15CFEF85961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19</a:t>
            </a:fld>
            <a:endParaRPr lang="en-US" dirty="0"/>
          </a:p>
        </p:txBody>
      </p:sp>
      <p:sp>
        <p:nvSpPr>
          <p:cNvPr id="5" name="Footer Placeholder 3">
            <a:extLst>
              <a:ext uri="{FF2B5EF4-FFF2-40B4-BE49-F238E27FC236}">
                <a16:creationId xmlns:a16="http://schemas.microsoft.com/office/drawing/2014/main" id="{407F8B6D-BE79-6248-ADD6-EA939AB53E62}"/>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6" name="Rectangle 5">
            <a:extLst>
              <a:ext uri="{FF2B5EF4-FFF2-40B4-BE49-F238E27FC236}">
                <a16:creationId xmlns:a16="http://schemas.microsoft.com/office/drawing/2014/main" id="{34491C0D-0DB4-1F4D-AF49-08F45303214E}"/>
              </a:ext>
            </a:extLst>
          </p:cNvPr>
          <p:cNvSpPr/>
          <p:nvPr/>
        </p:nvSpPr>
        <p:spPr>
          <a:xfrm>
            <a:off x="1240736" y="2951793"/>
            <a:ext cx="7486103" cy="267611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F766913-1464-0B4E-8819-E2DF3203DB96}"/>
              </a:ext>
            </a:extLst>
          </p:cNvPr>
          <p:cNvSpPr/>
          <p:nvPr/>
        </p:nvSpPr>
        <p:spPr>
          <a:xfrm>
            <a:off x="5650997" y="3063875"/>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16767797-036F-DE47-92FB-BDC2017C3A29}"/>
              </a:ext>
            </a:extLst>
          </p:cNvPr>
          <p:cNvSpPr/>
          <p:nvPr/>
        </p:nvSpPr>
        <p:spPr>
          <a:xfrm>
            <a:off x="6037363" y="3527514"/>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9" name="Rectangle 8">
            <a:extLst>
              <a:ext uri="{FF2B5EF4-FFF2-40B4-BE49-F238E27FC236}">
                <a16:creationId xmlns:a16="http://schemas.microsoft.com/office/drawing/2014/main" id="{1079CF05-99FC-5948-9BFB-ADD2F318F033}"/>
              </a:ext>
            </a:extLst>
          </p:cNvPr>
          <p:cNvSpPr/>
          <p:nvPr/>
        </p:nvSpPr>
        <p:spPr>
          <a:xfrm>
            <a:off x="1529462" y="3067471"/>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B9611CEE-D01E-6E45-88E0-62D870B74DDA}"/>
              </a:ext>
            </a:extLst>
          </p:cNvPr>
          <p:cNvSpPr/>
          <p:nvPr/>
        </p:nvSpPr>
        <p:spPr>
          <a:xfrm>
            <a:off x="1915828" y="3531110"/>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11" name="Rectangle 10">
            <a:extLst>
              <a:ext uri="{FF2B5EF4-FFF2-40B4-BE49-F238E27FC236}">
                <a16:creationId xmlns:a16="http://schemas.microsoft.com/office/drawing/2014/main" id="{91E4F683-E579-E54C-BC57-559487AD4F5F}"/>
              </a:ext>
            </a:extLst>
          </p:cNvPr>
          <p:cNvSpPr/>
          <p:nvPr/>
        </p:nvSpPr>
        <p:spPr>
          <a:xfrm>
            <a:off x="7711617" y="3527514"/>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2" name="Rectangle 11">
            <a:extLst>
              <a:ext uri="{FF2B5EF4-FFF2-40B4-BE49-F238E27FC236}">
                <a16:creationId xmlns:a16="http://schemas.microsoft.com/office/drawing/2014/main" id="{A112F1CA-6519-CC45-81BF-D285116371F7}"/>
              </a:ext>
            </a:extLst>
          </p:cNvPr>
          <p:cNvSpPr/>
          <p:nvPr/>
        </p:nvSpPr>
        <p:spPr>
          <a:xfrm>
            <a:off x="3590082" y="3600334"/>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4" name="Rectangle 13">
            <a:extLst>
              <a:ext uri="{FF2B5EF4-FFF2-40B4-BE49-F238E27FC236}">
                <a16:creationId xmlns:a16="http://schemas.microsoft.com/office/drawing/2014/main" id="{8865D05B-FE64-F14F-9861-229603B0564A}"/>
              </a:ext>
            </a:extLst>
          </p:cNvPr>
          <p:cNvSpPr/>
          <p:nvPr/>
        </p:nvSpPr>
        <p:spPr>
          <a:xfrm>
            <a:off x="6321290" y="4020652"/>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p>
        </p:txBody>
      </p:sp>
      <p:sp>
        <p:nvSpPr>
          <p:cNvPr id="15" name="Rectangle 14">
            <a:extLst>
              <a:ext uri="{FF2B5EF4-FFF2-40B4-BE49-F238E27FC236}">
                <a16:creationId xmlns:a16="http://schemas.microsoft.com/office/drawing/2014/main" id="{F93ED42A-58C0-8B47-8D91-828A243A7401}"/>
              </a:ext>
            </a:extLst>
          </p:cNvPr>
          <p:cNvSpPr/>
          <p:nvPr/>
        </p:nvSpPr>
        <p:spPr>
          <a:xfrm>
            <a:off x="2199755" y="3991646"/>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p>
        </p:txBody>
      </p:sp>
      <p:sp>
        <p:nvSpPr>
          <p:cNvPr id="16" name="TextBox 15">
            <a:extLst>
              <a:ext uri="{FF2B5EF4-FFF2-40B4-BE49-F238E27FC236}">
                <a16:creationId xmlns:a16="http://schemas.microsoft.com/office/drawing/2014/main" id="{988B8865-D67E-5B44-B66D-E485E9E5C949}"/>
              </a:ext>
            </a:extLst>
          </p:cNvPr>
          <p:cNvSpPr txBox="1"/>
          <p:nvPr/>
        </p:nvSpPr>
        <p:spPr>
          <a:xfrm>
            <a:off x="7972879" y="5245669"/>
            <a:ext cx="770469" cy="369332"/>
          </a:xfrm>
          <a:prstGeom prst="rect">
            <a:avLst/>
          </a:prstGeom>
          <a:noFill/>
        </p:spPr>
        <p:txBody>
          <a:bodyPr wrap="square" rtlCol="0">
            <a:spAutoFit/>
          </a:bodyPr>
          <a:lstStyle/>
          <a:p>
            <a:r>
              <a:rPr lang="en-US" dirty="0"/>
              <a:t>Node</a:t>
            </a:r>
          </a:p>
        </p:txBody>
      </p:sp>
      <p:sp>
        <p:nvSpPr>
          <p:cNvPr id="20" name="Right Brace 19">
            <a:extLst>
              <a:ext uri="{FF2B5EF4-FFF2-40B4-BE49-F238E27FC236}">
                <a16:creationId xmlns:a16="http://schemas.microsoft.com/office/drawing/2014/main" id="{4CC07F0A-A2F0-5B42-9F19-1CE148E3CADA}"/>
              </a:ext>
            </a:extLst>
          </p:cNvPr>
          <p:cNvSpPr/>
          <p:nvPr/>
        </p:nvSpPr>
        <p:spPr>
          <a:xfrm rot="5400000">
            <a:off x="4473901" y="1708589"/>
            <a:ext cx="287228" cy="6188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A052C85-BEB8-094D-B7A6-D4AC9E42940C}"/>
              </a:ext>
            </a:extLst>
          </p:cNvPr>
          <p:cNvSpPr txBox="1"/>
          <p:nvPr/>
        </p:nvSpPr>
        <p:spPr>
          <a:xfrm>
            <a:off x="3633626" y="4978480"/>
            <a:ext cx="1976990" cy="369332"/>
          </a:xfrm>
          <a:prstGeom prst="rect">
            <a:avLst/>
          </a:prstGeom>
          <a:noFill/>
        </p:spPr>
        <p:txBody>
          <a:bodyPr wrap="square" rtlCol="0">
            <a:spAutoFit/>
          </a:bodyPr>
          <a:lstStyle/>
          <a:p>
            <a:pPr algn="ctr"/>
            <a:r>
              <a:rPr lang="en-US" dirty="0"/>
              <a:t>Pods CIDR Range</a:t>
            </a:r>
          </a:p>
        </p:txBody>
      </p:sp>
      <p:sp>
        <p:nvSpPr>
          <p:cNvPr id="22" name="Rectangle 21">
            <a:extLst>
              <a:ext uri="{FF2B5EF4-FFF2-40B4-BE49-F238E27FC236}">
                <a16:creationId xmlns:a16="http://schemas.microsoft.com/office/drawing/2014/main" id="{4C2B7DCB-660B-934C-BD1D-213BB7EAEFE1}"/>
              </a:ext>
            </a:extLst>
          </p:cNvPr>
          <p:cNvSpPr/>
          <p:nvPr/>
        </p:nvSpPr>
        <p:spPr>
          <a:xfrm>
            <a:off x="8737057" y="5122414"/>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23" name="Rounded Rectangle 22">
            <a:extLst>
              <a:ext uri="{FF2B5EF4-FFF2-40B4-BE49-F238E27FC236}">
                <a16:creationId xmlns:a16="http://schemas.microsoft.com/office/drawing/2014/main" id="{910312BC-E865-B94B-90C2-7AE9686C24F3}"/>
              </a:ext>
            </a:extLst>
          </p:cNvPr>
          <p:cNvSpPr/>
          <p:nvPr/>
        </p:nvSpPr>
        <p:spPr>
          <a:xfrm>
            <a:off x="9471005" y="2951793"/>
            <a:ext cx="1967352" cy="168330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ABB0521A-7FE0-4D4F-9586-811ACB73C87A}"/>
              </a:ext>
            </a:extLst>
          </p:cNvPr>
          <p:cNvSpPr/>
          <p:nvPr/>
        </p:nvSpPr>
        <p:spPr>
          <a:xfrm>
            <a:off x="11094720" y="4403278"/>
            <a:ext cx="679340" cy="575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Virtual Network Peering in Azure - INFRAKLOUD.COM">
            <a:extLst>
              <a:ext uri="{FF2B5EF4-FFF2-40B4-BE49-F238E27FC236}">
                <a16:creationId xmlns:a16="http://schemas.microsoft.com/office/drawing/2014/main" id="{902DBA9D-A935-7B44-A57D-61069865B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4720" y="4272170"/>
            <a:ext cx="674135" cy="67413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527FA605-D05D-404E-B808-4F6F01E0D6BF}"/>
              </a:ext>
            </a:extLst>
          </p:cNvPr>
          <p:cNvSpPr/>
          <p:nvPr/>
        </p:nvSpPr>
        <p:spPr>
          <a:xfrm>
            <a:off x="9951726" y="3849486"/>
            <a:ext cx="10070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C594200-0DEE-A24F-A7F1-4E06BD1BABE5}"/>
              </a:ext>
            </a:extLst>
          </p:cNvPr>
          <p:cNvSpPr txBox="1"/>
          <p:nvPr/>
        </p:nvSpPr>
        <p:spPr>
          <a:xfrm>
            <a:off x="9953552" y="3849914"/>
            <a:ext cx="1194262" cy="369332"/>
          </a:xfrm>
          <a:prstGeom prst="rect">
            <a:avLst/>
          </a:prstGeom>
          <a:noFill/>
        </p:spPr>
        <p:txBody>
          <a:bodyPr wrap="square" rtlCol="0">
            <a:spAutoFit/>
          </a:bodyPr>
          <a:lstStyle/>
          <a:p>
            <a:r>
              <a:rPr lang="en-US" dirty="0"/>
              <a:t>Subnet A</a:t>
            </a:r>
          </a:p>
        </p:txBody>
      </p:sp>
      <p:sp>
        <p:nvSpPr>
          <p:cNvPr id="30" name="TextBox 29">
            <a:extLst>
              <a:ext uri="{FF2B5EF4-FFF2-40B4-BE49-F238E27FC236}">
                <a16:creationId xmlns:a16="http://schemas.microsoft.com/office/drawing/2014/main" id="{3A913DB8-8CBA-7A49-A1AF-9F37F109E268}"/>
              </a:ext>
            </a:extLst>
          </p:cNvPr>
          <p:cNvSpPr txBox="1"/>
          <p:nvPr/>
        </p:nvSpPr>
        <p:spPr>
          <a:xfrm>
            <a:off x="4432295" y="3549428"/>
            <a:ext cx="955328" cy="461665"/>
          </a:xfrm>
          <a:prstGeom prst="rect">
            <a:avLst/>
          </a:prstGeom>
          <a:noFill/>
        </p:spPr>
        <p:txBody>
          <a:bodyPr wrap="square" rtlCol="0">
            <a:spAutoFit/>
          </a:bodyPr>
          <a:lstStyle/>
          <a:p>
            <a:r>
              <a:rPr lang="en-US" sz="2400" dirty="0"/>
              <a:t>……...</a:t>
            </a:r>
          </a:p>
        </p:txBody>
      </p:sp>
      <p:sp>
        <p:nvSpPr>
          <p:cNvPr id="31" name="TextBox 30">
            <a:extLst>
              <a:ext uri="{FF2B5EF4-FFF2-40B4-BE49-F238E27FC236}">
                <a16:creationId xmlns:a16="http://schemas.microsoft.com/office/drawing/2014/main" id="{898E0EC6-E803-6D42-BDCE-0177B24F16A7}"/>
              </a:ext>
            </a:extLst>
          </p:cNvPr>
          <p:cNvSpPr txBox="1"/>
          <p:nvPr/>
        </p:nvSpPr>
        <p:spPr>
          <a:xfrm>
            <a:off x="3973286" y="5270567"/>
            <a:ext cx="2122714" cy="307777"/>
          </a:xfrm>
          <a:prstGeom prst="rect">
            <a:avLst/>
          </a:prstGeom>
          <a:noFill/>
        </p:spPr>
        <p:txBody>
          <a:bodyPr wrap="square" rtlCol="0">
            <a:spAutoFit/>
          </a:bodyPr>
          <a:lstStyle/>
          <a:p>
            <a:r>
              <a:rPr lang="en-US" sz="1400" dirty="0"/>
              <a:t>10.10.0.1/16</a:t>
            </a:r>
          </a:p>
        </p:txBody>
      </p:sp>
      <p:sp>
        <p:nvSpPr>
          <p:cNvPr id="32" name="TextBox 31">
            <a:extLst>
              <a:ext uri="{FF2B5EF4-FFF2-40B4-BE49-F238E27FC236}">
                <a16:creationId xmlns:a16="http://schemas.microsoft.com/office/drawing/2014/main" id="{81773AE6-8A29-AB45-83C1-EF37A9457A3D}"/>
              </a:ext>
            </a:extLst>
          </p:cNvPr>
          <p:cNvSpPr txBox="1"/>
          <p:nvPr/>
        </p:nvSpPr>
        <p:spPr>
          <a:xfrm>
            <a:off x="3643877" y="4133111"/>
            <a:ext cx="1174119" cy="307777"/>
          </a:xfrm>
          <a:prstGeom prst="rect">
            <a:avLst/>
          </a:prstGeom>
          <a:noFill/>
        </p:spPr>
        <p:txBody>
          <a:bodyPr wrap="square" rtlCol="0">
            <a:spAutoFit/>
          </a:bodyPr>
          <a:lstStyle/>
          <a:p>
            <a:r>
              <a:rPr lang="en-US" sz="1400" dirty="0"/>
              <a:t>10.10.0.0</a:t>
            </a:r>
          </a:p>
        </p:txBody>
      </p:sp>
      <p:sp>
        <p:nvSpPr>
          <p:cNvPr id="34" name="TextBox 33">
            <a:extLst>
              <a:ext uri="{FF2B5EF4-FFF2-40B4-BE49-F238E27FC236}">
                <a16:creationId xmlns:a16="http://schemas.microsoft.com/office/drawing/2014/main" id="{C08BB162-B7B2-E94A-AF8C-D5ECB330C3C7}"/>
              </a:ext>
            </a:extLst>
          </p:cNvPr>
          <p:cNvSpPr txBox="1"/>
          <p:nvPr/>
        </p:nvSpPr>
        <p:spPr>
          <a:xfrm>
            <a:off x="7650859" y="4133111"/>
            <a:ext cx="1174119" cy="307777"/>
          </a:xfrm>
          <a:prstGeom prst="rect">
            <a:avLst/>
          </a:prstGeom>
          <a:noFill/>
        </p:spPr>
        <p:txBody>
          <a:bodyPr wrap="square" rtlCol="0">
            <a:spAutoFit/>
          </a:bodyPr>
          <a:lstStyle/>
          <a:p>
            <a:r>
              <a:rPr lang="en-US" sz="1400" dirty="0"/>
              <a:t>10.10.0.n</a:t>
            </a:r>
          </a:p>
        </p:txBody>
      </p:sp>
      <p:sp>
        <p:nvSpPr>
          <p:cNvPr id="38" name="TextBox 37">
            <a:extLst>
              <a:ext uri="{FF2B5EF4-FFF2-40B4-BE49-F238E27FC236}">
                <a16:creationId xmlns:a16="http://schemas.microsoft.com/office/drawing/2014/main" id="{8E30F65B-9557-C24D-AD52-A19EE312D324}"/>
              </a:ext>
            </a:extLst>
          </p:cNvPr>
          <p:cNvSpPr txBox="1"/>
          <p:nvPr/>
        </p:nvSpPr>
        <p:spPr>
          <a:xfrm>
            <a:off x="9339700" y="5176492"/>
            <a:ext cx="1490502" cy="307777"/>
          </a:xfrm>
          <a:prstGeom prst="rect">
            <a:avLst/>
          </a:prstGeom>
          <a:noFill/>
        </p:spPr>
        <p:txBody>
          <a:bodyPr wrap="square" rtlCol="0">
            <a:spAutoFit/>
          </a:bodyPr>
          <a:lstStyle/>
          <a:p>
            <a:r>
              <a:rPr lang="en-US" sz="1400" dirty="0"/>
              <a:t>192.168.0.0</a:t>
            </a:r>
          </a:p>
        </p:txBody>
      </p:sp>
      <p:sp>
        <p:nvSpPr>
          <p:cNvPr id="39" name="TextBox 38">
            <a:extLst>
              <a:ext uri="{FF2B5EF4-FFF2-40B4-BE49-F238E27FC236}">
                <a16:creationId xmlns:a16="http://schemas.microsoft.com/office/drawing/2014/main" id="{7A5A26A2-D460-464A-8328-64DC36CA50B3}"/>
              </a:ext>
            </a:extLst>
          </p:cNvPr>
          <p:cNvSpPr txBox="1"/>
          <p:nvPr/>
        </p:nvSpPr>
        <p:spPr>
          <a:xfrm>
            <a:off x="9896945" y="4327924"/>
            <a:ext cx="1490502" cy="307777"/>
          </a:xfrm>
          <a:prstGeom prst="rect">
            <a:avLst/>
          </a:prstGeom>
          <a:noFill/>
        </p:spPr>
        <p:txBody>
          <a:bodyPr wrap="square" rtlCol="0">
            <a:spAutoFit/>
          </a:bodyPr>
          <a:lstStyle/>
          <a:p>
            <a:r>
              <a:rPr lang="en-US" sz="1400" dirty="0"/>
              <a:t>192.168.0.0/20</a:t>
            </a:r>
          </a:p>
        </p:txBody>
      </p:sp>
    </p:spTree>
    <p:extLst>
      <p:ext uri="{BB962C8B-B14F-4D97-AF65-F5344CB8AC3E}">
        <p14:creationId xmlns:p14="http://schemas.microsoft.com/office/powerpoint/2010/main" val="293264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animBg="1"/>
      <p:bldP spid="21" grpId="0"/>
      <p:bldP spid="22" grpId="0" animBg="1"/>
      <p:bldP spid="22" grpId="1" animBg="1"/>
      <p:bldP spid="31" grpId="0"/>
      <p:bldP spid="32" grpId="0"/>
      <p:bldP spid="34"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88428-B7CD-4286-94DE-5A068AFDB4C5}"/>
              </a:ext>
            </a:extLst>
          </p:cNvPr>
          <p:cNvSpPr>
            <a:spLocks noGrp="1"/>
          </p:cNvSpPr>
          <p:nvPr>
            <p:ph type="title"/>
          </p:nvPr>
        </p:nvSpPr>
        <p:spPr/>
        <p:txBody>
          <a:bodyPr/>
          <a:lstStyle/>
          <a:p>
            <a:r>
              <a:rPr lang="en-US" dirty="0">
                <a:solidFill>
                  <a:schemeClr val="tx1"/>
                </a:solidFill>
              </a:rPr>
              <a:t>About me</a:t>
            </a:r>
          </a:p>
        </p:txBody>
      </p:sp>
      <p:sp>
        <p:nvSpPr>
          <p:cNvPr id="3" name="Content Placeholder 2">
            <a:extLst>
              <a:ext uri="{FF2B5EF4-FFF2-40B4-BE49-F238E27FC236}">
                <a16:creationId xmlns:a16="http://schemas.microsoft.com/office/drawing/2014/main" id="{C779DDB6-0D17-490C-843E-AA99D22BB3E3}"/>
              </a:ext>
            </a:extLst>
          </p:cNvPr>
          <p:cNvSpPr>
            <a:spLocks noGrp="1"/>
          </p:cNvSpPr>
          <p:nvPr>
            <p:ph idx="1"/>
          </p:nvPr>
        </p:nvSpPr>
        <p:spPr/>
        <p:txBody>
          <a:bodyPr/>
          <a:lstStyle/>
          <a:p>
            <a:r>
              <a:rPr lang="en-US" dirty="0">
                <a:solidFill>
                  <a:schemeClr val="tx1"/>
                </a:solidFill>
              </a:rPr>
              <a:t>Director, Global Microsoft Cloud CoE at Capgemini</a:t>
            </a:r>
          </a:p>
          <a:p>
            <a:r>
              <a:rPr lang="en-US" dirty="0">
                <a:solidFill>
                  <a:schemeClr val="tx1"/>
                </a:solidFill>
              </a:rPr>
              <a:t>Born and brought up in India and based out of Omaha, NE since 2016</a:t>
            </a:r>
          </a:p>
          <a:p>
            <a:r>
              <a:rPr lang="en-US" dirty="0">
                <a:solidFill>
                  <a:schemeClr val="tx1"/>
                </a:solidFill>
              </a:rPr>
              <a:t>Microsoft Azure MVP since 2020</a:t>
            </a:r>
          </a:p>
          <a:p>
            <a:r>
              <a:rPr lang="en-US" dirty="0">
                <a:solidFill>
                  <a:schemeClr val="tx1"/>
                </a:solidFill>
              </a:rPr>
              <a:t>Leader, Omaha Azure User Group(</a:t>
            </a:r>
            <a:r>
              <a:rPr lang="en-US" dirty="0">
                <a:solidFill>
                  <a:srgbClr val="0432FF"/>
                </a:solidFill>
                <a:hlinkClick r:id="rId3"/>
              </a:rPr>
              <a:t>https://omahaazure.org</a:t>
            </a:r>
            <a:r>
              <a:rPr lang="en-US" dirty="0">
                <a:solidFill>
                  <a:schemeClr val="tx1"/>
                </a:solidFill>
              </a:rPr>
              <a:t>)</a:t>
            </a:r>
          </a:p>
          <a:p>
            <a:r>
              <a:rPr lang="en-US" dirty="0">
                <a:solidFill>
                  <a:schemeClr val="tx1"/>
                </a:solidFill>
              </a:rPr>
              <a:t>15+ cloud certifications and counting…</a:t>
            </a:r>
          </a:p>
          <a:p>
            <a:endParaRPr lang="en-US" dirty="0">
              <a:solidFill>
                <a:schemeClr val="tx1"/>
              </a:solidFill>
            </a:endParaRPr>
          </a:p>
          <a:p>
            <a:endParaRPr lang="en-US" dirty="0"/>
          </a:p>
        </p:txBody>
      </p:sp>
      <p:sp>
        <p:nvSpPr>
          <p:cNvPr id="5" name="Rectangle 9">
            <a:extLst>
              <a:ext uri="{FF2B5EF4-FFF2-40B4-BE49-F238E27FC236}">
                <a16:creationId xmlns:a16="http://schemas.microsoft.com/office/drawing/2014/main" id="{464CBFF5-9749-4851-A465-19041C542F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0">
            <a:extLst>
              <a:ext uri="{FF2B5EF4-FFF2-40B4-BE49-F238E27FC236}">
                <a16:creationId xmlns:a16="http://schemas.microsoft.com/office/drawing/2014/main" id="{5737DDE4-57D1-416D-8DAC-B53E9A99BD7A}"/>
              </a:ext>
            </a:extLst>
          </p:cNvPr>
          <p:cNvSpPr>
            <a:spLocks noChangeArrowheads="1"/>
          </p:cNvSpPr>
          <p:nvPr/>
        </p:nvSpPr>
        <p:spPr bwMode="auto">
          <a:xfrm>
            <a:off x="0" y="3314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1">
            <a:extLst>
              <a:ext uri="{FF2B5EF4-FFF2-40B4-BE49-F238E27FC236}">
                <a16:creationId xmlns:a16="http://schemas.microsoft.com/office/drawing/2014/main" id="{B8C0EE89-8267-45AC-91F0-F00E851A7622}"/>
              </a:ext>
            </a:extLst>
          </p:cNvPr>
          <p:cNvSpPr>
            <a:spLocks noChangeArrowheads="1"/>
          </p:cNvSpPr>
          <p:nvPr/>
        </p:nvSpPr>
        <p:spPr bwMode="auto">
          <a:xfrm>
            <a:off x="0" y="662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 name="Picture 20" descr="Graphical user interface, text&#10;&#10;Description automatically generated with medium confidence">
            <a:extLst>
              <a:ext uri="{FF2B5EF4-FFF2-40B4-BE49-F238E27FC236}">
                <a16:creationId xmlns:a16="http://schemas.microsoft.com/office/drawing/2014/main" id="{602CB62E-4838-924B-9F66-4371F6DC6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7018" y="1845396"/>
            <a:ext cx="2116975" cy="846791"/>
          </a:xfrm>
          <a:prstGeom prst="rect">
            <a:avLst/>
          </a:prstGeom>
        </p:spPr>
      </p:pic>
      <p:pic>
        <p:nvPicPr>
          <p:cNvPr id="22" name="Picture 2">
            <a:extLst>
              <a:ext uri="{FF2B5EF4-FFF2-40B4-BE49-F238E27FC236}">
                <a16:creationId xmlns:a16="http://schemas.microsoft.com/office/drawing/2014/main" id="{7BFFC330-E183-2F49-B0B2-9EAAE5A0ED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0866" y="2731236"/>
            <a:ext cx="965736" cy="98000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FCC6A8BD-BC5B-5E41-A2FD-44833366AA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0865" y="3765432"/>
            <a:ext cx="965737" cy="98000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0AF77146-9983-7B46-8398-D58F3F3E93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74769" y="3765432"/>
            <a:ext cx="980009" cy="980009"/>
          </a:xfrm>
          <a:prstGeom prst="rect">
            <a:avLst/>
          </a:prstGeom>
          <a:noFill/>
          <a:extLst>
            <a:ext uri="{909E8E84-426E-40DD-AFC4-6F175D3DCCD1}">
              <a14:hiddenFill xmlns:a14="http://schemas.microsoft.com/office/drawing/2010/main">
                <a:solidFill>
                  <a:srgbClr val="FFFFFF"/>
                </a:solidFill>
              </a14:hiddenFill>
            </a:ext>
          </a:extLst>
        </p:spPr>
      </p:pic>
      <p:sp>
        <p:nvSpPr>
          <p:cNvPr id="26" name="Slide Number Placeholder 3">
            <a:extLst>
              <a:ext uri="{FF2B5EF4-FFF2-40B4-BE49-F238E27FC236}">
                <a16:creationId xmlns:a16="http://schemas.microsoft.com/office/drawing/2014/main" id="{BDF4F31D-2E5E-C548-9DE5-31B68B32B3E4}"/>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a:t>
            </a:fld>
            <a:endParaRPr lang="en-US" dirty="0"/>
          </a:p>
        </p:txBody>
      </p:sp>
      <p:sp>
        <p:nvSpPr>
          <p:cNvPr id="27" name="Footer Placeholder 3">
            <a:extLst>
              <a:ext uri="{FF2B5EF4-FFF2-40B4-BE49-F238E27FC236}">
                <a16:creationId xmlns:a16="http://schemas.microsoft.com/office/drawing/2014/main" id="{FC2FD18B-36F1-984B-9D11-CBB9D19DA2DA}"/>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14" name="Picture 13">
            <a:extLst>
              <a:ext uri="{FF2B5EF4-FFF2-40B4-BE49-F238E27FC236}">
                <a16:creationId xmlns:a16="http://schemas.microsoft.com/office/drawing/2014/main" id="{0C57B80A-620B-8F44-8428-456C7EA02D89}"/>
              </a:ext>
            </a:extLst>
          </p:cNvPr>
          <p:cNvPicPr>
            <a:picLocks noChangeAspect="1"/>
          </p:cNvPicPr>
          <p:nvPr/>
        </p:nvPicPr>
        <p:blipFill>
          <a:blip r:embed="rId8"/>
          <a:stretch>
            <a:fillRect/>
          </a:stretch>
        </p:blipFill>
        <p:spPr>
          <a:xfrm>
            <a:off x="9956261" y="622928"/>
            <a:ext cx="1162756" cy="1063199"/>
          </a:xfrm>
          <a:prstGeom prst="rect">
            <a:avLst/>
          </a:prstGeom>
        </p:spPr>
      </p:pic>
      <p:pic>
        <p:nvPicPr>
          <p:cNvPr id="4" name="Picture 3" descr="AWS Certification - Validate AWS Cloud Skills - Get AWS ...">
            <a:extLst>
              <a:ext uri="{FF2B5EF4-FFF2-40B4-BE49-F238E27FC236}">
                <a16:creationId xmlns:a16="http://schemas.microsoft.com/office/drawing/2014/main" id="{7B184EF2-A723-C40B-3EC0-A7446B2996D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274769" y="2715342"/>
            <a:ext cx="937714" cy="995903"/>
          </a:xfrm>
          <a:prstGeom prst="rect">
            <a:avLst/>
          </a:prstGeom>
          <a:noFill/>
          <a:ln>
            <a:noFill/>
          </a:ln>
        </p:spPr>
      </p:pic>
    </p:spTree>
    <p:extLst>
      <p:ext uri="{BB962C8B-B14F-4D97-AF65-F5344CB8AC3E}">
        <p14:creationId xmlns:p14="http://schemas.microsoft.com/office/powerpoint/2010/main" val="397306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C23F54A0-DEE2-C640-85B8-89CE7379711D}"/>
              </a:ext>
            </a:extLst>
          </p:cNvPr>
          <p:cNvCxnSpPr>
            <a:cxnSpLocks/>
          </p:cNvCxnSpPr>
          <p:nvPr/>
        </p:nvCxnSpPr>
        <p:spPr>
          <a:xfrm flipV="1">
            <a:off x="9177080" y="4770869"/>
            <a:ext cx="924022" cy="1128995"/>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DADC8B77-29AC-584A-A2DD-84E64F5FB4C2}"/>
              </a:ext>
            </a:extLst>
          </p:cNvPr>
          <p:cNvSpPr/>
          <p:nvPr/>
        </p:nvSpPr>
        <p:spPr>
          <a:xfrm>
            <a:off x="1360479" y="3536502"/>
            <a:ext cx="7486103" cy="267611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DA8D72B4-D946-5747-9B26-994CBAA0E6AC}"/>
              </a:ext>
            </a:extLst>
          </p:cNvPr>
          <p:cNvSpPr/>
          <p:nvPr/>
        </p:nvSpPr>
        <p:spPr>
          <a:xfrm>
            <a:off x="5770740" y="3648584"/>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5" name="Rectangle 4">
            <a:extLst>
              <a:ext uri="{FF2B5EF4-FFF2-40B4-BE49-F238E27FC236}">
                <a16:creationId xmlns:a16="http://schemas.microsoft.com/office/drawing/2014/main" id="{1ABE4063-8BC1-7144-B274-05EAC65DEB3F}"/>
              </a:ext>
            </a:extLst>
          </p:cNvPr>
          <p:cNvSpPr/>
          <p:nvPr/>
        </p:nvSpPr>
        <p:spPr>
          <a:xfrm>
            <a:off x="6157106" y="4112223"/>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6" name="Rectangle 5">
            <a:extLst>
              <a:ext uri="{FF2B5EF4-FFF2-40B4-BE49-F238E27FC236}">
                <a16:creationId xmlns:a16="http://schemas.microsoft.com/office/drawing/2014/main" id="{9492E352-871B-2A4D-991F-E45C62B7A691}"/>
              </a:ext>
            </a:extLst>
          </p:cNvPr>
          <p:cNvSpPr/>
          <p:nvPr/>
        </p:nvSpPr>
        <p:spPr>
          <a:xfrm>
            <a:off x="1649205" y="3652180"/>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7" name="Rectangle 6">
            <a:extLst>
              <a:ext uri="{FF2B5EF4-FFF2-40B4-BE49-F238E27FC236}">
                <a16:creationId xmlns:a16="http://schemas.microsoft.com/office/drawing/2014/main" id="{0714173B-6CA2-4E4F-AF50-7B43725BAF4F}"/>
              </a:ext>
            </a:extLst>
          </p:cNvPr>
          <p:cNvSpPr/>
          <p:nvPr/>
        </p:nvSpPr>
        <p:spPr>
          <a:xfrm>
            <a:off x="2035571" y="4115819"/>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8" name="Rectangle 7">
            <a:extLst>
              <a:ext uri="{FF2B5EF4-FFF2-40B4-BE49-F238E27FC236}">
                <a16:creationId xmlns:a16="http://schemas.microsoft.com/office/drawing/2014/main" id="{8C9DE9B6-EEED-6941-B205-94F4775C3E52}"/>
              </a:ext>
            </a:extLst>
          </p:cNvPr>
          <p:cNvSpPr/>
          <p:nvPr/>
        </p:nvSpPr>
        <p:spPr>
          <a:xfrm>
            <a:off x="7831360" y="4112223"/>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9" name="Rectangle 8">
            <a:extLst>
              <a:ext uri="{FF2B5EF4-FFF2-40B4-BE49-F238E27FC236}">
                <a16:creationId xmlns:a16="http://schemas.microsoft.com/office/drawing/2014/main" id="{D663E507-1718-AF45-B855-392F766884EE}"/>
              </a:ext>
            </a:extLst>
          </p:cNvPr>
          <p:cNvSpPr/>
          <p:nvPr/>
        </p:nvSpPr>
        <p:spPr>
          <a:xfrm>
            <a:off x="3709825" y="4185043"/>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0" name="Rectangle 9">
            <a:extLst>
              <a:ext uri="{FF2B5EF4-FFF2-40B4-BE49-F238E27FC236}">
                <a16:creationId xmlns:a16="http://schemas.microsoft.com/office/drawing/2014/main" id="{7C2A3721-632F-1C40-86CF-F8C4E40800F0}"/>
              </a:ext>
            </a:extLst>
          </p:cNvPr>
          <p:cNvSpPr/>
          <p:nvPr/>
        </p:nvSpPr>
        <p:spPr>
          <a:xfrm>
            <a:off x="6441033" y="4605361"/>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p>
        </p:txBody>
      </p:sp>
      <p:sp>
        <p:nvSpPr>
          <p:cNvPr id="11" name="Rectangle 10">
            <a:extLst>
              <a:ext uri="{FF2B5EF4-FFF2-40B4-BE49-F238E27FC236}">
                <a16:creationId xmlns:a16="http://schemas.microsoft.com/office/drawing/2014/main" id="{682622A2-0330-1F49-AD8F-A74CC1D8C736}"/>
              </a:ext>
            </a:extLst>
          </p:cNvPr>
          <p:cNvSpPr/>
          <p:nvPr/>
        </p:nvSpPr>
        <p:spPr>
          <a:xfrm>
            <a:off x="2319498" y="4576355"/>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p>
        </p:txBody>
      </p:sp>
      <p:sp>
        <p:nvSpPr>
          <p:cNvPr id="12" name="TextBox 11">
            <a:extLst>
              <a:ext uri="{FF2B5EF4-FFF2-40B4-BE49-F238E27FC236}">
                <a16:creationId xmlns:a16="http://schemas.microsoft.com/office/drawing/2014/main" id="{0B9FDB76-1E3D-E849-9B25-844695DB8E32}"/>
              </a:ext>
            </a:extLst>
          </p:cNvPr>
          <p:cNvSpPr txBox="1"/>
          <p:nvPr/>
        </p:nvSpPr>
        <p:spPr>
          <a:xfrm>
            <a:off x="8092622" y="5830378"/>
            <a:ext cx="770469" cy="369332"/>
          </a:xfrm>
          <a:prstGeom prst="rect">
            <a:avLst/>
          </a:prstGeom>
          <a:noFill/>
        </p:spPr>
        <p:txBody>
          <a:bodyPr wrap="square" rtlCol="0">
            <a:spAutoFit/>
          </a:bodyPr>
          <a:lstStyle/>
          <a:p>
            <a:r>
              <a:rPr lang="en-US" dirty="0"/>
              <a:t>Node</a:t>
            </a:r>
          </a:p>
        </p:txBody>
      </p:sp>
      <p:sp>
        <p:nvSpPr>
          <p:cNvPr id="13" name="Right Brace 12">
            <a:extLst>
              <a:ext uri="{FF2B5EF4-FFF2-40B4-BE49-F238E27FC236}">
                <a16:creationId xmlns:a16="http://schemas.microsoft.com/office/drawing/2014/main" id="{6C86B08E-19C4-624E-A600-42F81C99D887}"/>
              </a:ext>
            </a:extLst>
          </p:cNvPr>
          <p:cNvSpPr/>
          <p:nvPr/>
        </p:nvSpPr>
        <p:spPr>
          <a:xfrm rot="5400000">
            <a:off x="4593644" y="2293298"/>
            <a:ext cx="287228" cy="6188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7517D5B-D742-384E-88D2-C124F9BB995E}"/>
              </a:ext>
            </a:extLst>
          </p:cNvPr>
          <p:cNvSpPr txBox="1"/>
          <p:nvPr/>
        </p:nvSpPr>
        <p:spPr>
          <a:xfrm>
            <a:off x="3753369" y="5563189"/>
            <a:ext cx="1976990" cy="369332"/>
          </a:xfrm>
          <a:prstGeom prst="rect">
            <a:avLst/>
          </a:prstGeom>
          <a:noFill/>
        </p:spPr>
        <p:txBody>
          <a:bodyPr wrap="square" rtlCol="0">
            <a:spAutoFit/>
          </a:bodyPr>
          <a:lstStyle/>
          <a:p>
            <a:pPr algn="ctr"/>
            <a:r>
              <a:rPr lang="en-US" dirty="0"/>
              <a:t>Pods CIDR Range</a:t>
            </a:r>
          </a:p>
        </p:txBody>
      </p:sp>
      <p:sp>
        <p:nvSpPr>
          <p:cNvPr id="15" name="Rectangle 14">
            <a:extLst>
              <a:ext uri="{FF2B5EF4-FFF2-40B4-BE49-F238E27FC236}">
                <a16:creationId xmlns:a16="http://schemas.microsoft.com/office/drawing/2014/main" id="{00A5CCC0-FC7A-8244-BC24-7E06E8BEB217}"/>
              </a:ext>
            </a:extLst>
          </p:cNvPr>
          <p:cNvSpPr/>
          <p:nvPr/>
        </p:nvSpPr>
        <p:spPr>
          <a:xfrm>
            <a:off x="8856800" y="5707123"/>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6" name="Rounded Rectangle 15">
            <a:extLst>
              <a:ext uri="{FF2B5EF4-FFF2-40B4-BE49-F238E27FC236}">
                <a16:creationId xmlns:a16="http://schemas.microsoft.com/office/drawing/2014/main" id="{BC61CE24-F7D1-6A43-9100-A2FAFED93754}"/>
              </a:ext>
            </a:extLst>
          </p:cNvPr>
          <p:cNvSpPr/>
          <p:nvPr/>
        </p:nvSpPr>
        <p:spPr>
          <a:xfrm>
            <a:off x="9590748" y="3536502"/>
            <a:ext cx="1967352" cy="1683304"/>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875AA4D0-1490-354C-98C1-45607BE1C83D}"/>
              </a:ext>
            </a:extLst>
          </p:cNvPr>
          <p:cNvSpPr/>
          <p:nvPr/>
        </p:nvSpPr>
        <p:spPr>
          <a:xfrm>
            <a:off x="11214463" y="4987987"/>
            <a:ext cx="679340" cy="5752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Virtual Network Peering in Azure - INFRAKLOUD.COM">
            <a:extLst>
              <a:ext uri="{FF2B5EF4-FFF2-40B4-BE49-F238E27FC236}">
                <a16:creationId xmlns:a16="http://schemas.microsoft.com/office/drawing/2014/main" id="{1329C641-64C9-D147-8CD4-EA15B8E3D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463" y="4856879"/>
            <a:ext cx="674135" cy="67413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E056D538-6E81-EF4A-84D6-95F479CAD8F0}"/>
              </a:ext>
            </a:extLst>
          </p:cNvPr>
          <p:cNvSpPr/>
          <p:nvPr/>
        </p:nvSpPr>
        <p:spPr>
          <a:xfrm>
            <a:off x="10071469" y="4434195"/>
            <a:ext cx="10070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81ABCCE-27BF-E04C-96F2-EFA78E6CAD94}"/>
              </a:ext>
            </a:extLst>
          </p:cNvPr>
          <p:cNvSpPr txBox="1"/>
          <p:nvPr/>
        </p:nvSpPr>
        <p:spPr>
          <a:xfrm>
            <a:off x="10006646" y="4444687"/>
            <a:ext cx="1194262" cy="369332"/>
          </a:xfrm>
          <a:prstGeom prst="rect">
            <a:avLst/>
          </a:prstGeom>
          <a:noFill/>
        </p:spPr>
        <p:txBody>
          <a:bodyPr wrap="square" rtlCol="0">
            <a:spAutoFit/>
          </a:bodyPr>
          <a:lstStyle/>
          <a:p>
            <a:r>
              <a:rPr lang="en-US" dirty="0"/>
              <a:t>Subnet A</a:t>
            </a:r>
          </a:p>
        </p:txBody>
      </p:sp>
      <p:sp>
        <p:nvSpPr>
          <p:cNvPr id="21" name="TextBox 20">
            <a:extLst>
              <a:ext uri="{FF2B5EF4-FFF2-40B4-BE49-F238E27FC236}">
                <a16:creationId xmlns:a16="http://schemas.microsoft.com/office/drawing/2014/main" id="{FB3F5247-D10A-354B-A05E-8E94CF8470B3}"/>
              </a:ext>
            </a:extLst>
          </p:cNvPr>
          <p:cNvSpPr txBox="1"/>
          <p:nvPr/>
        </p:nvSpPr>
        <p:spPr>
          <a:xfrm>
            <a:off x="4552038" y="4134137"/>
            <a:ext cx="955328" cy="461665"/>
          </a:xfrm>
          <a:prstGeom prst="rect">
            <a:avLst/>
          </a:prstGeom>
          <a:noFill/>
        </p:spPr>
        <p:txBody>
          <a:bodyPr wrap="square" rtlCol="0">
            <a:spAutoFit/>
          </a:bodyPr>
          <a:lstStyle/>
          <a:p>
            <a:r>
              <a:rPr lang="en-US" sz="2400" dirty="0"/>
              <a:t>……...</a:t>
            </a:r>
          </a:p>
        </p:txBody>
      </p:sp>
      <p:sp>
        <p:nvSpPr>
          <p:cNvPr id="22" name="TextBox 21">
            <a:extLst>
              <a:ext uri="{FF2B5EF4-FFF2-40B4-BE49-F238E27FC236}">
                <a16:creationId xmlns:a16="http://schemas.microsoft.com/office/drawing/2014/main" id="{83DD0C9F-33DB-F449-BCF6-8F3E02B1106C}"/>
              </a:ext>
            </a:extLst>
          </p:cNvPr>
          <p:cNvSpPr txBox="1"/>
          <p:nvPr/>
        </p:nvSpPr>
        <p:spPr>
          <a:xfrm>
            <a:off x="4093029" y="5855276"/>
            <a:ext cx="2122714" cy="307777"/>
          </a:xfrm>
          <a:prstGeom prst="rect">
            <a:avLst/>
          </a:prstGeom>
          <a:noFill/>
        </p:spPr>
        <p:txBody>
          <a:bodyPr wrap="square" rtlCol="0">
            <a:spAutoFit/>
          </a:bodyPr>
          <a:lstStyle/>
          <a:p>
            <a:r>
              <a:rPr lang="en-US" sz="1400" dirty="0"/>
              <a:t>10.10.0.1/16</a:t>
            </a:r>
          </a:p>
        </p:txBody>
      </p:sp>
      <p:sp>
        <p:nvSpPr>
          <p:cNvPr id="23" name="TextBox 22">
            <a:extLst>
              <a:ext uri="{FF2B5EF4-FFF2-40B4-BE49-F238E27FC236}">
                <a16:creationId xmlns:a16="http://schemas.microsoft.com/office/drawing/2014/main" id="{BD9835C0-2E4F-8446-98C5-38BF158CDCEE}"/>
              </a:ext>
            </a:extLst>
          </p:cNvPr>
          <p:cNvSpPr txBox="1"/>
          <p:nvPr/>
        </p:nvSpPr>
        <p:spPr>
          <a:xfrm>
            <a:off x="3763620" y="4717820"/>
            <a:ext cx="1174119" cy="307777"/>
          </a:xfrm>
          <a:prstGeom prst="rect">
            <a:avLst/>
          </a:prstGeom>
          <a:noFill/>
        </p:spPr>
        <p:txBody>
          <a:bodyPr wrap="square" rtlCol="0">
            <a:spAutoFit/>
          </a:bodyPr>
          <a:lstStyle/>
          <a:p>
            <a:r>
              <a:rPr lang="en-US" sz="1400" dirty="0"/>
              <a:t>10.10.0.0</a:t>
            </a:r>
          </a:p>
        </p:txBody>
      </p:sp>
      <p:sp>
        <p:nvSpPr>
          <p:cNvPr id="24" name="TextBox 23">
            <a:extLst>
              <a:ext uri="{FF2B5EF4-FFF2-40B4-BE49-F238E27FC236}">
                <a16:creationId xmlns:a16="http://schemas.microsoft.com/office/drawing/2014/main" id="{3AE71869-A19A-EC4B-8F50-4B431C7ABB8E}"/>
              </a:ext>
            </a:extLst>
          </p:cNvPr>
          <p:cNvSpPr txBox="1"/>
          <p:nvPr/>
        </p:nvSpPr>
        <p:spPr>
          <a:xfrm>
            <a:off x="7770602" y="4717820"/>
            <a:ext cx="1174119" cy="307777"/>
          </a:xfrm>
          <a:prstGeom prst="rect">
            <a:avLst/>
          </a:prstGeom>
          <a:noFill/>
        </p:spPr>
        <p:txBody>
          <a:bodyPr wrap="square" rtlCol="0">
            <a:spAutoFit/>
          </a:bodyPr>
          <a:lstStyle/>
          <a:p>
            <a:r>
              <a:rPr lang="en-US" sz="1400" dirty="0"/>
              <a:t>10.10.0.n</a:t>
            </a:r>
          </a:p>
        </p:txBody>
      </p:sp>
      <p:pic>
        <p:nvPicPr>
          <p:cNvPr id="25" name="Graphic 24" descr="Paper with solid fill">
            <a:extLst>
              <a:ext uri="{FF2B5EF4-FFF2-40B4-BE49-F238E27FC236}">
                <a16:creationId xmlns:a16="http://schemas.microsoft.com/office/drawing/2014/main" id="{BC3BD1B4-3809-B749-9C6F-920964974F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5833" y="283299"/>
            <a:ext cx="1150676" cy="1128995"/>
          </a:xfrm>
          <a:prstGeom prst="rect">
            <a:avLst/>
          </a:prstGeom>
        </p:spPr>
      </p:pic>
      <p:sp>
        <p:nvSpPr>
          <p:cNvPr id="26" name="TextBox 25">
            <a:extLst>
              <a:ext uri="{FF2B5EF4-FFF2-40B4-BE49-F238E27FC236}">
                <a16:creationId xmlns:a16="http://schemas.microsoft.com/office/drawing/2014/main" id="{988F2764-A27A-FB47-A096-05A51E7C43AA}"/>
              </a:ext>
            </a:extLst>
          </p:cNvPr>
          <p:cNvSpPr txBox="1"/>
          <p:nvPr/>
        </p:nvSpPr>
        <p:spPr>
          <a:xfrm>
            <a:off x="9380946" y="1364731"/>
            <a:ext cx="1678427" cy="369332"/>
          </a:xfrm>
          <a:prstGeom prst="rect">
            <a:avLst/>
          </a:prstGeom>
          <a:noFill/>
        </p:spPr>
        <p:txBody>
          <a:bodyPr wrap="square" rtlCol="0">
            <a:spAutoFit/>
          </a:bodyPr>
          <a:lstStyle/>
          <a:p>
            <a:r>
              <a:rPr lang="en-US" dirty="0"/>
              <a:t>Route Table</a:t>
            </a:r>
          </a:p>
        </p:txBody>
      </p:sp>
      <p:sp>
        <p:nvSpPr>
          <p:cNvPr id="28" name="Rectangle 27">
            <a:extLst>
              <a:ext uri="{FF2B5EF4-FFF2-40B4-BE49-F238E27FC236}">
                <a16:creationId xmlns:a16="http://schemas.microsoft.com/office/drawing/2014/main" id="{7A9438F6-BFBD-3443-AB3F-113FCE97825B}"/>
              </a:ext>
            </a:extLst>
          </p:cNvPr>
          <p:cNvSpPr/>
          <p:nvPr/>
        </p:nvSpPr>
        <p:spPr>
          <a:xfrm>
            <a:off x="1360479" y="313617"/>
            <a:ext cx="7486103" cy="267611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A669C9D8-5A74-7347-B97A-22488CCA0E06}"/>
              </a:ext>
            </a:extLst>
          </p:cNvPr>
          <p:cNvSpPr/>
          <p:nvPr/>
        </p:nvSpPr>
        <p:spPr>
          <a:xfrm>
            <a:off x="5770740" y="425699"/>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30" name="Rectangle 29">
            <a:extLst>
              <a:ext uri="{FF2B5EF4-FFF2-40B4-BE49-F238E27FC236}">
                <a16:creationId xmlns:a16="http://schemas.microsoft.com/office/drawing/2014/main" id="{8B3F614B-1E68-1345-A073-804750C4ACBE}"/>
              </a:ext>
            </a:extLst>
          </p:cNvPr>
          <p:cNvSpPr/>
          <p:nvPr/>
        </p:nvSpPr>
        <p:spPr>
          <a:xfrm>
            <a:off x="6157106" y="889338"/>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31" name="Rectangle 30">
            <a:extLst>
              <a:ext uri="{FF2B5EF4-FFF2-40B4-BE49-F238E27FC236}">
                <a16:creationId xmlns:a16="http://schemas.microsoft.com/office/drawing/2014/main" id="{600C5C9F-0764-FF49-9B82-9C5559373A88}"/>
              </a:ext>
            </a:extLst>
          </p:cNvPr>
          <p:cNvSpPr/>
          <p:nvPr/>
        </p:nvSpPr>
        <p:spPr>
          <a:xfrm>
            <a:off x="1649205" y="429295"/>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32" name="Rectangle 31">
            <a:extLst>
              <a:ext uri="{FF2B5EF4-FFF2-40B4-BE49-F238E27FC236}">
                <a16:creationId xmlns:a16="http://schemas.microsoft.com/office/drawing/2014/main" id="{4DB6DB90-6F96-9C48-891A-C0D5EBCCE3F0}"/>
              </a:ext>
            </a:extLst>
          </p:cNvPr>
          <p:cNvSpPr/>
          <p:nvPr/>
        </p:nvSpPr>
        <p:spPr>
          <a:xfrm>
            <a:off x="2035571" y="892934"/>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33" name="Rectangle 32">
            <a:extLst>
              <a:ext uri="{FF2B5EF4-FFF2-40B4-BE49-F238E27FC236}">
                <a16:creationId xmlns:a16="http://schemas.microsoft.com/office/drawing/2014/main" id="{0777B0DF-35CE-9D4C-AAB9-FF3F8FD63E97}"/>
              </a:ext>
            </a:extLst>
          </p:cNvPr>
          <p:cNvSpPr/>
          <p:nvPr/>
        </p:nvSpPr>
        <p:spPr>
          <a:xfrm>
            <a:off x="7831360" y="889338"/>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34" name="Rectangle 33">
            <a:extLst>
              <a:ext uri="{FF2B5EF4-FFF2-40B4-BE49-F238E27FC236}">
                <a16:creationId xmlns:a16="http://schemas.microsoft.com/office/drawing/2014/main" id="{3DEAF282-5F82-8940-B7B3-7BCBA885ED33}"/>
              </a:ext>
            </a:extLst>
          </p:cNvPr>
          <p:cNvSpPr/>
          <p:nvPr/>
        </p:nvSpPr>
        <p:spPr>
          <a:xfrm>
            <a:off x="3709825" y="962158"/>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35" name="Rectangle 34">
            <a:extLst>
              <a:ext uri="{FF2B5EF4-FFF2-40B4-BE49-F238E27FC236}">
                <a16:creationId xmlns:a16="http://schemas.microsoft.com/office/drawing/2014/main" id="{ADFA1016-871E-AE40-AC69-DC2C1EDDAB67}"/>
              </a:ext>
            </a:extLst>
          </p:cNvPr>
          <p:cNvSpPr/>
          <p:nvPr/>
        </p:nvSpPr>
        <p:spPr>
          <a:xfrm>
            <a:off x="6441033" y="1382476"/>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p>
        </p:txBody>
      </p:sp>
      <p:sp>
        <p:nvSpPr>
          <p:cNvPr id="36" name="Rectangle 35">
            <a:extLst>
              <a:ext uri="{FF2B5EF4-FFF2-40B4-BE49-F238E27FC236}">
                <a16:creationId xmlns:a16="http://schemas.microsoft.com/office/drawing/2014/main" id="{C57784FB-94CF-FB4B-AC9D-B2E8825B05DA}"/>
              </a:ext>
            </a:extLst>
          </p:cNvPr>
          <p:cNvSpPr/>
          <p:nvPr/>
        </p:nvSpPr>
        <p:spPr>
          <a:xfrm>
            <a:off x="2319498" y="1353470"/>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p>
        </p:txBody>
      </p:sp>
      <p:sp>
        <p:nvSpPr>
          <p:cNvPr id="37" name="TextBox 36">
            <a:extLst>
              <a:ext uri="{FF2B5EF4-FFF2-40B4-BE49-F238E27FC236}">
                <a16:creationId xmlns:a16="http://schemas.microsoft.com/office/drawing/2014/main" id="{D5092350-2949-0E4E-94D0-35CF497C2271}"/>
              </a:ext>
            </a:extLst>
          </p:cNvPr>
          <p:cNvSpPr txBox="1"/>
          <p:nvPr/>
        </p:nvSpPr>
        <p:spPr>
          <a:xfrm>
            <a:off x="8092622" y="2607493"/>
            <a:ext cx="770469" cy="369332"/>
          </a:xfrm>
          <a:prstGeom prst="rect">
            <a:avLst/>
          </a:prstGeom>
          <a:noFill/>
        </p:spPr>
        <p:txBody>
          <a:bodyPr wrap="square" rtlCol="0">
            <a:spAutoFit/>
          </a:bodyPr>
          <a:lstStyle/>
          <a:p>
            <a:r>
              <a:rPr lang="en-US" dirty="0"/>
              <a:t>Node</a:t>
            </a:r>
          </a:p>
        </p:txBody>
      </p:sp>
      <p:sp>
        <p:nvSpPr>
          <p:cNvPr id="38" name="Right Brace 37">
            <a:extLst>
              <a:ext uri="{FF2B5EF4-FFF2-40B4-BE49-F238E27FC236}">
                <a16:creationId xmlns:a16="http://schemas.microsoft.com/office/drawing/2014/main" id="{8F2EF0FF-92D7-464A-87AD-FFC2979FC625}"/>
              </a:ext>
            </a:extLst>
          </p:cNvPr>
          <p:cNvSpPr/>
          <p:nvPr/>
        </p:nvSpPr>
        <p:spPr>
          <a:xfrm rot="5400000">
            <a:off x="4593644" y="-929587"/>
            <a:ext cx="287228" cy="61882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C296A1D9-A1F5-0044-947E-0875992C712D}"/>
              </a:ext>
            </a:extLst>
          </p:cNvPr>
          <p:cNvSpPr txBox="1"/>
          <p:nvPr/>
        </p:nvSpPr>
        <p:spPr>
          <a:xfrm>
            <a:off x="3753369" y="2340304"/>
            <a:ext cx="1976990" cy="369332"/>
          </a:xfrm>
          <a:prstGeom prst="rect">
            <a:avLst/>
          </a:prstGeom>
          <a:noFill/>
        </p:spPr>
        <p:txBody>
          <a:bodyPr wrap="square" rtlCol="0">
            <a:spAutoFit/>
          </a:bodyPr>
          <a:lstStyle/>
          <a:p>
            <a:pPr algn="ctr"/>
            <a:r>
              <a:rPr lang="en-US" dirty="0"/>
              <a:t>Pods CIDR Range</a:t>
            </a:r>
          </a:p>
        </p:txBody>
      </p:sp>
      <p:sp>
        <p:nvSpPr>
          <p:cNvPr id="40" name="Rectangle 39">
            <a:extLst>
              <a:ext uri="{FF2B5EF4-FFF2-40B4-BE49-F238E27FC236}">
                <a16:creationId xmlns:a16="http://schemas.microsoft.com/office/drawing/2014/main" id="{7DD3AF88-85CC-8F40-8B1F-D1C8F0E8E966}"/>
              </a:ext>
            </a:extLst>
          </p:cNvPr>
          <p:cNvSpPr/>
          <p:nvPr/>
        </p:nvSpPr>
        <p:spPr>
          <a:xfrm>
            <a:off x="8856800" y="2484238"/>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46" name="TextBox 45">
            <a:extLst>
              <a:ext uri="{FF2B5EF4-FFF2-40B4-BE49-F238E27FC236}">
                <a16:creationId xmlns:a16="http://schemas.microsoft.com/office/drawing/2014/main" id="{7F1116BA-568D-3643-BA4B-9EA00094C4B0}"/>
              </a:ext>
            </a:extLst>
          </p:cNvPr>
          <p:cNvSpPr txBox="1"/>
          <p:nvPr/>
        </p:nvSpPr>
        <p:spPr>
          <a:xfrm>
            <a:off x="4552038" y="911252"/>
            <a:ext cx="955328" cy="461665"/>
          </a:xfrm>
          <a:prstGeom prst="rect">
            <a:avLst/>
          </a:prstGeom>
          <a:noFill/>
        </p:spPr>
        <p:txBody>
          <a:bodyPr wrap="square" rtlCol="0">
            <a:spAutoFit/>
          </a:bodyPr>
          <a:lstStyle/>
          <a:p>
            <a:r>
              <a:rPr lang="en-US" sz="2400" dirty="0"/>
              <a:t>……...</a:t>
            </a:r>
          </a:p>
        </p:txBody>
      </p:sp>
      <p:sp>
        <p:nvSpPr>
          <p:cNvPr id="47" name="TextBox 46">
            <a:extLst>
              <a:ext uri="{FF2B5EF4-FFF2-40B4-BE49-F238E27FC236}">
                <a16:creationId xmlns:a16="http://schemas.microsoft.com/office/drawing/2014/main" id="{9AE4AFB7-2C2B-6142-AE10-10369361285E}"/>
              </a:ext>
            </a:extLst>
          </p:cNvPr>
          <p:cNvSpPr txBox="1"/>
          <p:nvPr/>
        </p:nvSpPr>
        <p:spPr>
          <a:xfrm>
            <a:off x="4093029" y="2632391"/>
            <a:ext cx="2122714" cy="307777"/>
          </a:xfrm>
          <a:prstGeom prst="rect">
            <a:avLst/>
          </a:prstGeom>
          <a:noFill/>
        </p:spPr>
        <p:txBody>
          <a:bodyPr wrap="square" rtlCol="0">
            <a:spAutoFit/>
          </a:bodyPr>
          <a:lstStyle/>
          <a:p>
            <a:r>
              <a:rPr lang="en-US" sz="1400" dirty="0"/>
              <a:t>10.11.0.1/16</a:t>
            </a:r>
          </a:p>
        </p:txBody>
      </p:sp>
      <p:sp>
        <p:nvSpPr>
          <p:cNvPr id="48" name="TextBox 47">
            <a:extLst>
              <a:ext uri="{FF2B5EF4-FFF2-40B4-BE49-F238E27FC236}">
                <a16:creationId xmlns:a16="http://schemas.microsoft.com/office/drawing/2014/main" id="{315F3520-4A78-7E4E-9E18-984FCA513CF6}"/>
              </a:ext>
            </a:extLst>
          </p:cNvPr>
          <p:cNvSpPr txBox="1"/>
          <p:nvPr/>
        </p:nvSpPr>
        <p:spPr>
          <a:xfrm>
            <a:off x="3763620" y="1494935"/>
            <a:ext cx="1174119" cy="307777"/>
          </a:xfrm>
          <a:prstGeom prst="rect">
            <a:avLst/>
          </a:prstGeom>
          <a:noFill/>
        </p:spPr>
        <p:txBody>
          <a:bodyPr wrap="square" rtlCol="0">
            <a:spAutoFit/>
          </a:bodyPr>
          <a:lstStyle/>
          <a:p>
            <a:r>
              <a:rPr lang="en-US" sz="1400" dirty="0"/>
              <a:t>10.11.0.0</a:t>
            </a:r>
          </a:p>
        </p:txBody>
      </p:sp>
      <p:sp>
        <p:nvSpPr>
          <p:cNvPr id="49" name="TextBox 48">
            <a:extLst>
              <a:ext uri="{FF2B5EF4-FFF2-40B4-BE49-F238E27FC236}">
                <a16:creationId xmlns:a16="http://schemas.microsoft.com/office/drawing/2014/main" id="{3C06730E-F595-634A-97DE-AC82D3125BB5}"/>
              </a:ext>
            </a:extLst>
          </p:cNvPr>
          <p:cNvSpPr txBox="1"/>
          <p:nvPr/>
        </p:nvSpPr>
        <p:spPr>
          <a:xfrm>
            <a:off x="7770602" y="1494935"/>
            <a:ext cx="1174119" cy="307777"/>
          </a:xfrm>
          <a:prstGeom prst="rect">
            <a:avLst/>
          </a:prstGeom>
          <a:noFill/>
        </p:spPr>
        <p:txBody>
          <a:bodyPr wrap="square" rtlCol="0">
            <a:spAutoFit/>
          </a:bodyPr>
          <a:lstStyle/>
          <a:p>
            <a:r>
              <a:rPr lang="en-US" sz="1400" dirty="0"/>
              <a:t>10.11.0.n</a:t>
            </a:r>
          </a:p>
        </p:txBody>
      </p:sp>
      <p:cxnSp>
        <p:nvCxnSpPr>
          <p:cNvPr id="55" name="Straight Connector 54">
            <a:extLst>
              <a:ext uri="{FF2B5EF4-FFF2-40B4-BE49-F238E27FC236}">
                <a16:creationId xmlns:a16="http://schemas.microsoft.com/office/drawing/2014/main" id="{D8873EE3-6EAC-1846-B0AE-DE7F59693905}"/>
              </a:ext>
            </a:extLst>
          </p:cNvPr>
          <p:cNvCxnSpPr/>
          <p:nvPr/>
        </p:nvCxnSpPr>
        <p:spPr>
          <a:xfrm>
            <a:off x="9449228" y="3001723"/>
            <a:ext cx="651874" cy="1432472"/>
          </a:xfrm>
          <a:prstGeom prst="line">
            <a:avLst/>
          </a:prstGeom>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8D5BB87-4B2C-0E4C-B91C-6A3569973B14}"/>
              </a:ext>
            </a:extLst>
          </p:cNvPr>
          <p:cNvSpPr txBox="1"/>
          <p:nvPr/>
        </p:nvSpPr>
        <p:spPr>
          <a:xfrm>
            <a:off x="10437308" y="710440"/>
            <a:ext cx="1678427" cy="553998"/>
          </a:xfrm>
          <a:prstGeom prst="rect">
            <a:avLst/>
          </a:prstGeom>
          <a:noFill/>
        </p:spPr>
        <p:txBody>
          <a:bodyPr wrap="square" rtlCol="0">
            <a:spAutoFit/>
          </a:bodyPr>
          <a:lstStyle/>
          <a:p>
            <a:r>
              <a:rPr lang="en-US" sz="1000" dirty="0"/>
              <a:t>10.10.0.1/16 -&gt; 192.168.0.0</a:t>
            </a:r>
          </a:p>
          <a:p>
            <a:r>
              <a:rPr lang="en-US" sz="1000" dirty="0"/>
              <a:t>10.11.0.1/16 -&gt; 192.168.0.1</a:t>
            </a:r>
          </a:p>
          <a:p>
            <a:endParaRPr lang="en-US" sz="1000" dirty="0"/>
          </a:p>
        </p:txBody>
      </p:sp>
      <p:sp>
        <p:nvSpPr>
          <p:cNvPr id="57" name="TextBox 56">
            <a:extLst>
              <a:ext uri="{FF2B5EF4-FFF2-40B4-BE49-F238E27FC236}">
                <a16:creationId xmlns:a16="http://schemas.microsoft.com/office/drawing/2014/main" id="{C72255F3-C36D-5144-ACAC-8A44959BC6CF}"/>
              </a:ext>
            </a:extLst>
          </p:cNvPr>
          <p:cNvSpPr txBox="1"/>
          <p:nvPr/>
        </p:nvSpPr>
        <p:spPr>
          <a:xfrm>
            <a:off x="9449228" y="2563278"/>
            <a:ext cx="1490502" cy="307777"/>
          </a:xfrm>
          <a:prstGeom prst="rect">
            <a:avLst/>
          </a:prstGeom>
          <a:noFill/>
        </p:spPr>
        <p:txBody>
          <a:bodyPr wrap="square" rtlCol="0">
            <a:spAutoFit/>
          </a:bodyPr>
          <a:lstStyle/>
          <a:p>
            <a:r>
              <a:rPr lang="en-US" sz="1400" dirty="0"/>
              <a:t>192.168.0.1</a:t>
            </a:r>
          </a:p>
        </p:txBody>
      </p:sp>
      <p:sp>
        <p:nvSpPr>
          <p:cNvPr id="58" name="TextBox 57">
            <a:extLst>
              <a:ext uri="{FF2B5EF4-FFF2-40B4-BE49-F238E27FC236}">
                <a16:creationId xmlns:a16="http://schemas.microsoft.com/office/drawing/2014/main" id="{E2E4AE18-188C-8C43-9297-B09842CFA967}"/>
              </a:ext>
            </a:extLst>
          </p:cNvPr>
          <p:cNvSpPr txBox="1"/>
          <p:nvPr/>
        </p:nvSpPr>
        <p:spPr>
          <a:xfrm>
            <a:off x="9459446" y="5775204"/>
            <a:ext cx="1490502" cy="307777"/>
          </a:xfrm>
          <a:prstGeom prst="rect">
            <a:avLst/>
          </a:prstGeom>
          <a:noFill/>
        </p:spPr>
        <p:txBody>
          <a:bodyPr wrap="square" rtlCol="0">
            <a:spAutoFit/>
          </a:bodyPr>
          <a:lstStyle/>
          <a:p>
            <a:r>
              <a:rPr lang="en-US" sz="1400" dirty="0"/>
              <a:t>192.168.0.0</a:t>
            </a:r>
          </a:p>
        </p:txBody>
      </p:sp>
      <p:sp>
        <p:nvSpPr>
          <p:cNvPr id="59" name="Left Brace 58">
            <a:extLst>
              <a:ext uri="{FF2B5EF4-FFF2-40B4-BE49-F238E27FC236}">
                <a16:creationId xmlns:a16="http://schemas.microsoft.com/office/drawing/2014/main" id="{59268C19-1960-974A-B30C-5D71C5DEDC74}"/>
              </a:ext>
            </a:extLst>
          </p:cNvPr>
          <p:cNvSpPr/>
          <p:nvPr/>
        </p:nvSpPr>
        <p:spPr>
          <a:xfrm>
            <a:off x="10398043" y="750198"/>
            <a:ext cx="133228" cy="32556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2C37DE6E-2654-8C4E-BEC4-BC75A64C5A20}"/>
              </a:ext>
            </a:extLst>
          </p:cNvPr>
          <p:cNvSpPr txBox="1"/>
          <p:nvPr/>
        </p:nvSpPr>
        <p:spPr>
          <a:xfrm>
            <a:off x="10016691" y="4926636"/>
            <a:ext cx="1490502" cy="307777"/>
          </a:xfrm>
          <a:prstGeom prst="rect">
            <a:avLst/>
          </a:prstGeom>
          <a:noFill/>
        </p:spPr>
        <p:txBody>
          <a:bodyPr wrap="square" rtlCol="0">
            <a:spAutoFit/>
          </a:bodyPr>
          <a:lstStyle/>
          <a:p>
            <a:r>
              <a:rPr lang="en-US" sz="1400" dirty="0"/>
              <a:t>192.168.0.0/20</a:t>
            </a:r>
          </a:p>
        </p:txBody>
      </p:sp>
      <p:sp>
        <p:nvSpPr>
          <p:cNvPr id="27" name="Slide Number Placeholder 3">
            <a:extLst>
              <a:ext uri="{FF2B5EF4-FFF2-40B4-BE49-F238E27FC236}">
                <a16:creationId xmlns:a16="http://schemas.microsoft.com/office/drawing/2014/main" id="{B246B250-C2AC-A3B6-C903-63DDDB111E0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20</a:t>
            </a:fld>
            <a:endParaRPr lang="en-US" dirty="0"/>
          </a:p>
        </p:txBody>
      </p:sp>
      <p:sp>
        <p:nvSpPr>
          <p:cNvPr id="41" name="Footer Placeholder 3">
            <a:extLst>
              <a:ext uri="{FF2B5EF4-FFF2-40B4-BE49-F238E27FC236}">
                <a16:creationId xmlns:a16="http://schemas.microsoft.com/office/drawing/2014/main" id="{EFB7F070-2439-25B9-7D84-E6601C889F69}"/>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423646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animBg="1"/>
      <p:bldP spid="39" grpId="0"/>
      <p:bldP spid="40" grpId="0" animBg="1"/>
      <p:bldP spid="46" grpId="0"/>
      <p:bldP spid="47" grpId="0"/>
      <p:bldP spid="48" grpId="0"/>
      <p:bldP spid="49" grpId="0"/>
      <p:bldP spid="56" grpId="0"/>
      <p:bldP spid="57" grpId="0"/>
      <p:bldP spid="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E4CA-B2EC-4A9C-B123-E4AF65CECB7C}"/>
              </a:ext>
            </a:extLst>
          </p:cNvPr>
          <p:cNvSpPr>
            <a:spLocks noGrp="1"/>
          </p:cNvSpPr>
          <p:nvPr>
            <p:ph type="title"/>
          </p:nvPr>
        </p:nvSpPr>
        <p:spPr/>
        <p:txBody>
          <a:bodyPr/>
          <a:lstStyle/>
          <a:p>
            <a:r>
              <a:rPr lang="en-US" dirty="0"/>
              <a:t>AKS Networking</a:t>
            </a:r>
          </a:p>
        </p:txBody>
      </p:sp>
      <p:sp>
        <p:nvSpPr>
          <p:cNvPr id="3" name="Content Placeholder 2">
            <a:extLst>
              <a:ext uri="{FF2B5EF4-FFF2-40B4-BE49-F238E27FC236}">
                <a16:creationId xmlns:a16="http://schemas.microsoft.com/office/drawing/2014/main" id="{BE33559A-5426-4DEE-9CBC-6CD7AB1333D8}"/>
              </a:ext>
            </a:extLst>
          </p:cNvPr>
          <p:cNvSpPr>
            <a:spLocks noGrp="1"/>
          </p:cNvSpPr>
          <p:nvPr>
            <p:ph idx="1"/>
          </p:nvPr>
        </p:nvSpPr>
        <p:spPr/>
        <p:txBody>
          <a:bodyPr/>
          <a:lstStyle/>
          <a:p>
            <a:r>
              <a:rPr lang="en-US" dirty="0"/>
              <a:t>Two different options -</a:t>
            </a:r>
          </a:p>
          <a:p>
            <a:pPr marL="457200" indent="-457200">
              <a:buFont typeface="+mj-lt"/>
              <a:buAutoNum type="arabicPeriod" startAt="2"/>
            </a:pPr>
            <a:r>
              <a:rPr lang="en-US" b="1" i="1" dirty="0"/>
              <a:t>Azure Container Networking Interface (CNI)</a:t>
            </a:r>
            <a:r>
              <a:rPr lang="en-US" b="1" dirty="0"/>
              <a:t> networking </a:t>
            </a:r>
            <a:r>
              <a:rPr lang="en-US" dirty="0"/>
              <a:t>- The AKS cluster is connected to existing virtual network resources and configurations.</a:t>
            </a:r>
          </a:p>
          <a:p>
            <a:endParaRPr lang="en-US" dirty="0"/>
          </a:p>
        </p:txBody>
      </p:sp>
      <p:sp>
        <p:nvSpPr>
          <p:cNvPr id="4" name="Slide Number Placeholder 3">
            <a:extLst>
              <a:ext uri="{FF2B5EF4-FFF2-40B4-BE49-F238E27FC236}">
                <a16:creationId xmlns:a16="http://schemas.microsoft.com/office/drawing/2014/main" id="{F487D3B9-7DAB-1B4A-AB30-15CFEF85961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21</a:t>
            </a:fld>
            <a:endParaRPr lang="en-US" dirty="0"/>
          </a:p>
        </p:txBody>
      </p:sp>
      <p:sp>
        <p:nvSpPr>
          <p:cNvPr id="5" name="Footer Placeholder 3">
            <a:extLst>
              <a:ext uri="{FF2B5EF4-FFF2-40B4-BE49-F238E27FC236}">
                <a16:creationId xmlns:a16="http://schemas.microsoft.com/office/drawing/2014/main" id="{407F8B6D-BE79-6248-ADD6-EA939AB53E62}"/>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8" name="Rectangle 7">
            <a:extLst>
              <a:ext uri="{FF2B5EF4-FFF2-40B4-BE49-F238E27FC236}">
                <a16:creationId xmlns:a16="http://schemas.microsoft.com/office/drawing/2014/main" id="{BA21FC42-874C-F748-9C16-6052A967144B}"/>
              </a:ext>
            </a:extLst>
          </p:cNvPr>
          <p:cNvSpPr/>
          <p:nvPr/>
        </p:nvSpPr>
        <p:spPr>
          <a:xfrm>
            <a:off x="1480219" y="2973565"/>
            <a:ext cx="7486103" cy="217062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DB7287E-84F7-EB4C-A393-D441799AFB34}"/>
              </a:ext>
            </a:extLst>
          </p:cNvPr>
          <p:cNvSpPr/>
          <p:nvPr/>
        </p:nvSpPr>
        <p:spPr>
          <a:xfrm>
            <a:off x="5890480" y="3085647"/>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10" name="Rectangle 9">
            <a:extLst>
              <a:ext uri="{FF2B5EF4-FFF2-40B4-BE49-F238E27FC236}">
                <a16:creationId xmlns:a16="http://schemas.microsoft.com/office/drawing/2014/main" id="{D997C80F-D58A-504B-BE3E-DC8A091478C3}"/>
              </a:ext>
            </a:extLst>
          </p:cNvPr>
          <p:cNvSpPr/>
          <p:nvPr/>
        </p:nvSpPr>
        <p:spPr>
          <a:xfrm>
            <a:off x="6276846" y="3549286"/>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11" name="Rectangle 10">
            <a:extLst>
              <a:ext uri="{FF2B5EF4-FFF2-40B4-BE49-F238E27FC236}">
                <a16:creationId xmlns:a16="http://schemas.microsoft.com/office/drawing/2014/main" id="{10C3EDA2-1618-BE47-93F0-E7A04F3F2622}"/>
              </a:ext>
            </a:extLst>
          </p:cNvPr>
          <p:cNvSpPr/>
          <p:nvPr/>
        </p:nvSpPr>
        <p:spPr>
          <a:xfrm>
            <a:off x="1768945" y="3089243"/>
            <a:ext cx="2060620" cy="1571222"/>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Pod</a:t>
            </a:r>
          </a:p>
          <a:p>
            <a:pPr algn="ctr"/>
            <a:endParaRPr lang="en-US" dirty="0"/>
          </a:p>
          <a:p>
            <a:pPr algn="ctr"/>
            <a:endParaRPr lang="en-US" dirty="0"/>
          </a:p>
          <a:p>
            <a:pPr algn="ctr"/>
            <a:endParaRPr lang="en-US" dirty="0"/>
          </a:p>
          <a:p>
            <a:pPr algn="ctr"/>
            <a:endParaRPr lang="en-US" dirty="0"/>
          </a:p>
        </p:txBody>
      </p:sp>
      <p:sp>
        <p:nvSpPr>
          <p:cNvPr id="12" name="Rectangle 11">
            <a:extLst>
              <a:ext uri="{FF2B5EF4-FFF2-40B4-BE49-F238E27FC236}">
                <a16:creationId xmlns:a16="http://schemas.microsoft.com/office/drawing/2014/main" id="{81AD6503-1743-CC48-BA54-C6238B871A5F}"/>
              </a:ext>
            </a:extLst>
          </p:cNvPr>
          <p:cNvSpPr/>
          <p:nvPr/>
        </p:nvSpPr>
        <p:spPr>
          <a:xfrm>
            <a:off x="2155311" y="3552882"/>
            <a:ext cx="1365161" cy="875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a:t>
            </a:r>
          </a:p>
          <a:p>
            <a:pPr algn="ctr"/>
            <a:endParaRPr lang="en-US" dirty="0"/>
          </a:p>
        </p:txBody>
      </p:sp>
      <p:sp>
        <p:nvSpPr>
          <p:cNvPr id="13" name="Rectangle 12">
            <a:extLst>
              <a:ext uri="{FF2B5EF4-FFF2-40B4-BE49-F238E27FC236}">
                <a16:creationId xmlns:a16="http://schemas.microsoft.com/office/drawing/2014/main" id="{6094E6CB-2255-2B48-927F-726B9C039BFB}"/>
              </a:ext>
            </a:extLst>
          </p:cNvPr>
          <p:cNvSpPr/>
          <p:nvPr/>
        </p:nvSpPr>
        <p:spPr>
          <a:xfrm>
            <a:off x="7951100" y="3549286"/>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4" name="Rectangle 13">
            <a:extLst>
              <a:ext uri="{FF2B5EF4-FFF2-40B4-BE49-F238E27FC236}">
                <a16:creationId xmlns:a16="http://schemas.microsoft.com/office/drawing/2014/main" id="{3E2072E8-760B-8844-B5EF-562F5E2AFB01}"/>
              </a:ext>
            </a:extLst>
          </p:cNvPr>
          <p:cNvSpPr/>
          <p:nvPr/>
        </p:nvSpPr>
        <p:spPr>
          <a:xfrm>
            <a:off x="3829565" y="3622106"/>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15" name="Rectangle 14">
            <a:extLst>
              <a:ext uri="{FF2B5EF4-FFF2-40B4-BE49-F238E27FC236}">
                <a16:creationId xmlns:a16="http://schemas.microsoft.com/office/drawing/2014/main" id="{008F540C-E409-074A-862F-B155939A0846}"/>
              </a:ext>
            </a:extLst>
          </p:cNvPr>
          <p:cNvSpPr/>
          <p:nvPr/>
        </p:nvSpPr>
        <p:spPr>
          <a:xfrm>
            <a:off x="6560773" y="4042424"/>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App</a:t>
            </a:r>
          </a:p>
        </p:txBody>
      </p:sp>
      <p:sp>
        <p:nvSpPr>
          <p:cNvPr id="16" name="Rectangle 15">
            <a:extLst>
              <a:ext uri="{FF2B5EF4-FFF2-40B4-BE49-F238E27FC236}">
                <a16:creationId xmlns:a16="http://schemas.microsoft.com/office/drawing/2014/main" id="{6A7CCD6B-2D92-2E47-BE7E-E7919D758C6A}"/>
              </a:ext>
            </a:extLst>
          </p:cNvPr>
          <p:cNvSpPr/>
          <p:nvPr/>
        </p:nvSpPr>
        <p:spPr>
          <a:xfrm>
            <a:off x="2439238" y="4013418"/>
            <a:ext cx="764135" cy="321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DB</a:t>
            </a:r>
          </a:p>
        </p:txBody>
      </p:sp>
      <p:sp>
        <p:nvSpPr>
          <p:cNvPr id="17" name="TextBox 16">
            <a:extLst>
              <a:ext uri="{FF2B5EF4-FFF2-40B4-BE49-F238E27FC236}">
                <a16:creationId xmlns:a16="http://schemas.microsoft.com/office/drawing/2014/main" id="{BE3C7AC2-C70B-4443-ABEE-1B6D098C7765}"/>
              </a:ext>
            </a:extLst>
          </p:cNvPr>
          <p:cNvSpPr txBox="1"/>
          <p:nvPr/>
        </p:nvSpPr>
        <p:spPr>
          <a:xfrm>
            <a:off x="8062742" y="4734532"/>
            <a:ext cx="770469" cy="369332"/>
          </a:xfrm>
          <a:prstGeom prst="rect">
            <a:avLst/>
          </a:prstGeom>
          <a:noFill/>
        </p:spPr>
        <p:txBody>
          <a:bodyPr wrap="square" rtlCol="0">
            <a:spAutoFit/>
          </a:bodyPr>
          <a:lstStyle/>
          <a:p>
            <a:r>
              <a:rPr lang="en-US" dirty="0"/>
              <a:t>Node</a:t>
            </a:r>
          </a:p>
        </p:txBody>
      </p:sp>
      <p:sp>
        <p:nvSpPr>
          <p:cNvPr id="20" name="Rectangle 19">
            <a:extLst>
              <a:ext uri="{FF2B5EF4-FFF2-40B4-BE49-F238E27FC236}">
                <a16:creationId xmlns:a16="http://schemas.microsoft.com/office/drawing/2014/main" id="{0B8A0425-1B7E-EF4B-8880-0DAF5A0E585E}"/>
              </a:ext>
            </a:extLst>
          </p:cNvPr>
          <p:cNvSpPr/>
          <p:nvPr/>
        </p:nvSpPr>
        <p:spPr>
          <a:xfrm>
            <a:off x="8950665" y="4640876"/>
            <a:ext cx="592428" cy="50549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21" name="Rounded Rectangle 20">
            <a:extLst>
              <a:ext uri="{FF2B5EF4-FFF2-40B4-BE49-F238E27FC236}">
                <a16:creationId xmlns:a16="http://schemas.microsoft.com/office/drawing/2014/main" id="{D0B4FB1E-F3C8-5449-AB22-0BE5091BC32E}"/>
              </a:ext>
            </a:extLst>
          </p:cNvPr>
          <p:cNvSpPr/>
          <p:nvPr/>
        </p:nvSpPr>
        <p:spPr>
          <a:xfrm>
            <a:off x="4314989" y="5381023"/>
            <a:ext cx="1967352" cy="82816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B454A329-03D5-9A4E-A315-87F04A4534A2}"/>
              </a:ext>
            </a:extLst>
          </p:cNvPr>
          <p:cNvSpPr/>
          <p:nvPr/>
        </p:nvSpPr>
        <p:spPr>
          <a:xfrm>
            <a:off x="6040603" y="5868340"/>
            <a:ext cx="679340" cy="4628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Virtual Network Peering in Azure - INFRAKLOUD.COM">
            <a:extLst>
              <a:ext uri="{FF2B5EF4-FFF2-40B4-BE49-F238E27FC236}">
                <a16:creationId xmlns:a16="http://schemas.microsoft.com/office/drawing/2014/main" id="{424273EB-AE6B-2A45-9104-E6253EC73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4078" y="5754854"/>
            <a:ext cx="674135" cy="67413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128E5F8-0FCA-B847-81E8-FBF27E59731A}"/>
              </a:ext>
            </a:extLst>
          </p:cNvPr>
          <p:cNvSpPr/>
          <p:nvPr/>
        </p:nvSpPr>
        <p:spPr>
          <a:xfrm>
            <a:off x="4795710" y="5543324"/>
            <a:ext cx="10070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9E6CD69-2FCE-4140-BAB1-C0468C10653A}"/>
              </a:ext>
            </a:extLst>
          </p:cNvPr>
          <p:cNvSpPr txBox="1"/>
          <p:nvPr/>
        </p:nvSpPr>
        <p:spPr>
          <a:xfrm>
            <a:off x="4797536" y="5572773"/>
            <a:ext cx="1194262" cy="369332"/>
          </a:xfrm>
          <a:prstGeom prst="rect">
            <a:avLst/>
          </a:prstGeom>
          <a:noFill/>
        </p:spPr>
        <p:txBody>
          <a:bodyPr wrap="square" rtlCol="0">
            <a:spAutoFit/>
          </a:bodyPr>
          <a:lstStyle/>
          <a:p>
            <a:r>
              <a:rPr lang="en-US" dirty="0"/>
              <a:t>Subnet A</a:t>
            </a:r>
          </a:p>
        </p:txBody>
      </p:sp>
      <p:sp>
        <p:nvSpPr>
          <p:cNvPr id="26" name="TextBox 25">
            <a:extLst>
              <a:ext uri="{FF2B5EF4-FFF2-40B4-BE49-F238E27FC236}">
                <a16:creationId xmlns:a16="http://schemas.microsoft.com/office/drawing/2014/main" id="{11DE1A66-B66A-BD48-997A-4A6F92D1EF93}"/>
              </a:ext>
            </a:extLst>
          </p:cNvPr>
          <p:cNvSpPr txBox="1"/>
          <p:nvPr/>
        </p:nvSpPr>
        <p:spPr>
          <a:xfrm>
            <a:off x="4671778" y="3571200"/>
            <a:ext cx="955328" cy="461665"/>
          </a:xfrm>
          <a:prstGeom prst="rect">
            <a:avLst/>
          </a:prstGeom>
          <a:noFill/>
        </p:spPr>
        <p:txBody>
          <a:bodyPr wrap="square" rtlCol="0">
            <a:spAutoFit/>
          </a:bodyPr>
          <a:lstStyle/>
          <a:p>
            <a:r>
              <a:rPr lang="en-US" sz="2400" dirty="0"/>
              <a:t>……...</a:t>
            </a:r>
          </a:p>
        </p:txBody>
      </p:sp>
      <p:sp>
        <p:nvSpPr>
          <p:cNvPr id="28" name="TextBox 27">
            <a:extLst>
              <a:ext uri="{FF2B5EF4-FFF2-40B4-BE49-F238E27FC236}">
                <a16:creationId xmlns:a16="http://schemas.microsoft.com/office/drawing/2014/main" id="{416E6AC9-C332-AD4F-9FC8-0044521550FC}"/>
              </a:ext>
            </a:extLst>
          </p:cNvPr>
          <p:cNvSpPr txBox="1"/>
          <p:nvPr/>
        </p:nvSpPr>
        <p:spPr>
          <a:xfrm>
            <a:off x="3829565" y="4166944"/>
            <a:ext cx="1174119" cy="307777"/>
          </a:xfrm>
          <a:prstGeom prst="rect">
            <a:avLst/>
          </a:prstGeom>
          <a:noFill/>
        </p:spPr>
        <p:txBody>
          <a:bodyPr wrap="square" rtlCol="0">
            <a:spAutoFit/>
          </a:bodyPr>
          <a:lstStyle/>
          <a:p>
            <a:r>
              <a:rPr lang="en-US" sz="1400" dirty="0"/>
              <a:t>192.168.0.1</a:t>
            </a:r>
          </a:p>
        </p:txBody>
      </p:sp>
      <p:sp>
        <p:nvSpPr>
          <p:cNvPr id="29" name="TextBox 28">
            <a:extLst>
              <a:ext uri="{FF2B5EF4-FFF2-40B4-BE49-F238E27FC236}">
                <a16:creationId xmlns:a16="http://schemas.microsoft.com/office/drawing/2014/main" id="{213A7A9D-5C19-1149-A549-6D99C854542E}"/>
              </a:ext>
            </a:extLst>
          </p:cNvPr>
          <p:cNvSpPr txBox="1"/>
          <p:nvPr/>
        </p:nvSpPr>
        <p:spPr>
          <a:xfrm>
            <a:off x="7890342" y="4154883"/>
            <a:ext cx="1174119" cy="307777"/>
          </a:xfrm>
          <a:prstGeom prst="rect">
            <a:avLst/>
          </a:prstGeom>
          <a:noFill/>
        </p:spPr>
        <p:txBody>
          <a:bodyPr wrap="square" rtlCol="0">
            <a:spAutoFit/>
          </a:bodyPr>
          <a:lstStyle/>
          <a:p>
            <a:r>
              <a:rPr lang="en-US" sz="1400" dirty="0"/>
              <a:t>192.168.0.n</a:t>
            </a:r>
          </a:p>
        </p:txBody>
      </p:sp>
      <p:sp>
        <p:nvSpPr>
          <p:cNvPr id="30" name="TextBox 29">
            <a:extLst>
              <a:ext uri="{FF2B5EF4-FFF2-40B4-BE49-F238E27FC236}">
                <a16:creationId xmlns:a16="http://schemas.microsoft.com/office/drawing/2014/main" id="{E3094D16-0467-E84F-87C7-5C2057E10353}"/>
              </a:ext>
            </a:extLst>
          </p:cNvPr>
          <p:cNvSpPr txBox="1"/>
          <p:nvPr/>
        </p:nvSpPr>
        <p:spPr>
          <a:xfrm>
            <a:off x="9543093" y="4766338"/>
            <a:ext cx="1490502" cy="307777"/>
          </a:xfrm>
          <a:prstGeom prst="rect">
            <a:avLst/>
          </a:prstGeom>
          <a:noFill/>
        </p:spPr>
        <p:txBody>
          <a:bodyPr wrap="square" rtlCol="0">
            <a:spAutoFit/>
          </a:bodyPr>
          <a:lstStyle/>
          <a:p>
            <a:r>
              <a:rPr lang="en-US" sz="1400" dirty="0"/>
              <a:t>192.168.0.0</a:t>
            </a:r>
          </a:p>
        </p:txBody>
      </p:sp>
      <p:sp>
        <p:nvSpPr>
          <p:cNvPr id="31" name="TextBox 30">
            <a:extLst>
              <a:ext uri="{FF2B5EF4-FFF2-40B4-BE49-F238E27FC236}">
                <a16:creationId xmlns:a16="http://schemas.microsoft.com/office/drawing/2014/main" id="{F088649B-09AD-7B44-AB54-5ED394A3BAA0}"/>
              </a:ext>
            </a:extLst>
          </p:cNvPr>
          <p:cNvSpPr txBox="1"/>
          <p:nvPr/>
        </p:nvSpPr>
        <p:spPr>
          <a:xfrm>
            <a:off x="4740929" y="5956446"/>
            <a:ext cx="1490502" cy="307777"/>
          </a:xfrm>
          <a:prstGeom prst="rect">
            <a:avLst/>
          </a:prstGeom>
          <a:noFill/>
        </p:spPr>
        <p:txBody>
          <a:bodyPr wrap="square" rtlCol="0">
            <a:spAutoFit/>
          </a:bodyPr>
          <a:lstStyle/>
          <a:p>
            <a:r>
              <a:rPr lang="en-US" sz="1400" dirty="0"/>
              <a:t>192.168.0.0/20</a:t>
            </a:r>
          </a:p>
        </p:txBody>
      </p:sp>
      <p:sp>
        <p:nvSpPr>
          <p:cNvPr id="6" name="Right Brace 5">
            <a:extLst>
              <a:ext uri="{FF2B5EF4-FFF2-40B4-BE49-F238E27FC236}">
                <a16:creationId xmlns:a16="http://schemas.microsoft.com/office/drawing/2014/main" id="{6058A39E-2604-B640-B6FE-DD1437BC6254}"/>
              </a:ext>
            </a:extLst>
          </p:cNvPr>
          <p:cNvSpPr/>
          <p:nvPr/>
        </p:nvSpPr>
        <p:spPr>
          <a:xfrm rot="5400000">
            <a:off x="5112998" y="1527699"/>
            <a:ext cx="220544" cy="7486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8927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3558-6083-7B42-8E4C-3FB8F197DF18}"/>
              </a:ext>
            </a:extLst>
          </p:cNvPr>
          <p:cNvSpPr>
            <a:spLocks noGrp="1"/>
          </p:cNvSpPr>
          <p:nvPr>
            <p:ph type="title"/>
          </p:nvPr>
        </p:nvSpPr>
        <p:spPr/>
        <p:txBody>
          <a:bodyPr/>
          <a:lstStyle/>
          <a:p>
            <a:r>
              <a:rPr lang="en-US" dirty="0"/>
              <a:t>AKS Security</a:t>
            </a:r>
          </a:p>
        </p:txBody>
      </p:sp>
      <p:sp>
        <p:nvSpPr>
          <p:cNvPr id="5" name="Title 3">
            <a:extLst>
              <a:ext uri="{FF2B5EF4-FFF2-40B4-BE49-F238E27FC236}">
                <a16:creationId xmlns:a16="http://schemas.microsoft.com/office/drawing/2014/main" id="{ACDD0742-8943-BA49-8AC8-FB96D47F059C}"/>
              </a:ext>
            </a:extLst>
          </p:cNvPr>
          <p:cNvSpPr txBox="1">
            <a:spLocks/>
          </p:cNvSpPr>
          <p:nvPr/>
        </p:nvSpPr>
        <p:spPr>
          <a:xfrm>
            <a:off x="1097280" y="2427596"/>
            <a:ext cx="3810732" cy="3308598"/>
          </a:xfrm>
          <a:prstGeom prst="rect">
            <a:avLst/>
          </a:prstGeom>
        </p:spPr>
        <p:txBody>
          <a:bodyPr vert="horz" wrap="square" lIns="0" tIns="0" rIns="0" bIns="0" rtlCol="0" anchor="t">
            <a:spAutoFit/>
          </a:bodyPr>
          <a:lstStyle>
            <a:defPPr>
              <a:defRPr lang="en-US"/>
            </a:defPPr>
            <a:lvl1pPr marL="182880" marR="0" lvl="0" indent="-182880" fontAlgn="auto">
              <a:lnSpc>
                <a:spcPct val="100000"/>
              </a:lnSpc>
              <a:spcBef>
                <a:spcPct val="0"/>
              </a:spcBef>
              <a:spcAft>
                <a:spcPts val="1200"/>
              </a:spcAft>
              <a:buClr>
                <a:srgbClr val="0F78D4"/>
              </a:buClr>
              <a:buSzTx/>
              <a:buFont typeface="Arial" panose="020B0604020202020204" pitchFamily="34" charset="0"/>
              <a:buChar char="•"/>
              <a:tabLst/>
              <a:defRPr kumimoji="0" sz="1600" b="0" i="0" u="none" strike="noStrike" cap="none" spc="0" normalizeH="0" baseline="0">
                <a:ln w="3175">
                  <a:noFill/>
                </a:ln>
                <a:solidFill>
                  <a:srgbClr val="3C3C41"/>
                </a:solidFill>
                <a:effectLst/>
                <a:uLnTx/>
                <a:uFillTx/>
                <a:latin typeface="Segoe UI" panose="020B0502040204020203" pitchFamily="34" charset="0"/>
                <a:cs typeface="Segoe UI" pitchFamily="34" charset="0"/>
              </a:defRPr>
            </a:lvl1pPr>
          </a:lstStyle>
          <a:p>
            <a:pPr marL="0" marR="0" lvl="0" indent="0" algn="l" defTabSz="932742" rtl="0" eaLnBrk="1" fontAlgn="auto" latinLnBrk="0" hangingPunct="1">
              <a:lnSpc>
                <a:spcPct val="100000"/>
              </a:lnSpc>
              <a:spcBef>
                <a:spcPct val="0"/>
              </a:spcBef>
              <a:spcAft>
                <a:spcPts val="1200"/>
              </a:spcAft>
              <a:buClr>
                <a:srgbClr val="0F78D4"/>
              </a:buClr>
              <a:buSzTx/>
              <a:buNone/>
              <a:tabLst/>
              <a:defRPr/>
            </a:pPr>
            <a:r>
              <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Enforce compliance rules with </a:t>
            </a:r>
            <a:r>
              <a:rPr kumimoji="0" lang="en-US" sz="150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Azure Policy</a:t>
            </a:r>
          </a:p>
          <a:p>
            <a:pPr marL="0" marR="0" lvl="0" indent="0" algn="l" defTabSz="932742" rtl="0" eaLnBrk="1" fontAlgn="auto" latinLnBrk="0" hangingPunct="1">
              <a:lnSpc>
                <a:spcPct val="100000"/>
              </a:lnSpc>
              <a:spcBef>
                <a:spcPct val="0"/>
              </a:spcBef>
              <a:spcAft>
                <a:spcPts val="1200"/>
              </a:spcAft>
              <a:buClr>
                <a:srgbClr val="0F78D4"/>
              </a:buClr>
              <a:buSzTx/>
              <a:buNone/>
              <a:tabLst/>
              <a:defRPr/>
            </a:pPr>
            <a:r>
              <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Identity and access control using </a:t>
            </a:r>
            <a:r>
              <a:rPr kumimoji="0" lang="en-US" sz="150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Azure Active Directory</a:t>
            </a:r>
          </a:p>
          <a:p>
            <a:pPr marL="0" marR="0" lvl="0" indent="0" algn="l" defTabSz="932742" rtl="0" eaLnBrk="1" fontAlgn="auto" latinLnBrk="0" hangingPunct="1">
              <a:lnSpc>
                <a:spcPct val="100000"/>
              </a:lnSpc>
              <a:spcBef>
                <a:spcPct val="0"/>
              </a:spcBef>
              <a:spcAft>
                <a:spcPts val="1200"/>
              </a:spcAft>
              <a:buClr>
                <a:srgbClr val="0F78D4"/>
              </a:buClr>
              <a:buSzTx/>
              <a:buNone/>
              <a:tabLst/>
              <a:defRPr/>
            </a:pPr>
            <a:r>
              <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Encrypt using your own keys, stored in </a:t>
            </a:r>
            <a:r>
              <a:rPr kumimoji="0" lang="en-US" sz="150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Azure Key Vault</a:t>
            </a:r>
          </a:p>
          <a:p>
            <a:pPr marL="0" marR="0" lvl="0" indent="0" algn="l" defTabSz="932742" rtl="0" eaLnBrk="1" fontAlgn="auto" latinLnBrk="0" hangingPunct="1">
              <a:lnSpc>
                <a:spcPct val="100000"/>
              </a:lnSpc>
              <a:spcBef>
                <a:spcPct val="0"/>
              </a:spcBef>
              <a:spcAft>
                <a:spcPts val="1200"/>
              </a:spcAft>
              <a:buClr>
                <a:srgbClr val="0F78D4"/>
              </a:buClr>
              <a:buSzTx/>
              <a:buNone/>
              <a:tabLst/>
              <a:defRPr/>
            </a:pPr>
            <a:r>
              <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Gain unmatched security management with </a:t>
            </a:r>
            <a:r>
              <a:rPr kumimoji="0" lang="en-US" sz="150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Azure Security Center integration</a:t>
            </a:r>
            <a:endPar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endParaRPr>
          </a:p>
          <a:p>
            <a:pPr marL="0" marR="0" lvl="0" indent="0" algn="l" defTabSz="932742" rtl="0" eaLnBrk="1" fontAlgn="auto" latinLnBrk="0" hangingPunct="1">
              <a:lnSpc>
                <a:spcPct val="100000"/>
              </a:lnSpc>
              <a:spcBef>
                <a:spcPct val="0"/>
              </a:spcBef>
              <a:spcAft>
                <a:spcPts val="1200"/>
              </a:spcAft>
              <a:buClr>
                <a:srgbClr val="0F78D4"/>
              </a:buClr>
              <a:buSzTx/>
              <a:buNone/>
              <a:tabLst/>
              <a:defRPr/>
            </a:pPr>
            <a:r>
              <a:rPr kumimoji="0" lang="en-US" sz="1500" b="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Interact securely with Kubernetes API server using </a:t>
            </a:r>
            <a:r>
              <a:rPr kumimoji="0" lang="en-US" sz="1500" i="0" u="none" strike="noStrike" kern="1200" cap="none" spc="0" normalizeH="0" baseline="0" noProof="0" dirty="0">
                <a:ln w="3175">
                  <a:noFill/>
                </a:ln>
                <a:solidFill>
                  <a:srgbClr val="3C3C41"/>
                </a:solidFill>
                <a:effectLst/>
                <a:uLnTx/>
                <a:uFillTx/>
                <a:latin typeface="Segoe UI" panose="020B0502040204020203" pitchFamily="34" charset="0"/>
                <a:ea typeface="+mn-ea"/>
                <a:cs typeface="Segoe UI" pitchFamily="34" charset="0"/>
              </a:rPr>
              <a:t>Azure Private Link</a:t>
            </a:r>
          </a:p>
          <a:p>
            <a:pPr marL="0" marR="0" lvl="0" indent="0" algn="l" defTabSz="932742" rtl="0" eaLnBrk="1" fontAlgn="auto" latinLnBrk="0" hangingPunct="1">
              <a:lnSpc>
                <a:spcPct val="100000"/>
              </a:lnSpc>
              <a:spcBef>
                <a:spcPct val="0"/>
              </a:spcBef>
              <a:spcAft>
                <a:spcPts val="1200"/>
              </a:spcAft>
              <a:buClr>
                <a:srgbClr val="0F78D4"/>
              </a:buClr>
              <a:buSzTx/>
              <a:buNone/>
              <a:tabLst/>
              <a:defRPr/>
            </a:pPr>
            <a:r>
              <a:rPr lang="en-US" sz="1500" dirty="0"/>
              <a:t>Use application gateway (and WAF) with Ingress Controller</a:t>
            </a:r>
          </a:p>
        </p:txBody>
      </p:sp>
      <p:pic>
        <p:nvPicPr>
          <p:cNvPr id="6" name="Picture 5" descr="multi-layer security diagram">
            <a:extLst>
              <a:ext uri="{FF2B5EF4-FFF2-40B4-BE49-F238E27FC236}">
                <a16:creationId xmlns:a16="http://schemas.microsoft.com/office/drawing/2014/main" id="{0E3FAA93-866B-AD44-A258-B09408FB8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013" y="1895870"/>
            <a:ext cx="6544848" cy="4341632"/>
          </a:xfrm>
          <a:prstGeom prst="rect">
            <a:avLst/>
          </a:prstGeom>
        </p:spPr>
      </p:pic>
      <p:sp>
        <p:nvSpPr>
          <p:cNvPr id="7" name="Slide Number Placeholder 3">
            <a:extLst>
              <a:ext uri="{FF2B5EF4-FFF2-40B4-BE49-F238E27FC236}">
                <a16:creationId xmlns:a16="http://schemas.microsoft.com/office/drawing/2014/main" id="{15799CB0-D9C5-6840-85CF-559E12E88169}"/>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22</a:t>
            </a:fld>
            <a:endParaRPr lang="en-US" dirty="0"/>
          </a:p>
        </p:txBody>
      </p:sp>
      <p:sp>
        <p:nvSpPr>
          <p:cNvPr id="8" name="Footer Placeholder 3">
            <a:extLst>
              <a:ext uri="{FF2B5EF4-FFF2-40B4-BE49-F238E27FC236}">
                <a16:creationId xmlns:a16="http://schemas.microsoft.com/office/drawing/2014/main" id="{30C67088-3B18-2440-9434-6D318048FE4D}"/>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3423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679C-99E1-7040-A072-C2FFFEBD032B}"/>
              </a:ext>
            </a:extLst>
          </p:cNvPr>
          <p:cNvSpPr>
            <a:spLocks noGrp="1"/>
          </p:cNvSpPr>
          <p:nvPr>
            <p:ph type="title"/>
          </p:nvPr>
        </p:nvSpPr>
        <p:spPr/>
        <p:txBody>
          <a:bodyPr/>
          <a:lstStyle/>
          <a:p>
            <a:r>
              <a:rPr lang="en-US" dirty="0"/>
              <a:t>AKS Governance with Azure Policies</a:t>
            </a:r>
          </a:p>
        </p:txBody>
      </p:sp>
      <p:grpSp>
        <p:nvGrpSpPr>
          <p:cNvPr id="4" name="Group 3" descr="Azure Governance visual diagram">
            <a:extLst>
              <a:ext uri="{FF2B5EF4-FFF2-40B4-BE49-F238E27FC236}">
                <a16:creationId xmlns:a16="http://schemas.microsoft.com/office/drawing/2014/main" id="{8ED566FA-9BAE-D346-8767-35EBEF28AC6C}"/>
              </a:ext>
            </a:extLst>
          </p:cNvPr>
          <p:cNvGrpSpPr/>
          <p:nvPr/>
        </p:nvGrpSpPr>
        <p:grpSpPr>
          <a:xfrm>
            <a:off x="4659085" y="1887341"/>
            <a:ext cx="7002275" cy="4147815"/>
            <a:chOff x="2809829" y="2274049"/>
            <a:chExt cx="6456720" cy="4147815"/>
          </a:xfrm>
        </p:grpSpPr>
        <p:sp>
          <p:nvSpPr>
            <p:cNvPr id="5" name="Rectangle: Rounded Corners 54">
              <a:extLst>
                <a:ext uri="{FF2B5EF4-FFF2-40B4-BE49-F238E27FC236}">
                  <a16:creationId xmlns:a16="http://schemas.microsoft.com/office/drawing/2014/main" id="{2F6CCA89-A840-5348-9F43-EC7285D01D63}"/>
                </a:ext>
              </a:extLst>
            </p:cNvPr>
            <p:cNvSpPr/>
            <p:nvPr/>
          </p:nvSpPr>
          <p:spPr bwMode="auto">
            <a:xfrm>
              <a:off x="4614185" y="3640889"/>
              <a:ext cx="2431008" cy="1003466"/>
            </a:xfrm>
            <a:prstGeom prst="roundRect">
              <a:avLst>
                <a:gd name="adj" fmla="val 3125"/>
              </a:avLst>
            </a:prstGeom>
            <a:solidFill>
              <a:srgbClr val="FCFDFE">
                <a:alpha val="1000"/>
              </a:srgbClr>
            </a:solidFill>
            <a:ln w="12700">
              <a:solidFill>
                <a:srgbClr val="0000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rgbClr val="505050"/>
                </a:solidFill>
                <a:latin typeface="Segoe UI"/>
                <a:cs typeface="Segoe UI" pitchFamily="34" charset="0"/>
              </a:endParaRPr>
            </a:p>
          </p:txBody>
        </p:sp>
        <p:grpSp>
          <p:nvGrpSpPr>
            <p:cNvPr id="6" name="Group 5">
              <a:extLst>
                <a:ext uri="{FF2B5EF4-FFF2-40B4-BE49-F238E27FC236}">
                  <a16:creationId xmlns:a16="http://schemas.microsoft.com/office/drawing/2014/main" id="{EA86924B-C115-5540-A518-74C206262F41}"/>
                </a:ext>
              </a:extLst>
            </p:cNvPr>
            <p:cNvGrpSpPr/>
            <p:nvPr/>
          </p:nvGrpSpPr>
          <p:grpSpPr>
            <a:xfrm>
              <a:off x="3260749" y="2274049"/>
              <a:ext cx="822960" cy="1243815"/>
              <a:chOff x="6410166" y="1802786"/>
              <a:chExt cx="822960" cy="1243815"/>
            </a:xfrm>
          </p:grpSpPr>
          <p:sp>
            <p:nvSpPr>
              <p:cNvPr id="75" name="Title 1">
                <a:extLst>
                  <a:ext uri="{FF2B5EF4-FFF2-40B4-BE49-F238E27FC236}">
                    <a16:creationId xmlns:a16="http://schemas.microsoft.com/office/drawing/2014/main" id="{49B44A03-8DDF-144E-9523-8BCE0217F90F}"/>
                  </a:ext>
                </a:extLst>
              </p:cNvPr>
              <p:cNvSpPr txBox="1">
                <a:spLocks/>
              </p:cNvSpPr>
              <p:nvPr/>
            </p:nvSpPr>
            <p:spPr>
              <a:xfrm>
                <a:off x="6462856" y="1802786"/>
                <a:ext cx="717581"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Cloud Architect</a:t>
                </a:r>
              </a:p>
            </p:txBody>
          </p:sp>
          <p:sp>
            <p:nvSpPr>
              <p:cNvPr id="76" name="Rectangle: Rounded Corners 57">
                <a:extLst>
                  <a:ext uri="{FF2B5EF4-FFF2-40B4-BE49-F238E27FC236}">
                    <a16:creationId xmlns:a16="http://schemas.microsoft.com/office/drawing/2014/main" id="{671E40CD-6CCA-CD4B-A17E-6D26FD0A83CF}"/>
                  </a:ext>
                </a:extLst>
              </p:cNvPr>
              <p:cNvSpPr/>
              <p:nvPr/>
            </p:nvSpPr>
            <p:spPr bwMode="auto">
              <a:xfrm>
                <a:off x="6410166" y="2223641"/>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7" name="people_4" title="Icon of a person">
                <a:extLst>
                  <a:ext uri="{FF2B5EF4-FFF2-40B4-BE49-F238E27FC236}">
                    <a16:creationId xmlns:a16="http://schemas.microsoft.com/office/drawing/2014/main" id="{C27D0512-873C-4347-8422-2D01FD534128}"/>
                  </a:ext>
                </a:extLst>
              </p:cNvPr>
              <p:cNvSpPr>
                <a:spLocks noChangeAspect="1" noEditPoints="1"/>
              </p:cNvSpPr>
              <p:nvPr/>
            </p:nvSpPr>
            <p:spPr bwMode="auto">
              <a:xfrm>
                <a:off x="6603938" y="2351445"/>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13" title="Icon of a cloud">
                <a:extLst>
                  <a:ext uri="{FF2B5EF4-FFF2-40B4-BE49-F238E27FC236}">
                    <a16:creationId xmlns:a16="http://schemas.microsoft.com/office/drawing/2014/main" id="{B7E40A36-D513-5045-9C31-20DAD9CA8C53}"/>
                  </a:ext>
                </a:extLst>
              </p:cNvPr>
              <p:cNvSpPr>
                <a:spLocks noChangeAspect="1"/>
              </p:cNvSpPr>
              <p:nvPr/>
            </p:nvSpPr>
            <p:spPr bwMode="auto">
              <a:xfrm>
                <a:off x="6694182" y="2719377"/>
                <a:ext cx="254928" cy="139844"/>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7" name="Group 6">
              <a:extLst>
                <a:ext uri="{FF2B5EF4-FFF2-40B4-BE49-F238E27FC236}">
                  <a16:creationId xmlns:a16="http://schemas.microsoft.com/office/drawing/2014/main" id="{F7783B89-2882-3449-86F5-6197998DC08A}"/>
                </a:ext>
              </a:extLst>
            </p:cNvPr>
            <p:cNvGrpSpPr/>
            <p:nvPr/>
          </p:nvGrpSpPr>
          <p:grpSpPr>
            <a:xfrm>
              <a:off x="3260749" y="5210509"/>
              <a:ext cx="822960" cy="1059149"/>
              <a:chOff x="5504558" y="4532630"/>
              <a:chExt cx="822960" cy="1059149"/>
            </a:xfrm>
          </p:grpSpPr>
          <p:sp>
            <p:nvSpPr>
              <p:cNvPr id="72" name="Title 1">
                <a:extLst>
                  <a:ext uri="{FF2B5EF4-FFF2-40B4-BE49-F238E27FC236}">
                    <a16:creationId xmlns:a16="http://schemas.microsoft.com/office/drawing/2014/main" id="{7AFDAFD2-0B0C-E64F-9D5E-41ED12C1ED95}"/>
                  </a:ext>
                </a:extLst>
              </p:cNvPr>
              <p:cNvSpPr txBox="1">
                <a:spLocks/>
              </p:cNvSpPr>
              <p:nvPr/>
            </p:nvSpPr>
            <p:spPr>
              <a:xfrm>
                <a:off x="5557248" y="4532630"/>
                <a:ext cx="717581"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Developer</a:t>
                </a:r>
              </a:p>
            </p:txBody>
          </p:sp>
          <p:sp>
            <p:nvSpPr>
              <p:cNvPr id="73" name="Rectangle: Rounded Corners 72">
                <a:extLst>
                  <a:ext uri="{FF2B5EF4-FFF2-40B4-BE49-F238E27FC236}">
                    <a16:creationId xmlns:a16="http://schemas.microsoft.com/office/drawing/2014/main" id="{7C56C3B2-4EFA-3B47-963D-C89F87C6273E}"/>
                  </a:ext>
                </a:extLst>
              </p:cNvPr>
              <p:cNvSpPr/>
              <p:nvPr/>
            </p:nvSpPr>
            <p:spPr bwMode="auto">
              <a:xfrm>
                <a:off x="5504558" y="4768819"/>
                <a:ext cx="822960" cy="822960"/>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74" name="people_4" title="Icon of a person">
                <a:extLst>
                  <a:ext uri="{FF2B5EF4-FFF2-40B4-BE49-F238E27FC236}">
                    <a16:creationId xmlns:a16="http://schemas.microsoft.com/office/drawing/2014/main" id="{7B5C741E-CD6B-C942-8CA4-EEF2188AE418}"/>
                  </a:ext>
                </a:extLst>
              </p:cNvPr>
              <p:cNvSpPr>
                <a:spLocks noChangeAspect="1" noEditPoints="1"/>
              </p:cNvSpPr>
              <p:nvPr/>
            </p:nvSpPr>
            <p:spPr bwMode="auto">
              <a:xfrm>
                <a:off x="5698330" y="4896623"/>
                <a:ext cx="435416" cy="48678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8" name="Rectangle: Rounded Corners 74">
              <a:extLst>
                <a:ext uri="{FF2B5EF4-FFF2-40B4-BE49-F238E27FC236}">
                  <a16:creationId xmlns:a16="http://schemas.microsoft.com/office/drawing/2014/main" id="{C769DCBF-9EBE-3745-ADF5-72ADA716CB50}"/>
                </a:ext>
              </a:extLst>
            </p:cNvPr>
            <p:cNvSpPr/>
            <p:nvPr/>
          </p:nvSpPr>
          <p:spPr bwMode="auto">
            <a:xfrm>
              <a:off x="5577995" y="5298156"/>
              <a:ext cx="2989738" cy="1123708"/>
            </a:xfrm>
            <a:prstGeom prst="roundRect">
              <a:avLst>
                <a:gd name="adj" fmla="val 3125"/>
              </a:avLst>
            </a:prstGeom>
            <a:solidFill>
              <a:srgbClr val="FCFDFE"/>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sp>
          <p:nvSpPr>
            <p:cNvPr id="9" name="cloud" title="Icon of a cloud">
              <a:extLst>
                <a:ext uri="{FF2B5EF4-FFF2-40B4-BE49-F238E27FC236}">
                  <a16:creationId xmlns:a16="http://schemas.microsoft.com/office/drawing/2014/main" id="{0D48EBC4-97DC-BF4A-9E7A-406519AAA25A}"/>
                </a:ext>
              </a:extLst>
            </p:cNvPr>
            <p:cNvSpPr>
              <a:spLocks noChangeAspect="1"/>
            </p:cNvSpPr>
            <p:nvPr/>
          </p:nvSpPr>
          <p:spPr bwMode="auto">
            <a:xfrm>
              <a:off x="8354439" y="5163520"/>
              <a:ext cx="424031" cy="270149"/>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15875" cap="sq">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10" name="Group 9">
              <a:extLst>
                <a:ext uri="{FF2B5EF4-FFF2-40B4-BE49-F238E27FC236}">
                  <a16:creationId xmlns:a16="http://schemas.microsoft.com/office/drawing/2014/main" id="{B97305BD-9559-524B-9AC0-8FF623BD3041}"/>
                </a:ext>
              </a:extLst>
            </p:cNvPr>
            <p:cNvGrpSpPr/>
            <p:nvPr/>
          </p:nvGrpSpPr>
          <p:grpSpPr>
            <a:xfrm>
              <a:off x="5642878" y="5509671"/>
              <a:ext cx="1052945" cy="749725"/>
              <a:chOff x="7987237" y="5453105"/>
              <a:chExt cx="1052945" cy="749725"/>
            </a:xfrm>
          </p:grpSpPr>
          <p:sp>
            <p:nvSpPr>
              <p:cNvPr id="63" name="Rectangle: Rounded Corners 77">
                <a:extLst>
                  <a:ext uri="{FF2B5EF4-FFF2-40B4-BE49-F238E27FC236}">
                    <a16:creationId xmlns:a16="http://schemas.microsoft.com/office/drawing/2014/main" id="{6F0602C7-E37D-AF4D-B866-A89C534CB37A}"/>
                  </a:ext>
                </a:extLst>
              </p:cNvPr>
              <p:cNvSpPr/>
              <p:nvPr/>
            </p:nvSpPr>
            <p:spPr bwMode="auto">
              <a:xfrm>
                <a:off x="8240093" y="5655597"/>
                <a:ext cx="547233" cy="547233"/>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sp>
            <p:nvSpPr>
              <p:cNvPr id="64" name="Title 1">
                <a:extLst>
                  <a:ext uri="{FF2B5EF4-FFF2-40B4-BE49-F238E27FC236}">
                    <a16:creationId xmlns:a16="http://schemas.microsoft.com/office/drawing/2014/main" id="{04C8FC7E-0395-DB45-B204-38A4143107F9}"/>
                  </a:ext>
                </a:extLst>
              </p:cNvPr>
              <p:cNvSpPr txBox="1">
                <a:spLocks/>
              </p:cNvSpPr>
              <p:nvPr/>
            </p:nvSpPr>
            <p:spPr>
              <a:xfrm>
                <a:off x="7987237" y="5453105"/>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Cluster-1</a:t>
                </a:r>
              </a:p>
            </p:txBody>
          </p:sp>
          <p:grpSp>
            <p:nvGrpSpPr>
              <p:cNvPr id="65" name="Group 64">
                <a:extLst>
                  <a:ext uri="{FF2B5EF4-FFF2-40B4-BE49-F238E27FC236}">
                    <a16:creationId xmlns:a16="http://schemas.microsoft.com/office/drawing/2014/main" id="{25925730-2B25-494A-8553-FF14488854DD}"/>
                  </a:ext>
                </a:extLst>
              </p:cNvPr>
              <p:cNvGrpSpPr/>
              <p:nvPr/>
            </p:nvGrpSpPr>
            <p:grpSpPr>
              <a:xfrm>
                <a:off x="8337775" y="5740429"/>
                <a:ext cx="351868" cy="377546"/>
                <a:chOff x="8278782" y="4686865"/>
                <a:chExt cx="413241" cy="443399"/>
              </a:xfrm>
            </p:grpSpPr>
            <p:grpSp>
              <p:nvGrpSpPr>
                <p:cNvPr id="66" name="Group 65">
                  <a:extLst>
                    <a:ext uri="{FF2B5EF4-FFF2-40B4-BE49-F238E27FC236}">
                      <a16:creationId xmlns:a16="http://schemas.microsoft.com/office/drawing/2014/main" id="{EC28F131-5296-3149-A602-A489B7D873FF}"/>
                    </a:ext>
                  </a:extLst>
                </p:cNvPr>
                <p:cNvGrpSpPr/>
                <p:nvPr/>
              </p:nvGrpSpPr>
              <p:grpSpPr>
                <a:xfrm>
                  <a:off x="8278782" y="4686865"/>
                  <a:ext cx="413241" cy="197955"/>
                  <a:chOff x="8278782" y="4686865"/>
                  <a:chExt cx="413241" cy="197955"/>
                </a:xfrm>
              </p:grpSpPr>
              <p:sp>
                <p:nvSpPr>
                  <p:cNvPr id="70" name="Freeform: Shape 90">
                    <a:extLst>
                      <a:ext uri="{FF2B5EF4-FFF2-40B4-BE49-F238E27FC236}">
                        <a16:creationId xmlns:a16="http://schemas.microsoft.com/office/drawing/2014/main" id="{E8CF0011-706D-C444-9CCF-8B32153FC09E}"/>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1" name="Freeform: Shape 91">
                    <a:extLst>
                      <a:ext uri="{FF2B5EF4-FFF2-40B4-BE49-F238E27FC236}">
                        <a16:creationId xmlns:a16="http://schemas.microsoft.com/office/drawing/2014/main" id="{4C3AEF0B-F689-2D42-B894-79BB50291CFD}"/>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67" name="Group 66">
                  <a:extLst>
                    <a:ext uri="{FF2B5EF4-FFF2-40B4-BE49-F238E27FC236}">
                      <a16:creationId xmlns:a16="http://schemas.microsoft.com/office/drawing/2014/main" id="{D5864879-BE87-7A45-934E-3FD013728864}"/>
                    </a:ext>
                  </a:extLst>
                </p:cNvPr>
                <p:cNvGrpSpPr/>
                <p:nvPr/>
              </p:nvGrpSpPr>
              <p:grpSpPr>
                <a:xfrm>
                  <a:off x="8278782" y="4932309"/>
                  <a:ext cx="413241" cy="197955"/>
                  <a:chOff x="8278782" y="4686865"/>
                  <a:chExt cx="413241" cy="197955"/>
                </a:xfrm>
              </p:grpSpPr>
              <p:sp>
                <p:nvSpPr>
                  <p:cNvPr id="68" name="Freeform: Shape 88">
                    <a:extLst>
                      <a:ext uri="{FF2B5EF4-FFF2-40B4-BE49-F238E27FC236}">
                        <a16:creationId xmlns:a16="http://schemas.microsoft.com/office/drawing/2014/main" id="{E88A3D15-CC63-0547-952C-B26AD3DD8182}"/>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9" name="Freeform: Shape 89">
                    <a:extLst>
                      <a:ext uri="{FF2B5EF4-FFF2-40B4-BE49-F238E27FC236}">
                        <a16:creationId xmlns:a16="http://schemas.microsoft.com/office/drawing/2014/main" id="{6E8F517D-AA91-F04E-B08B-9ADAD66C093C}"/>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pic>
          <p:nvPicPr>
            <p:cNvPr id="11" name="Picture 10">
              <a:extLst>
                <a:ext uri="{FF2B5EF4-FFF2-40B4-BE49-F238E27FC236}">
                  <a16:creationId xmlns:a16="http://schemas.microsoft.com/office/drawing/2014/main" id="{35C02D07-0F5A-F24D-ACEE-3B97DED91464}"/>
                </a:ext>
              </a:extLst>
            </p:cNvPr>
            <p:cNvPicPr>
              <a:picLocks noChangeAspect="1"/>
            </p:cNvPicPr>
            <p:nvPr/>
          </p:nvPicPr>
          <p:blipFill rotWithShape="1">
            <a:blip r:embed="rId2"/>
            <a:srcRect l="27557" t="28358" r="44873" b="44928"/>
            <a:stretch/>
          </p:blipFill>
          <p:spPr>
            <a:xfrm>
              <a:off x="8236655" y="5483669"/>
              <a:ext cx="225196" cy="205893"/>
            </a:xfrm>
            <a:prstGeom prst="rect">
              <a:avLst/>
            </a:prstGeom>
          </p:spPr>
        </p:pic>
        <p:pic>
          <p:nvPicPr>
            <p:cNvPr id="12" name="Picture 11">
              <a:extLst>
                <a:ext uri="{FF2B5EF4-FFF2-40B4-BE49-F238E27FC236}">
                  <a16:creationId xmlns:a16="http://schemas.microsoft.com/office/drawing/2014/main" id="{6C38EE43-0C11-4B49-9F2F-DF1E64AEE18C}"/>
                </a:ext>
              </a:extLst>
            </p:cNvPr>
            <p:cNvPicPr>
              <a:picLocks noChangeAspect="1"/>
            </p:cNvPicPr>
            <p:nvPr/>
          </p:nvPicPr>
          <p:blipFill rotWithShape="1">
            <a:blip r:embed="rId3"/>
            <a:srcRect l="32199" t="19838" r="30052" b="43602"/>
            <a:stretch/>
          </p:blipFill>
          <p:spPr>
            <a:xfrm>
              <a:off x="7363661" y="5463441"/>
              <a:ext cx="240529" cy="246349"/>
            </a:xfrm>
            <a:prstGeom prst="rect">
              <a:avLst/>
            </a:prstGeom>
          </p:spPr>
        </p:pic>
        <p:pic>
          <p:nvPicPr>
            <p:cNvPr id="13" name="Picture 12">
              <a:extLst>
                <a:ext uri="{FF2B5EF4-FFF2-40B4-BE49-F238E27FC236}">
                  <a16:creationId xmlns:a16="http://schemas.microsoft.com/office/drawing/2014/main" id="{748A51DA-36F6-B144-815D-2266471B6388}"/>
                </a:ext>
              </a:extLst>
            </p:cNvPr>
            <p:cNvPicPr>
              <a:picLocks noChangeAspect="1"/>
            </p:cNvPicPr>
            <p:nvPr/>
          </p:nvPicPr>
          <p:blipFill rotWithShape="1">
            <a:blip r:embed="rId3"/>
            <a:srcRect l="32199" t="19838" r="30052" b="43602"/>
            <a:stretch/>
          </p:blipFill>
          <p:spPr>
            <a:xfrm>
              <a:off x="6464385" y="5463441"/>
              <a:ext cx="240529" cy="246349"/>
            </a:xfrm>
            <a:prstGeom prst="rect">
              <a:avLst/>
            </a:prstGeom>
          </p:spPr>
        </p:pic>
        <p:grpSp>
          <p:nvGrpSpPr>
            <p:cNvPr id="14" name="Group 13">
              <a:extLst>
                <a:ext uri="{FF2B5EF4-FFF2-40B4-BE49-F238E27FC236}">
                  <a16:creationId xmlns:a16="http://schemas.microsoft.com/office/drawing/2014/main" id="{49D5252E-FD80-CE42-9F67-579B8EEF8F03}"/>
                </a:ext>
              </a:extLst>
            </p:cNvPr>
            <p:cNvGrpSpPr/>
            <p:nvPr/>
          </p:nvGrpSpPr>
          <p:grpSpPr>
            <a:xfrm>
              <a:off x="6546392" y="5509671"/>
              <a:ext cx="1052945" cy="749725"/>
              <a:chOff x="8890751" y="5453105"/>
              <a:chExt cx="1052945" cy="749725"/>
            </a:xfrm>
          </p:grpSpPr>
          <p:sp>
            <p:nvSpPr>
              <p:cNvPr id="54" name="Title 1">
                <a:extLst>
                  <a:ext uri="{FF2B5EF4-FFF2-40B4-BE49-F238E27FC236}">
                    <a16:creationId xmlns:a16="http://schemas.microsoft.com/office/drawing/2014/main" id="{BB54474C-F950-BE47-9C5C-54E16FEAC72D}"/>
                  </a:ext>
                </a:extLst>
              </p:cNvPr>
              <p:cNvSpPr txBox="1">
                <a:spLocks/>
              </p:cNvSpPr>
              <p:nvPr/>
            </p:nvSpPr>
            <p:spPr>
              <a:xfrm>
                <a:off x="8890751" y="5453105"/>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Cluster-2</a:t>
                </a:r>
              </a:p>
            </p:txBody>
          </p:sp>
          <p:sp>
            <p:nvSpPr>
              <p:cNvPr id="55" name="Rectangle: Rounded Corners 100">
                <a:extLst>
                  <a:ext uri="{FF2B5EF4-FFF2-40B4-BE49-F238E27FC236}">
                    <a16:creationId xmlns:a16="http://schemas.microsoft.com/office/drawing/2014/main" id="{80836145-2D3F-9B45-8692-D8B5B27CC826}"/>
                  </a:ext>
                </a:extLst>
              </p:cNvPr>
              <p:cNvSpPr/>
              <p:nvPr/>
            </p:nvSpPr>
            <p:spPr bwMode="auto">
              <a:xfrm>
                <a:off x="9143607" y="5655597"/>
                <a:ext cx="547233" cy="547233"/>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grpSp>
            <p:nvGrpSpPr>
              <p:cNvPr id="56" name="Group 55">
                <a:extLst>
                  <a:ext uri="{FF2B5EF4-FFF2-40B4-BE49-F238E27FC236}">
                    <a16:creationId xmlns:a16="http://schemas.microsoft.com/office/drawing/2014/main" id="{77A242C3-3C17-9540-9678-483566A4EACA}"/>
                  </a:ext>
                </a:extLst>
              </p:cNvPr>
              <p:cNvGrpSpPr/>
              <p:nvPr/>
            </p:nvGrpSpPr>
            <p:grpSpPr>
              <a:xfrm>
                <a:off x="9241289" y="5740429"/>
                <a:ext cx="351868" cy="377546"/>
                <a:chOff x="8278782" y="4686865"/>
                <a:chExt cx="413241" cy="443399"/>
              </a:xfrm>
            </p:grpSpPr>
            <p:grpSp>
              <p:nvGrpSpPr>
                <p:cNvPr id="57" name="Group 56">
                  <a:extLst>
                    <a:ext uri="{FF2B5EF4-FFF2-40B4-BE49-F238E27FC236}">
                      <a16:creationId xmlns:a16="http://schemas.microsoft.com/office/drawing/2014/main" id="{0B7EA742-0B4C-5441-A6FA-C00472FC6AB0}"/>
                    </a:ext>
                  </a:extLst>
                </p:cNvPr>
                <p:cNvGrpSpPr/>
                <p:nvPr/>
              </p:nvGrpSpPr>
              <p:grpSpPr>
                <a:xfrm>
                  <a:off x="8278782" y="4686865"/>
                  <a:ext cx="413241" cy="197955"/>
                  <a:chOff x="8278782" y="4686865"/>
                  <a:chExt cx="413241" cy="197955"/>
                </a:xfrm>
              </p:grpSpPr>
              <p:sp>
                <p:nvSpPr>
                  <p:cNvPr id="61" name="Freeform: Shape 106">
                    <a:extLst>
                      <a:ext uri="{FF2B5EF4-FFF2-40B4-BE49-F238E27FC236}">
                        <a16:creationId xmlns:a16="http://schemas.microsoft.com/office/drawing/2014/main" id="{98240C64-F105-4B40-8412-18A37B6EFA6C}"/>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2" name="Freeform: Shape 107">
                    <a:extLst>
                      <a:ext uri="{FF2B5EF4-FFF2-40B4-BE49-F238E27FC236}">
                        <a16:creationId xmlns:a16="http://schemas.microsoft.com/office/drawing/2014/main" id="{D9DD143A-D7EE-D34A-AEF4-0E0C26BCA825}"/>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8" name="Group 57">
                  <a:extLst>
                    <a:ext uri="{FF2B5EF4-FFF2-40B4-BE49-F238E27FC236}">
                      <a16:creationId xmlns:a16="http://schemas.microsoft.com/office/drawing/2014/main" id="{BF8E8D37-A501-DA4B-92FD-95FC22799588}"/>
                    </a:ext>
                  </a:extLst>
                </p:cNvPr>
                <p:cNvGrpSpPr/>
                <p:nvPr/>
              </p:nvGrpSpPr>
              <p:grpSpPr>
                <a:xfrm>
                  <a:off x="8278782" y="4932309"/>
                  <a:ext cx="413241" cy="197955"/>
                  <a:chOff x="8278782" y="4686865"/>
                  <a:chExt cx="413241" cy="197955"/>
                </a:xfrm>
              </p:grpSpPr>
              <p:sp>
                <p:nvSpPr>
                  <p:cNvPr id="59" name="Freeform: Shape 104">
                    <a:extLst>
                      <a:ext uri="{FF2B5EF4-FFF2-40B4-BE49-F238E27FC236}">
                        <a16:creationId xmlns:a16="http://schemas.microsoft.com/office/drawing/2014/main" id="{B05CF4BB-716F-0349-B332-3F8121B52CC4}"/>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0" name="Freeform: Shape 105">
                    <a:extLst>
                      <a:ext uri="{FF2B5EF4-FFF2-40B4-BE49-F238E27FC236}">
                        <a16:creationId xmlns:a16="http://schemas.microsoft.com/office/drawing/2014/main" id="{B3AEDEB6-2FA9-8D41-94F4-6198CAF67CC0}"/>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15" name="Group 14">
              <a:extLst>
                <a:ext uri="{FF2B5EF4-FFF2-40B4-BE49-F238E27FC236}">
                  <a16:creationId xmlns:a16="http://schemas.microsoft.com/office/drawing/2014/main" id="{25AA62C3-EE89-B544-99C2-911DF90AB554}"/>
                </a:ext>
              </a:extLst>
            </p:cNvPr>
            <p:cNvGrpSpPr/>
            <p:nvPr/>
          </p:nvGrpSpPr>
          <p:grpSpPr>
            <a:xfrm>
              <a:off x="7449906" y="5509671"/>
              <a:ext cx="1052945" cy="749725"/>
              <a:chOff x="9794265" y="5453105"/>
              <a:chExt cx="1052945" cy="749725"/>
            </a:xfrm>
          </p:grpSpPr>
          <p:sp>
            <p:nvSpPr>
              <p:cNvPr id="45" name="Title 1">
                <a:extLst>
                  <a:ext uri="{FF2B5EF4-FFF2-40B4-BE49-F238E27FC236}">
                    <a16:creationId xmlns:a16="http://schemas.microsoft.com/office/drawing/2014/main" id="{07B4FAEB-D726-284D-A835-E1C93C8489EF}"/>
                  </a:ext>
                </a:extLst>
              </p:cNvPr>
              <p:cNvSpPr txBox="1">
                <a:spLocks/>
              </p:cNvSpPr>
              <p:nvPr/>
            </p:nvSpPr>
            <p:spPr>
              <a:xfrm>
                <a:off x="9794265" y="5453105"/>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Cluster-3</a:t>
                </a:r>
              </a:p>
            </p:txBody>
          </p:sp>
          <p:sp>
            <p:nvSpPr>
              <p:cNvPr id="46" name="Rectangle: Rounded Corners 110">
                <a:extLst>
                  <a:ext uri="{FF2B5EF4-FFF2-40B4-BE49-F238E27FC236}">
                    <a16:creationId xmlns:a16="http://schemas.microsoft.com/office/drawing/2014/main" id="{6EEE604F-60CA-D94B-A7AE-AF3057E5E9FC}"/>
                  </a:ext>
                </a:extLst>
              </p:cNvPr>
              <p:cNvSpPr/>
              <p:nvPr/>
            </p:nvSpPr>
            <p:spPr bwMode="auto">
              <a:xfrm>
                <a:off x="10047121" y="5655597"/>
                <a:ext cx="547233" cy="547233"/>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grpSp>
            <p:nvGrpSpPr>
              <p:cNvPr id="47" name="Group 46">
                <a:extLst>
                  <a:ext uri="{FF2B5EF4-FFF2-40B4-BE49-F238E27FC236}">
                    <a16:creationId xmlns:a16="http://schemas.microsoft.com/office/drawing/2014/main" id="{8107107B-D643-7240-8A4E-48D8C4F9F9E9}"/>
                  </a:ext>
                </a:extLst>
              </p:cNvPr>
              <p:cNvGrpSpPr/>
              <p:nvPr/>
            </p:nvGrpSpPr>
            <p:grpSpPr>
              <a:xfrm>
                <a:off x="10144803" y="5740429"/>
                <a:ext cx="351868" cy="377546"/>
                <a:chOff x="8278782" y="4686865"/>
                <a:chExt cx="413241" cy="443399"/>
              </a:xfrm>
            </p:grpSpPr>
            <p:grpSp>
              <p:nvGrpSpPr>
                <p:cNvPr id="48" name="Group 47">
                  <a:extLst>
                    <a:ext uri="{FF2B5EF4-FFF2-40B4-BE49-F238E27FC236}">
                      <a16:creationId xmlns:a16="http://schemas.microsoft.com/office/drawing/2014/main" id="{4301C69A-C6E7-554C-A6ED-787084FA48F6}"/>
                    </a:ext>
                  </a:extLst>
                </p:cNvPr>
                <p:cNvGrpSpPr/>
                <p:nvPr/>
              </p:nvGrpSpPr>
              <p:grpSpPr>
                <a:xfrm>
                  <a:off x="8278782" y="4686865"/>
                  <a:ext cx="413241" cy="197955"/>
                  <a:chOff x="8278782" y="4686865"/>
                  <a:chExt cx="413241" cy="197955"/>
                </a:xfrm>
              </p:grpSpPr>
              <p:sp>
                <p:nvSpPr>
                  <p:cNvPr id="52" name="Freeform: Shape 117">
                    <a:extLst>
                      <a:ext uri="{FF2B5EF4-FFF2-40B4-BE49-F238E27FC236}">
                        <a16:creationId xmlns:a16="http://schemas.microsoft.com/office/drawing/2014/main" id="{B7254669-2DF2-4B4F-A5C6-811354302331}"/>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3" name="Freeform: Shape 118">
                    <a:extLst>
                      <a:ext uri="{FF2B5EF4-FFF2-40B4-BE49-F238E27FC236}">
                        <a16:creationId xmlns:a16="http://schemas.microsoft.com/office/drawing/2014/main" id="{4486290D-954A-F846-9E7B-4D80B79B2B9D}"/>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9" name="Group 48">
                  <a:extLst>
                    <a:ext uri="{FF2B5EF4-FFF2-40B4-BE49-F238E27FC236}">
                      <a16:creationId xmlns:a16="http://schemas.microsoft.com/office/drawing/2014/main" id="{14B67BD1-F220-044D-BE42-937B8C73E397}"/>
                    </a:ext>
                  </a:extLst>
                </p:cNvPr>
                <p:cNvGrpSpPr/>
                <p:nvPr/>
              </p:nvGrpSpPr>
              <p:grpSpPr>
                <a:xfrm>
                  <a:off x="8278782" y="4932309"/>
                  <a:ext cx="413241" cy="197955"/>
                  <a:chOff x="8278782" y="4686865"/>
                  <a:chExt cx="413241" cy="197955"/>
                </a:xfrm>
              </p:grpSpPr>
              <p:sp>
                <p:nvSpPr>
                  <p:cNvPr id="50" name="Freeform: Shape 114">
                    <a:extLst>
                      <a:ext uri="{FF2B5EF4-FFF2-40B4-BE49-F238E27FC236}">
                        <a16:creationId xmlns:a16="http://schemas.microsoft.com/office/drawing/2014/main" id="{726171F9-C0D8-CE4D-BA39-F3943EAD7B5E}"/>
                      </a:ext>
                    </a:extLst>
                  </p:cNvPr>
                  <p:cNvSpPr/>
                  <p:nvPr/>
                </p:nvSpPr>
                <p:spPr>
                  <a:xfrm>
                    <a:off x="8278782"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51" name="Freeform: Shape 116">
                    <a:extLst>
                      <a:ext uri="{FF2B5EF4-FFF2-40B4-BE49-F238E27FC236}">
                        <a16:creationId xmlns:a16="http://schemas.microsoft.com/office/drawing/2014/main" id="{6FAD2B7C-5489-3B4D-BCF3-E77BB8CFB76B}"/>
                      </a:ext>
                    </a:extLst>
                  </p:cNvPr>
                  <p:cNvSpPr/>
                  <p:nvPr/>
                </p:nvSpPr>
                <p:spPr>
                  <a:xfrm>
                    <a:off x="8511393" y="4686865"/>
                    <a:ext cx="180630" cy="19795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grpSp>
        <p:sp>
          <p:nvSpPr>
            <p:cNvPr id="16" name="Title 1">
              <a:extLst>
                <a:ext uri="{FF2B5EF4-FFF2-40B4-BE49-F238E27FC236}">
                  <a16:creationId xmlns:a16="http://schemas.microsoft.com/office/drawing/2014/main" id="{3479F366-6724-334D-933E-F2625042CAF1}"/>
                </a:ext>
              </a:extLst>
            </p:cNvPr>
            <p:cNvSpPr txBox="1">
              <a:spLocks/>
            </p:cNvSpPr>
            <p:nvPr/>
          </p:nvSpPr>
          <p:spPr>
            <a:xfrm>
              <a:off x="5577995" y="5058302"/>
              <a:ext cx="717581"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defTabSz="914192"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AKS</a:t>
              </a:r>
            </a:p>
          </p:txBody>
        </p:sp>
        <p:grpSp>
          <p:nvGrpSpPr>
            <p:cNvPr id="17" name="Group 16">
              <a:extLst>
                <a:ext uri="{FF2B5EF4-FFF2-40B4-BE49-F238E27FC236}">
                  <a16:creationId xmlns:a16="http://schemas.microsoft.com/office/drawing/2014/main" id="{CD67B116-BE2F-C047-8A54-B930B341F8E7}"/>
                </a:ext>
              </a:extLst>
            </p:cNvPr>
            <p:cNvGrpSpPr/>
            <p:nvPr/>
          </p:nvGrpSpPr>
          <p:grpSpPr>
            <a:xfrm>
              <a:off x="7575671" y="2274049"/>
              <a:ext cx="822960" cy="1243815"/>
              <a:chOff x="8966623" y="1783468"/>
              <a:chExt cx="822960" cy="1243815"/>
            </a:xfrm>
          </p:grpSpPr>
          <p:sp>
            <p:nvSpPr>
              <p:cNvPr id="42" name="Title 1">
                <a:extLst>
                  <a:ext uri="{FF2B5EF4-FFF2-40B4-BE49-F238E27FC236}">
                    <a16:creationId xmlns:a16="http://schemas.microsoft.com/office/drawing/2014/main" id="{EE6B0790-C99B-4D47-BEA4-47C5D8512C84}"/>
                  </a:ext>
                </a:extLst>
              </p:cNvPr>
              <p:cNvSpPr txBox="1">
                <a:spLocks/>
              </p:cNvSpPr>
              <p:nvPr/>
            </p:nvSpPr>
            <p:spPr>
              <a:xfrm>
                <a:off x="9019313" y="1783468"/>
                <a:ext cx="717581"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algn="ctr" defTabSz="914192"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Policy</a:t>
                </a:r>
              </a:p>
            </p:txBody>
          </p:sp>
          <p:sp>
            <p:nvSpPr>
              <p:cNvPr id="43" name="Rectangle: Rounded Corners 122">
                <a:extLst>
                  <a:ext uri="{FF2B5EF4-FFF2-40B4-BE49-F238E27FC236}">
                    <a16:creationId xmlns:a16="http://schemas.microsoft.com/office/drawing/2014/main" id="{1B53207E-D2B5-134E-B728-4BE821A2B2BE}"/>
                  </a:ext>
                </a:extLst>
              </p:cNvPr>
              <p:cNvSpPr/>
              <p:nvPr/>
            </p:nvSpPr>
            <p:spPr bwMode="auto">
              <a:xfrm>
                <a:off x="8966623" y="2204323"/>
                <a:ext cx="822960" cy="822960"/>
              </a:xfrm>
              <a:prstGeom prst="roundRect">
                <a:avLst>
                  <a:gd name="adj" fmla="val 3125"/>
                </a:avLst>
              </a:prstGeom>
              <a:solidFill>
                <a:srgbClr val="0F78D4">
                  <a:alpha val="784"/>
                </a:srgbClr>
              </a:solidFill>
              <a:ln w="12700">
                <a:solidFill>
                  <a:srgbClr val="0F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rgbClr val="505050"/>
                  </a:solidFill>
                  <a:latin typeface="Segoe UI"/>
                  <a:cs typeface="Segoe UI" pitchFamily="34" charset="0"/>
                </a:endParaRPr>
              </a:p>
            </p:txBody>
          </p:sp>
          <p:pic>
            <p:nvPicPr>
              <p:cNvPr id="44" name="Picture 43">
                <a:extLst>
                  <a:ext uri="{FF2B5EF4-FFF2-40B4-BE49-F238E27FC236}">
                    <a16:creationId xmlns:a16="http://schemas.microsoft.com/office/drawing/2014/main" id="{0237EB8A-3EBD-6D42-994C-81EF75179E71}"/>
                  </a:ext>
                </a:extLst>
              </p:cNvPr>
              <p:cNvPicPr>
                <a:picLocks noChangeAspect="1"/>
              </p:cNvPicPr>
              <p:nvPr/>
            </p:nvPicPr>
            <p:blipFill>
              <a:blip r:embed="rId4"/>
              <a:stretch>
                <a:fillRect/>
              </a:stretch>
            </p:blipFill>
            <p:spPr>
              <a:xfrm>
                <a:off x="9122816" y="2358625"/>
                <a:ext cx="510575" cy="514357"/>
              </a:xfrm>
              <a:prstGeom prst="rect">
                <a:avLst/>
              </a:prstGeom>
            </p:spPr>
          </p:pic>
        </p:grpSp>
        <p:cxnSp>
          <p:nvCxnSpPr>
            <p:cNvPr id="18" name="Straight Connector 17">
              <a:extLst>
                <a:ext uri="{FF2B5EF4-FFF2-40B4-BE49-F238E27FC236}">
                  <a16:creationId xmlns:a16="http://schemas.microsoft.com/office/drawing/2014/main" id="{CE00658C-EF9F-9248-8E46-B98CD87E0DFA}"/>
                </a:ext>
              </a:extLst>
            </p:cNvPr>
            <p:cNvCxnSpPr>
              <a:stCxn id="76" idx="3"/>
              <a:endCxn id="43" idx="1"/>
            </p:cNvCxnSpPr>
            <p:nvPr/>
          </p:nvCxnSpPr>
          <p:spPr>
            <a:xfrm>
              <a:off x="4083709" y="3106384"/>
              <a:ext cx="3491962" cy="0"/>
            </a:xfrm>
            <a:prstGeom prst="line">
              <a:avLst/>
            </a:prstGeom>
            <a:ln w="12700">
              <a:solidFill>
                <a:srgbClr val="0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AE19548-9ABB-9A42-9302-FD011D4F5203}"/>
                </a:ext>
              </a:extLst>
            </p:cNvPr>
            <p:cNvCxnSpPr>
              <a:cxnSpLocks/>
            </p:cNvCxnSpPr>
            <p:nvPr/>
          </p:nvCxnSpPr>
          <p:spPr>
            <a:xfrm>
              <a:off x="7987151" y="3517864"/>
              <a:ext cx="0" cy="1753996"/>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4C70D4AC-28BB-BD42-9C09-A1549F3ECD4F}"/>
                </a:ext>
              </a:extLst>
            </p:cNvPr>
            <p:cNvGrpSpPr/>
            <p:nvPr/>
          </p:nvGrpSpPr>
          <p:grpSpPr>
            <a:xfrm>
              <a:off x="6088803" y="3826604"/>
              <a:ext cx="1052945" cy="632037"/>
              <a:chOff x="9647622" y="2535687"/>
              <a:chExt cx="1052945" cy="632037"/>
            </a:xfrm>
          </p:grpSpPr>
          <p:grpSp>
            <p:nvGrpSpPr>
              <p:cNvPr id="38" name="Group 37">
                <a:extLst>
                  <a:ext uri="{FF2B5EF4-FFF2-40B4-BE49-F238E27FC236}">
                    <a16:creationId xmlns:a16="http://schemas.microsoft.com/office/drawing/2014/main" id="{7836ABA9-6639-2C4F-8BCD-26AF2CFE56F2}"/>
                  </a:ext>
                </a:extLst>
              </p:cNvPr>
              <p:cNvGrpSpPr/>
              <p:nvPr/>
            </p:nvGrpSpPr>
            <p:grpSpPr>
              <a:xfrm>
                <a:off x="9647622" y="2535687"/>
                <a:ext cx="1052945" cy="632037"/>
                <a:chOff x="7519613" y="2745927"/>
                <a:chExt cx="1052945" cy="632037"/>
              </a:xfrm>
            </p:grpSpPr>
            <p:sp>
              <p:nvSpPr>
                <p:cNvPr id="40" name="Script_F03A" title="Icon of an unrolled document with writing on it">
                  <a:extLst>
                    <a:ext uri="{FF2B5EF4-FFF2-40B4-BE49-F238E27FC236}">
                      <a16:creationId xmlns:a16="http://schemas.microsoft.com/office/drawing/2014/main" id="{B71E96CC-C1FF-7F4B-8401-1D3E1A2B3936}"/>
                    </a:ext>
                  </a:extLst>
                </p:cNvPr>
                <p:cNvSpPr>
                  <a:spLocks noChangeAspect="1" noEditPoints="1"/>
                </p:cNvSpPr>
                <p:nvPr/>
              </p:nvSpPr>
              <p:spPr bwMode="auto">
                <a:xfrm>
                  <a:off x="7847368" y="2980337"/>
                  <a:ext cx="397435" cy="397627"/>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Title 1">
                  <a:extLst>
                    <a:ext uri="{FF2B5EF4-FFF2-40B4-BE49-F238E27FC236}">
                      <a16:creationId xmlns:a16="http://schemas.microsoft.com/office/drawing/2014/main" id="{1693888B-CB79-DF43-8B2A-B0E0622E6661}"/>
                    </a:ext>
                  </a:extLst>
                </p:cNvPr>
                <p:cNvSpPr txBox="1">
                  <a:spLocks/>
                </p:cNvSpPr>
                <p:nvPr/>
              </p:nvSpPr>
              <p:spPr>
                <a:xfrm>
                  <a:off x="7519613" y="2745927"/>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Cluster-3</a:t>
                  </a:r>
                </a:p>
              </p:txBody>
            </p:sp>
          </p:grpSp>
          <p:pic>
            <p:nvPicPr>
              <p:cNvPr id="39" name="Picture 38">
                <a:extLst>
                  <a:ext uri="{FF2B5EF4-FFF2-40B4-BE49-F238E27FC236}">
                    <a16:creationId xmlns:a16="http://schemas.microsoft.com/office/drawing/2014/main" id="{4CB6754D-0CB2-7C4E-9CC8-8A49ED84FB05}"/>
                  </a:ext>
                </a:extLst>
              </p:cNvPr>
              <p:cNvPicPr>
                <a:picLocks noChangeAspect="1"/>
              </p:cNvPicPr>
              <p:nvPr/>
            </p:nvPicPr>
            <p:blipFill rotWithShape="1">
              <a:blip r:embed="rId2"/>
              <a:srcRect l="27557" t="28358" r="44873" b="44928"/>
              <a:stretch/>
            </p:blipFill>
            <p:spPr>
              <a:xfrm>
                <a:off x="9995231" y="2754802"/>
                <a:ext cx="440423" cy="402672"/>
              </a:xfrm>
              <a:prstGeom prst="rect">
                <a:avLst/>
              </a:prstGeom>
            </p:spPr>
          </p:pic>
        </p:grpSp>
        <p:grpSp>
          <p:nvGrpSpPr>
            <p:cNvPr id="21" name="Group 20">
              <a:extLst>
                <a:ext uri="{FF2B5EF4-FFF2-40B4-BE49-F238E27FC236}">
                  <a16:creationId xmlns:a16="http://schemas.microsoft.com/office/drawing/2014/main" id="{89D33960-0248-AE47-8786-ECF973399972}"/>
                </a:ext>
              </a:extLst>
            </p:cNvPr>
            <p:cNvGrpSpPr/>
            <p:nvPr/>
          </p:nvGrpSpPr>
          <p:grpSpPr>
            <a:xfrm>
              <a:off x="5303217" y="3826604"/>
              <a:ext cx="1052945" cy="632037"/>
              <a:chOff x="8862036" y="2535687"/>
              <a:chExt cx="1052945" cy="632037"/>
            </a:xfrm>
          </p:grpSpPr>
          <p:grpSp>
            <p:nvGrpSpPr>
              <p:cNvPr id="34" name="Group 33">
                <a:extLst>
                  <a:ext uri="{FF2B5EF4-FFF2-40B4-BE49-F238E27FC236}">
                    <a16:creationId xmlns:a16="http://schemas.microsoft.com/office/drawing/2014/main" id="{DC248300-0C0C-3D42-8F3D-6F53C0BF7F4B}"/>
                  </a:ext>
                </a:extLst>
              </p:cNvPr>
              <p:cNvGrpSpPr/>
              <p:nvPr/>
            </p:nvGrpSpPr>
            <p:grpSpPr>
              <a:xfrm>
                <a:off x="8862036" y="2535687"/>
                <a:ext cx="1052945" cy="632037"/>
                <a:chOff x="7519613" y="2745927"/>
                <a:chExt cx="1052945" cy="632037"/>
              </a:xfrm>
            </p:grpSpPr>
            <p:sp>
              <p:nvSpPr>
                <p:cNvPr id="36" name="Script_F03A" title="Icon of an unrolled document with writing on it">
                  <a:extLst>
                    <a:ext uri="{FF2B5EF4-FFF2-40B4-BE49-F238E27FC236}">
                      <a16:creationId xmlns:a16="http://schemas.microsoft.com/office/drawing/2014/main" id="{8B313EFF-719A-9649-BE76-D3BD84A7F100}"/>
                    </a:ext>
                  </a:extLst>
                </p:cNvPr>
                <p:cNvSpPr>
                  <a:spLocks noChangeAspect="1" noEditPoints="1"/>
                </p:cNvSpPr>
                <p:nvPr/>
              </p:nvSpPr>
              <p:spPr bwMode="auto">
                <a:xfrm>
                  <a:off x="7847368" y="2980337"/>
                  <a:ext cx="397435" cy="397627"/>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Title 1">
                  <a:extLst>
                    <a:ext uri="{FF2B5EF4-FFF2-40B4-BE49-F238E27FC236}">
                      <a16:creationId xmlns:a16="http://schemas.microsoft.com/office/drawing/2014/main" id="{AFA77A2C-B57A-A944-8D17-8CA5DDC3D11E}"/>
                    </a:ext>
                  </a:extLst>
                </p:cNvPr>
                <p:cNvSpPr txBox="1">
                  <a:spLocks/>
                </p:cNvSpPr>
                <p:nvPr/>
              </p:nvSpPr>
              <p:spPr>
                <a:xfrm>
                  <a:off x="7519613" y="2745927"/>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Cluster-2</a:t>
                  </a:r>
                </a:p>
              </p:txBody>
            </p:sp>
          </p:grpSp>
          <p:pic>
            <p:nvPicPr>
              <p:cNvPr id="35" name="Picture 34">
                <a:extLst>
                  <a:ext uri="{FF2B5EF4-FFF2-40B4-BE49-F238E27FC236}">
                    <a16:creationId xmlns:a16="http://schemas.microsoft.com/office/drawing/2014/main" id="{A714A19E-E4CD-4343-8756-9B613C5DCADF}"/>
                  </a:ext>
                </a:extLst>
              </p:cNvPr>
              <p:cNvPicPr>
                <a:picLocks noChangeAspect="1"/>
              </p:cNvPicPr>
              <p:nvPr/>
            </p:nvPicPr>
            <p:blipFill rotWithShape="1">
              <a:blip r:embed="rId3"/>
              <a:srcRect l="32199" t="19838" r="30052" b="43602"/>
              <a:stretch/>
            </p:blipFill>
            <p:spPr>
              <a:xfrm>
                <a:off x="9244156" y="2659506"/>
                <a:ext cx="470411" cy="481793"/>
              </a:xfrm>
              <a:prstGeom prst="rect">
                <a:avLst/>
              </a:prstGeom>
            </p:spPr>
          </p:pic>
        </p:grpSp>
        <p:grpSp>
          <p:nvGrpSpPr>
            <p:cNvPr id="22" name="Group 21">
              <a:extLst>
                <a:ext uri="{FF2B5EF4-FFF2-40B4-BE49-F238E27FC236}">
                  <a16:creationId xmlns:a16="http://schemas.microsoft.com/office/drawing/2014/main" id="{DFC96B77-830F-174A-83B0-70737E8F4BFD}"/>
                </a:ext>
              </a:extLst>
            </p:cNvPr>
            <p:cNvGrpSpPr/>
            <p:nvPr/>
          </p:nvGrpSpPr>
          <p:grpSpPr>
            <a:xfrm>
              <a:off x="4517631" y="3826604"/>
              <a:ext cx="1052945" cy="632037"/>
              <a:chOff x="8076450" y="2535687"/>
              <a:chExt cx="1052945" cy="632037"/>
            </a:xfrm>
          </p:grpSpPr>
          <p:grpSp>
            <p:nvGrpSpPr>
              <p:cNvPr id="30" name="Group 29">
                <a:extLst>
                  <a:ext uri="{FF2B5EF4-FFF2-40B4-BE49-F238E27FC236}">
                    <a16:creationId xmlns:a16="http://schemas.microsoft.com/office/drawing/2014/main" id="{F30746B7-64CB-1B48-9CF0-F9951529A59A}"/>
                  </a:ext>
                </a:extLst>
              </p:cNvPr>
              <p:cNvGrpSpPr/>
              <p:nvPr/>
            </p:nvGrpSpPr>
            <p:grpSpPr>
              <a:xfrm>
                <a:off x="8076450" y="2535687"/>
                <a:ext cx="1052945" cy="632037"/>
                <a:chOff x="7519613" y="2745927"/>
                <a:chExt cx="1052945" cy="632037"/>
              </a:xfrm>
            </p:grpSpPr>
            <p:sp>
              <p:nvSpPr>
                <p:cNvPr id="32" name="Script_F03A" title="Icon of an unrolled document with writing on it">
                  <a:extLst>
                    <a:ext uri="{FF2B5EF4-FFF2-40B4-BE49-F238E27FC236}">
                      <a16:creationId xmlns:a16="http://schemas.microsoft.com/office/drawing/2014/main" id="{AEA5289D-0657-3C46-8868-D09623EF01B7}"/>
                    </a:ext>
                  </a:extLst>
                </p:cNvPr>
                <p:cNvSpPr>
                  <a:spLocks noChangeAspect="1" noEditPoints="1"/>
                </p:cNvSpPr>
                <p:nvPr/>
              </p:nvSpPr>
              <p:spPr bwMode="auto">
                <a:xfrm>
                  <a:off x="7847368" y="2980337"/>
                  <a:ext cx="397435" cy="397627"/>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Title 1">
                  <a:extLst>
                    <a:ext uri="{FF2B5EF4-FFF2-40B4-BE49-F238E27FC236}">
                      <a16:creationId xmlns:a16="http://schemas.microsoft.com/office/drawing/2014/main" id="{36DCE8EE-2404-DA4B-B2DE-F126A05684D7}"/>
                    </a:ext>
                  </a:extLst>
                </p:cNvPr>
                <p:cNvSpPr txBox="1">
                  <a:spLocks/>
                </p:cNvSpPr>
                <p:nvPr/>
              </p:nvSpPr>
              <p:spPr>
                <a:xfrm>
                  <a:off x="7519613" y="2745927"/>
                  <a:ext cx="1052945" cy="153888"/>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000" spc="0">
                      <a:solidFill>
                        <a:srgbClr val="000000"/>
                      </a:solidFill>
                      <a:latin typeface="Segoe UI Semibold" panose="020B0702040204020203" pitchFamily="34" charset="0"/>
                      <a:cs typeface="Segoe UI Semibold" panose="020B0702040204020203" pitchFamily="34" charset="0"/>
                    </a:rPr>
                    <a:t>Cluster-1</a:t>
                  </a:r>
                </a:p>
              </p:txBody>
            </p:sp>
          </p:grpSp>
          <p:pic>
            <p:nvPicPr>
              <p:cNvPr id="31" name="Picture 30">
                <a:extLst>
                  <a:ext uri="{FF2B5EF4-FFF2-40B4-BE49-F238E27FC236}">
                    <a16:creationId xmlns:a16="http://schemas.microsoft.com/office/drawing/2014/main" id="{51661279-83A8-EF4F-8DDE-271C4C922723}"/>
                  </a:ext>
                </a:extLst>
              </p:cNvPr>
              <p:cNvPicPr>
                <a:picLocks noChangeAspect="1"/>
              </p:cNvPicPr>
              <p:nvPr/>
            </p:nvPicPr>
            <p:blipFill rotWithShape="1">
              <a:blip r:embed="rId3"/>
              <a:srcRect l="32199" t="19838" r="30052" b="43602"/>
              <a:stretch/>
            </p:blipFill>
            <p:spPr>
              <a:xfrm>
                <a:off x="8460380" y="2659506"/>
                <a:ext cx="470411" cy="481793"/>
              </a:xfrm>
              <a:prstGeom prst="rect">
                <a:avLst/>
              </a:prstGeom>
            </p:spPr>
          </p:pic>
        </p:grpSp>
        <p:sp>
          <p:nvSpPr>
            <p:cNvPr id="23" name="Title 1">
              <a:extLst>
                <a:ext uri="{FF2B5EF4-FFF2-40B4-BE49-F238E27FC236}">
                  <a16:creationId xmlns:a16="http://schemas.microsoft.com/office/drawing/2014/main" id="{AADAC2DA-352A-7F45-8D03-4A15C3105FD7}"/>
                </a:ext>
              </a:extLst>
            </p:cNvPr>
            <p:cNvSpPr txBox="1">
              <a:spLocks/>
            </p:cNvSpPr>
            <p:nvPr/>
          </p:nvSpPr>
          <p:spPr>
            <a:xfrm>
              <a:off x="4614185" y="3403882"/>
              <a:ext cx="1569845"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marL="0" marR="0" lvl="0" indent="0" defTabSz="914192"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Compliance reports</a:t>
              </a:r>
            </a:p>
          </p:txBody>
        </p:sp>
        <p:cxnSp>
          <p:nvCxnSpPr>
            <p:cNvPr id="24" name="Straight Arrow Connector 23">
              <a:extLst>
                <a:ext uri="{FF2B5EF4-FFF2-40B4-BE49-F238E27FC236}">
                  <a16:creationId xmlns:a16="http://schemas.microsoft.com/office/drawing/2014/main" id="{694D4B6C-3FEC-FF43-A45D-E7050BAD55B8}"/>
                </a:ext>
              </a:extLst>
            </p:cNvPr>
            <p:cNvCxnSpPr>
              <a:cxnSpLocks/>
            </p:cNvCxnSpPr>
            <p:nvPr/>
          </p:nvCxnSpPr>
          <p:spPr>
            <a:xfrm>
              <a:off x="4084829" y="5982003"/>
              <a:ext cx="1474535"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2889DD-6834-EF48-BFB9-B104C369404D}"/>
                </a:ext>
              </a:extLst>
            </p:cNvPr>
            <p:cNvCxnSpPr>
              <a:cxnSpLocks/>
            </p:cNvCxnSpPr>
            <p:nvPr/>
          </p:nvCxnSpPr>
          <p:spPr>
            <a:xfrm flipH="1">
              <a:off x="4084829" y="5734353"/>
              <a:ext cx="1474535" cy="0"/>
            </a:xfrm>
            <a:prstGeom prst="straightConnector1">
              <a:avLst/>
            </a:prstGeom>
            <a:ln w="12700">
              <a:solidFill>
                <a:srgbClr val="00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175">
              <a:extLst>
                <a:ext uri="{FF2B5EF4-FFF2-40B4-BE49-F238E27FC236}">
                  <a16:creationId xmlns:a16="http://schemas.microsoft.com/office/drawing/2014/main" id="{2DC48DF2-D17E-F647-B2BB-3A9DE974E163}"/>
                </a:ext>
              </a:extLst>
            </p:cNvPr>
            <p:cNvCxnSpPr>
              <a:cxnSpLocks/>
            </p:cNvCxnSpPr>
            <p:nvPr/>
          </p:nvCxnSpPr>
          <p:spPr>
            <a:xfrm flipH="1" flipV="1">
              <a:off x="3934880" y="3517864"/>
              <a:ext cx="658368" cy="457200"/>
            </a:xfrm>
            <a:prstGeom prst="bentConnector2">
              <a:avLst/>
            </a:prstGeom>
            <a:ln w="12700">
              <a:solidFill>
                <a:srgbClr val="00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7E3A759-0425-3B45-A586-9B6E370F1C1E}"/>
                </a:ext>
              </a:extLst>
            </p:cNvPr>
            <p:cNvSpPr/>
            <p:nvPr/>
          </p:nvSpPr>
          <p:spPr>
            <a:xfrm>
              <a:off x="8009520" y="3586976"/>
              <a:ext cx="1257029" cy="400110"/>
            </a:xfrm>
            <a:prstGeom prst="rect">
              <a:avLst/>
            </a:prstGeom>
          </p:spPr>
          <p:txBody>
            <a:bodyPr wrap="square">
              <a:spAutoFit/>
            </a:bodyPr>
            <a:lstStyle/>
            <a:p>
              <a:r>
                <a:rPr lang="en-US" sz="1000" dirty="0"/>
                <a:t>Assigns a policy across clusters</a:t>
              </a:r>
            </a:p>
          </p:txBody>
        </p:sp>
        <p:sp>
          <p:nvSpPr>
            <p:cNvPr id="28" name="Rectangle 27">
              <a:extLst>
                <a:ext uri="{FF2B5EF4-FFF2-40B4-BE49-F238E27FC236}">
                  <a16:creationId xmlns:a16="http://schemas.microsoft.com/office/drawing/2014/main" id="{CB25158E-153A-A041-AD20-F7D4BCD724E5}"/>
                </a:ext>
              </a:extLst>
            </p:cNvPr>
            <p:cNvSpPr/>
            <p:nvPr/>
          </p:nvSpPr>
          <p:spPr>
            <a:xfrm>
              <a:off x="4108662" y="5127777"/>
              <a:ext cx="1453151" cy="553998"/>
            </a:xfrm>
            <a:prstGeom prst="rect">
              <a:avLst/>
            </a:prstGeom>
          </p:spPr>
          <p:txBody>
            <a:bodyPr wrap="square">
              <a:spAutoFit/>
            </a:bodyPr>
            <a:lstStyle/>
            <a:p>
              <a:pPr algn="ctr"/>
              <a:r>
                <a:rPr lang="en-US" sz="1000" dirty="0"/>
                <a:t>Real-time enforcement of </a:t>
              </a:r>
              <a:br>
                <a:rPr lang="en-US" sz="1000" dirty="0"/>
              </a:br>
              <a:r>
                <a:rPr lang="en-US" sz="1000" dirty="0"/>
                <a:t>policy and feedback </a:t>
              </a:r>
            </a:p>
          </p:txBody>
        </p:sp>
        <p:sp>
          <p:nvSpPr>
            <p:cNvPr id="29" name="Rectangle 28">
              <a:extLst>
                <a:ext uri="{FF2B5EF4-FFF2-40B4-BE49-F238E27FC236}">
                  <a16:creationId xmlns:a16="http://schemas.microsoft.com/office/drawing/2014/main" id="{BDD8CC1C-ECBB-E242-A37E-4F8235B0AB22}"/>
                </a:ext>
              </a:extLst>
            </p:cNvPr>
            <p:cNvSpPr/>
            <p:nvPr/>
          </p:nvSpPr>
          <p:spPr>
            <a:xfrm>
              <a:off x="2809829" y="4048363"/>
              <a:ext cx="1792728" cy="553998"/>
            </a:xfrm>
            <a:prstGeom prst="rect">
              <a:avLst/>
            </a:prstGeom>
          </p:spPr>
          <p:txBody>
            <a:bodyPr wrap="square">
              <a:spAutoFit/>
            </a:bodyPr>
            <a:lstStyle/>
            <a:p>
              <a:pPr algn="ctr"/>
              <a:r>
                <a:rPr lang="en-US" sz="1000"/>
                <a:t>Compliance reports for the entire environment, with pod-level granularity </a:t>
              </a:r>
            </a:p>
          </p:txBody>
        </p:sp>
      </p:grpSp>
      <p:sp>
        <p:nvSpPr>
          <p:cNvPr id="79" name="Slide Number Placeholder 3">
            <a:extLst>
              <a:ext uri="{FF2B5EF4-FFF2-40B4-BE49-F238E27FC236}">
                <a16:creationId xmlns:a16="http://schemas.microsoft.com/office/drawing/2014/main" id="{88117837-87D7-3A45-9DAE-3A27A917F27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23</a:t>
            </a:fld>
            <a:endParaRPr lang="en-US" dirty="0"/>
          </a:p>
        </p:txBody>
      </p:sp>
      <p:sp>
        <p:nvSpPr>
          <p:cNvPr id="80" name="Footer Placeholder 3">
            <a:extLst>
              <a:ext uri="{FF2B5EF4-FFF2-40B4-BE49-F238E27FC236}">
                <a16:creationId xmlns:a16="http://schemas.microsoft.com/office/drawing/2014/main" id="{A5EFC37A-8EA7-C54B-9B25-FF5DD5579116}"/>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81" name="Title 16">
            <a:extLst>
              <a:ext uri="{FF2B5EF4-FFF2-40B4-BE49-F238E27FC236}">
                <a16:creationId xmlns:a16="http://schemas.microsoft.com/office/drawing/2014/main" id="{A19912BF-FFD0-D44C-B328-23D5783023D6}"/>
              </a:ext>
              <a:ext uri="{C183D7F6-B498-43B3-948B-1728B52AA6E4}">
                <adec:decorative xmlns:adec="http://schemas.microsoft.com/office/drawing/2017/decorative" val="1"/>
              </a:ext>
            </a:extLst>
          </p:cNvPr>
          <p:cNvSpPr txBox="1">
            <a:spLocks/>
          </p:cNvSpPr>
          <p:nvPr/>
        </p:nvSpPr>
        <p:spPr>
          <a:xfrm>
            <a:off x="1121725" y="3250827"/>
            <a:ext cx="3056265" cy="430887"/>
          </a:xfrm>
          <a:prstGeom prst="rect">
            <a:avLst/>
          </a:prstGeom>
        </p:spPr>
        <p:txBody>
          <a:bodyPr vert="horz" wrap="square" lIns="0" tIns="0" rIns="0" bIns="0" rtlCol="0" anchor="t">
            <a:spAutoFit/>
          </a:bodyPr>
          <a:lstStyle>
            <a:defPPr>
              <a:defRPr lang="en-US"/>
            </a:defPPr>
            <a:lvl1pPr marL="274320" lvl="0" indent="-274320">
              <a:lnSpc>
                <a:spcPct val="100000"/>
              </a:lnSpc>
              <a:spcBef>
                <a:spcPct val="0"/>
              </a:spcBef>
              <a:buFont typeface="+mj-lt"/>
              <a:buAutoNum type="arabicPeriod"/>
              <a:defRPr sz="1400" b="0" cap="none" spc="0" baseline="0">
                <a:ln w="3175">
                  <a:noFill/>
                </a:ln>
                <a:solidFill>
                  <a:srgbClr val="0078D4"/>
                </a:solidFill>
                <a:effectLst/>
                <a:latin typeface="Segoe UI" panose="020B0502040204020203" pitchFamily="34" charset="0"/>
                <a:cs typeface="Segoe UI" pitchFamily="34" charset="0"/>
              </a:defRPr>
            </a:lvl1pPr>
          </a:lstStyle>
          <a:p>
            <a:pPr>
              <a:buFont typeface="+mj-lt"/>
              <a:buAutoNum type="arabicPeriod" startAt="3"/>
            </a:pPr>
            <a:endParaRPr lang="en-US">
              <a:solidFill>
                <a:schemeClr val="tx1"/>
              </a:solidFill>
            </a:endParaRPr>
          </a:p>
          <a:p>
            <a:pPr>
              <a:buFont typeface="+mj-lt"/>
              <a:buAutoNum type="arabicPeriod" startAt="3"/>
            </a:pPr>
            <a:endParaRPr lang="en-US">
              <a:solidFill>
                <a:schemeClr val="tx1"/>
              </a:solidFill>
            </a:endParaRPr>
          </a:p>
        </p:txBody>
      </p:sp>
      <p:sp>
        <p:nvSpPr>
          <p:cNvPr id="82" name="Title 16">
            <a:extLst>
              <a:ext uri="{FF2B5EF4-FFF2-40B4-BE49-F238E27FC236}">
                <a16:creationId xmlns:a16="http://schemas.microsoft.com/office/drawing/2014/main" id="{13D12C56-89BF-D140-AE0E-B2F0CEFFBE65}"/>
              </a:ext>
            </a:extLst>
          </p:cNvPr>
          <p:cNvSpPr txBox="1">
            <a:spLocks/>
          </p:cNvSpPr>
          <p:nvPr/>
        </p:nvSpPr>
        <p:spPr>
          <a:xfrm>
            <a:off x="1097280" y="2446038"/>
            <a:ext cx="3056265" cy="430887"/>
          </a:xfrm>
          <a:prstGeom prst="rect">
            <a:avLst/>
          </a:prstGeom>
        </p:spPr>
        <p:txBody>
          <a:bodyPr vert="horz" wrap="square" lIns="0" tIns="0" rIns="0" bIns="0" rtlCol="0" anchor="t">
            <a:spAutoFit/>
          </a:bodyPr>
          <a:lstStyle>
            <a:defPPr>
              <a:defRPr lang="en-US"/>
            </a:defPPr>
            <a:lvl1pPr marL="274320" lvl="0" indent="-274320">
              <a:lnSpc>
                <a:spcPct val="100000"/>
              </a:lnSpc>
              <a:spcBef>
                <a:spcPct val="0"/>
              </a:spcBef>
              <a:buFont typeface="+mj-lt"/>
              <a:buAutoNum type="arabicPeriod"/>
              <a:defRPr sz="1400" b="0" cap="none" spc="0" baseline="0">
                <a:ln w="3175">
                  <a:noFill/>
                </a:ln>
                <a:solidFill>
                  <a:srgbClr val="0078D4"/>
                </a:solidFill>
                <a:effectLst/>
                <a:latin typeface="Segoe UI" panose="020B0502040204020203" pitchFamily="34" charset="0"/>
                <a:cs typeface="Segoe UI" pitchFamily="34" charset="0"/>
              </a:defRPr>
            </a:lvl1pPr>
          </a:lstStyle>
          <a:p>
            <a:r>
              <a:rPr lang="en-US" dirty="0">
                <a:solidFill>
                  <a:schemeClr val="tx1"/>
                </a:solidFill>
              </a:rPr>
              <a:t>Cloud architect assigns a deployment policy across cluster(s)</a:t>
            </a:r>
          </a:p>
        </p:txBody>
      </p:sp>
      <p:sp>
        <p:nvSpPr>
          <p:cNvPr id="83" name="Title 16" descr="Developer uses standard Kubernetes API to deploy to the cluster&#10;">
            <a:extLst>
              <a:ext uri="{FF2B5EF4-FFF2-40B4-BE49-F238E27FC236}">
                <a16:creationId xmlns:a16="http://schemas.microsoft.com/office/drawing/2014/main" id="{994244BA-A8C7-1049-A442-6BFF24B4A99E}"/>
              </a:ext>
            </a:extLst>
          </p:cNvPr>
          <p:cNvSpPr txBox="1">
            <a:spLocks/>
          </p:cNvSpPr>
          <p:nvPr/>
        </p:nvSpPr>
        <p:spPr>
          <a:xfrm>
            <a:off x="1097280" y="3083738"/>
            <a:ext cx="3056265" cy="646331"/>
          </a:xfrm>
          <a:prstGeom prst="rect">
            <a:avLst/>
          </a:prstGeom>
        </p:spPr>
        <p:txBody>
          <a:bodyPr vert="horz" wrap="square" lIns="0" tIns="0" rIns="0" bIns="0" rtlCol="0" anchor="t">
            <a:spAutoFit/>
          </a:bodyPr>
          <a:lstStyle>
            <a:defPPr>
              <a:defRPr lang="en-US"/>
            </a:defPPr>
            <a:lvl1pPr marL="274320" lvl="0" indent="-274320">
              <a:lnSpc>
                <a:spcPct val="100000"/>
              </a:lnSpc>
              <a:spcBef>
                <a:spcPct val="0"/>
              </a:spcBef>
              <a:buFont typeface="+mj-lt"/>
              <a:buAutoNum type="arabicPeriod"/>
              <a:defRPr sz="1400" b="0" cap="none" spc="0" baseline="0">
                <a:ln w="3175">
                  <a:noFill/>
                </a:ln>
                <a:solidFill>
                  <a:srgbClr val="0078D4"/>
                </a:solidFill>
                <a:effectLst/>
                <a:latin typeface="Segoe UI" panose="020B0502040204020203" pitchFamily="34" charset="0"/>
                <a:cs typeface="Segoe UI" pitchFamily="34" charset="0"/>
              </a:defRPr>
            </a:lvl1pPr>
          </a:lstStyle>
          <a:p>
            <a:pPr>
              <a:buFont typeface="+mj-lt"/>
              <a:buAutoNum type="arabicPeriod" startAt="2"/>
            </a:pPr>
            <a:r>
              <a:rPr lang="en-US" dirty="0">
                <a:solidFill>
                  <a:schemeClr val="tx1"/>
                </a:solidFill>
              </a:rPr>
              <a:t>Developer uses standard Kubernetes API to deploy to the cluster</a:t>
            </a:r>
          </a:p>
        </p:txBody>
      </p:sp>
      <p:sp>
        <p:nvSpPr>
          <p:cNvPr id="84" name="Title 16">
            <a:extLst>
              <a:ext uri="{FF2B5EF4-FFF2-40B4-BE49-F238E27FC236}">
                <a16:creationId xmlns:a16="http://schemas.microsoft.com/office/drawing/2014/main" id="{17FF6FD6-D7A1-7A48-B7DE-6B6328E8D368}"/>
              </a:ext>
            </a:extLst>
          </p:cNvPr>
          <p:cNvSpPr txBox="1">
            <a:spLocks/>
          </p:cNvSpPr>
          <p:nvPr/>
        </p:nvSpPr>
        <p:spPr>
          <a:xfrm>
            <a:off x="1097280" y="3895610"/>
            <a:ext cx="3056265" cy="861774"/>
          </a:xfrm>
          <a:prstGeom prst="rect">
            <a:avLst/>
          </a:prstGeom>
        </p:spPr>
        <p:txBody>
          <a:bodyPr vert="horz" wrap="square" lIns="0" tIns="0" rIns="0" bIns="0" rtlCol="0" anchor="t">
            <a:spAutoFit/>
          </a:bodyPr>
          <a:lstStyle>
            <a:defPPr>
              <a:defRPr lang="en-US"/>
            </a:defPPr>
            <a:lvl1pPr marL="274320" lvl="0" indent="-274320">
              <a:lnSpc>
                <a:spcPct val="100000"/>
              </a:lnSpc>
              <a:spcBef>
                <a:spcPct val="0"/>
              </a:spcBef>
              <a:buFont typeface="+mj-lt"/>
              <a:buAutoNum type="arabicPeriod"/>
              <a:defRPr sz="1400" b="0" cap="none" spc="0" baseline="0">
                <a:ln w="3175">
                  <a:noFill/>
                </a:ln>
                <a:solidFill>
                  <a:srgbClr val="0078D4"/>
                </a:solidFill>
                <a:effectLst/>
                <a:latin typeface="Segoe UI" panose="020B0502040204020203" pitchFamily="34" charset="0"/>
                <a:cs typeface="Segoe UI" pitchFamily="34" charset="0"/>
              </a:defRPr>
            </a:lvl1pPr>
          </a:lstStyle>
          <a:p>
            <a:pPr>
              <a:buFont typeface="+mj-lt"/>
              <a:buAutoNum type="arabicPeriod" startAt="3"/>
            </a:pPr>
            <a:r>
              <a:rPr lang="en-US" dirty="0">
                <a:solidFill>
                  <a:schemeClr val="tx1"/>
                </a:solidFill>
              </a:rPr>
              <a:t>Real-time deployment enforcement (acceptance/denial) provided to developer based on policy</a:t>
            </a:r>
          </a:p>
        </p:txBody>
      </p:sp>
      <p:sp>
        <p:nvSpPr>
          <p:cNvPr id="85" name="Title 16">
            <a:extLst>
              <a:ext uri="{FF2B5EF4-FFF2-40B4-BE49-F238E27FC236}">
                <a16:creationId xmlns:a16="http://schemas.microsoft.com/office/drawing/2014/main" id="{1FAE7B81-01EA-6E47-AFC9-A1574AB5E45D}"/>
              </a:ext>
            </a:extLst>
          </p:cNvPr>
          <p:cNvSpPr txBox="1">
            <a:spLocks/>
          </p:cNvSpPr>
          <p:nvPr/>
        </p:nvSpPr>
        <p:spPr>
          <a:xfrm>
            <a:off x="1088689" y="4912041"/>
            <a:ext cx="3056265" cy="861774"/>
          </a:xfrm>
          <a:prstGeom prst="rect">
            <a:avLst/>
          </a:prstGeom>
        </p:spPr>
        <p:txBody>
          <a:bodyPr vert="horz" wrap="square" lIns="0" tIns="0" rIns="0" bIns="0" rtlCol="0" anchor="t">
            <a:spAutoFit/>
          </a:bodyPr>
          <a:lstStyle>
            <a:defPPr>
              <a:defRPr lang="en-US"/>
            </a:defPPr>
            <a:lvl1pPr marL="274320" lvl="0" indent="-274320">
              <a:lnSpc>
                <a:spcPct val="100000"/>
              </a:lnSpc>
              <a:spcBef>
                <a:spcPct val="0"/>
              </a:spcBef>
              <a:buFont typeface="+mj-lt"/>
              <a:buAutoNum type="arabicPeriod"/>
              <a:defRPr sz="1400" b="0" cap="none" spc="0" baseline="0">
                <a:ln w="3175">
                  <a:noFill/>
                </a:ln>
                <a:solidFill>
                  <a:srgbClr val="0078D4"/>
                </a:solidFill>
                <a:effectLst/>
                <a:latin typeface="Segoe UI" panose="020B0502040204020203" pitchFamily="34" charset="0"/>
                <a:cs typeface="Segoe UI" pitchFamily="34" charset="0"/>
              </a:defRPr>
            </a:lvl1pPr>
          </a:lstStyle>
          <a:p>
            <a:pPr>
              <a:buFont typeface="+mj-lt"/>
              <a:buAutoNum type="arabicPeriod" startAt="4"/>
            </a:pPr>
            <a:r>
              <a:rPr lang="en-US" dirty="0">
                <a:solidFill>
                  <a:schemeClr val="tx1"/>
                </a:solidFill>
              </a:rPr>
              <a:t>Cloud architect obtains compliance report for the entire environment and can drill down to individual pod level</a:t>
            </a:r>
          </a:p>
        </p:txBody>
      </p:sp>
    </p:spTree>
    <p:extLst>
      <p:ext uri="{BB962C8B-B14F-4D97-AF65-F5344CB8AC3E}">
        <p14:creationId xmlns:p14="http://schemas.microsoft.com/office/powerpoint/2010/main" val="235253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4" grpId="0"/>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DAAD-B30A-4F42-8688-AAC776C6628D}"/>
              </a:ext>
            </a:extLst>
          </p:cNvPr>
          <p:cNvSpPr>
            <a:spLocks noGrp="1"/>
          </p:cNvSpPr>
          <p:nvPr>
            <p:ph type="title"/>
          </p:nvPr>
        </p:nvSpPr>
        <p:spPr/>
        <p:txBody>
          <a:bodyPr/>
          <a:lstStyle/>
          <a:p>
            <a:r>
              <a:rPr lang="en-US" dirty="0"/>
              <a:t>AKS Identity and Management</a:t>
            </a:r>
          </a:p>
        </p:txBody>
      </p:sp>
      <p:grpSp>
        <p:nvGrpSpPr>
          <p:cNvPr id="4" name="Group 3" descr="conceptual overview of Azure Active Directory usage for identity and access control">
            <a:extLst>
              <a:ext uri="{FF2B5EF4-FFF2-40B4-BE49-F238E27FC236}">
                <a16:creationId xmlns:a16="http://schemas.microsoft.com/office/drawing/2014/main" id="{3E78F468-3548-454A-8EF7-BB16052E6496}"/>
              </a:ext>
            </a:extLst>
          </p:cNvPr>
          <p:cNvGrpSpPr/>
          <p:nvPr/>
        </p:nvGrpSpPr>
        <p:grpSpPr>
          <a:xfrm>
            <a:off x="1450967" y="2205647"/>
            <a:ext cx="9290065" cy="3657600"/>
            <a:chOff x="1769067" y="2519156"/>
            <a:chExt cx="9290065" cy="3657600"/>
          </a:xfrm>
        </p:grpSpPr>
        <p:sp>
          <p:nvSpPr>
            <p:cNvPr id="5" name="Right Bracket 4">
              <a:extLst>
                <a:ext uri="{FF2B5EF4-FFF2-40B4-BE49-F238E27FC236}">
                  <a16:creationId xmlns:a16="http://schemas.microsoft.com/office/drawing/2014/main" id="{09D787BB-0369-5546-ACC8-95808C61178E}"/>
                </a:ext>
              </a:extLst>
            </p:cNvPr>
            <p:cNvSpPr/>
            <p:nvPr/>
          </p:nvSpPr>
          <p:spPr>
            <a:xfrm>
              <a:off x="10038678" y="2519156"/>
              <a:ext cx="201478" cy="3657600"/>
            </a:xfrm>
            <a:prstGeom prst="rightBracket">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7A3B21CF-D8F2-C446-A8AC-7E7D911839F5}"/>
                </a:ext>
              </a:extLst>
            </p:cNvPr>
            <p:cNvSpPr/>
            <p:nvPr/>
          </p:nvSpPr>
          <p:spPr bwMode="auto">
            <a:xfrm>
              <a:off x="9984378" y="4132945"/>
              <a:ext cx="531223" cy="6008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7" name="Straight Arrow Connector 6">
              <a:extLst>
                <a:ext uri="{FF2B5EF4-FFF2-40B4-BE49-F238E27FC236}">
                  <a16:creationId xmlns:a16="http://schemas.microsoft.com/office/drawing/2014/main" id="{246C10B8-992E-6D4F-897E-0A9FB0854BD9}"/>
                </a:ext>
              </a:extLst>
            </p:cNvPr>
            <p:cNvCxnSpPr>
              <a:cxnSpLocks/>
            </p:cNvCxnSpPr>
            <p:nvPr/>
          </p:nvCxnSpPr>
          <p:spPr>
            <a:xfrm>
              <a:off x="2313226" y="4510077"/>
              <a:ext cx="2955957" cy="0"/>
            </a:xfrm>
            <a:prstGeom prst="straightConnector1">
              <a:avLst/>
            </a:prstGeom>
            <a:ln w="127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Rectangle: Rounded Corners 26">
              <a:extLst>
                <a:ext uri="{FF2B5EF4-FFF2-40B4-BE49-F238E27FC236}">
                  <a16:creationId xmlns:a16="http://schemas.microsoft.com/office/drawing/2014/main" id="{4354D72C-B641-AE4C-B831-0AC9BF393245}"/>
                </a:ext>
              </a:extLst>
            </p:cNvPr>
            <p:cNvSpPr/>
            <p:nvPr/>
          </p:nvSpPr>
          <p:spPr bwMode="auto">
            <a:xfrm>
              <a:off x="4271914" y="3420072"/>
              <a:ext cx="4033335" cy="2303404"/>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200">
                <a:solidFill>
                  <a:schemeClr val="tx1"/>
                </a:solidFill>
                <a:cs typeface="Segoe UI" pitchFamily="34" charset="0"/>
              </a:endParaRPr>
            </a:p>
          </p:txBody>
        </p:sp>
        <p:sp>
          <p:nvSpPr>
            <p:cNvPr id="9" name="Title 1">
              <a:extLst>
                <a:ext uri="{FF2B5EF4-FFF2-40B4-BE49-F238E27FC236}">
                  <a16:creationId xmlns:a16="http://schemas.microsoft.com/office/drawing/2014/main" id="{E1C516EF-4D43-524C-897A-CCB685DF1C18}"/>
                </a:ext>
              </a:extLst>
            </p:cNvPr>
            <p:cNvSpPr txBox="1">
              <a:spLocks/>
            </p:cNvSpPr>
            <p:nvPr/>
          </p:nvSpPr>
          <p:spPr>
            <a:xfrm>
              <a:off x="4271914" y="3161995"/>
              <a:ext cx="123767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algn="l"/>
              <a:r>
                <a:rPr lang="en-US" sz="1200">
                  <a:solidFill>
                    <a:srgbClr val="000000"/>
                  </a:solidFill>
                </a:rPr>
                <a:t>AKS with RBAC</a:t>
              </a:r>
            </a:p>
          </p:txBody>
        </p:sp>
        <p:sp>
          <p:nvSpPr>
            <p:cNvPr id="10" name="Oval 9">
              <a:extLst>
                <a:ext uri="{FF2B5EF4-FFF2-40B4-BE49-F238E27FC236}">
                  <a16:creationId xmlns:a16="http://schemas.microsoft.com/office/drawing/2014/main" id="{BA2F29A3-2686-014D-BC10-8757A9EF45DA}"/>
                </a:ext>
              </a:extLst>
            </p:cNvPr>
            <p:cNvSpPr/>
            <p:nvPr/>
          </p:nvSpPr>
          <p:spPr bwMode="auto">
            <a:xfrm>
              <a:off x="2075245" y="3683252"/>
              <a:ext cx="498641" cy="498641"/>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1" name="Straight Arrow Connector 10">
              <a:extLst>
                <a:ext uri="{FF2B5EF4-FFF2-40B4-BE49-F238E27FC236}">
                  <a16:creationId xmlns:a16="http://schemas.microsoft.com/office/drawing/2014/main" id="{2600C6F3-3D95-D54C-8773-F834404A55BE}"/>
                </a:ext>
              </a:extLst>
            </p:cNvPr>
            <p:cNvCxnSpPr>
              <a:cxnSpLocks/>
            </p:cNvCxnSpPr>
            <p:nvPr/>
          </p:nvCxnSpPr>
          <p:spPr>
            <a:xfrm rot="16200000">
              <a:off x="8565245" y="4318153"/>
              <a:ext cx="0" cy="509255"/>
            </a:xfrm>
            <a:prstGeom prst="straightConnector1">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38">
              <a:extLst>
                <a:ext uri="{FF2B5EF4-FFF2-40B4-BE49-F238E27FC236}">
                  <a16:creationId xmlns:a16="http://schemas.microsoft.com/office/drawing/2014/main" id="{F2DFD2D0-2CFC-D04A-9294-AA3E577BCDDA}"/>
                </a:ext>
              </a:extLst>
            </p:cNvPr>
            <p:cNvCxnSpPr>
              <a:cxnSpLocks/>
            </p:cNvCxnSpPr>
            <p:nvPr/>
          </p:nvCxnSpPr>
          <p:spPr>
            <a:xfrm flipH="1" flipV="1">
              <a:off x="8805547" y="3450689"/>
              <a:ext cx="14325" cy="2231733"/>
            </a:xfrm>
            <a:prstGeom prst="bentConnector3">
              <a:avLst>
                <a:gd name="adj1" fmla="val 1800000"/>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32266C4F-4FD3-DC4D-975C-5A5AA4FBE90F}"/>
                </a:ext>
              </a:extLst>
            </p:cNvPr>
            <p:cNvSpPr txBox="1">
              <a:spLocks/>
            </p:cNvSpPr>
            <p:nvPr/>
          </p:nvSpPr>
          <p:spPr>
            <a:xfrm>
              <a:off x="8662021" y="2716724"/>
              <a:ext cx="962821"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200" spc="0" dirty="0">
                  <a:solidFill>
                    <a:srgbClr val="000000"/>
                  </a:solidFill>
                  <a:latin typeface="Segoe UI Semibold" panose="020B0702040204020203" pitchFamily="34" charset="0"/>
                  <a:cs typeface="Segoe UI Semibold" panose="020B0702040204020203" pitchFamily="34" charset="0"/>
                </a:rPr>
                <a:t>Storage</a:t>
              </a:r>
            </a:p>
          </p:txBody>
        </p:sp>
        <p:sp>
          <p:nvSpPr>
            <p:cNvPr id="14" name="Rectangle: Rounded Corners 68">
              <a:extLst>
                <a:ext uri="{FF2B5EF4-FFF2-40B4-BE49-F238E27FC236}">
                  <a16:creationId xmlns:a16="http://schemas.microsoft.com/office/drawing/2014/main" id="{807C4E60-E74F-BF4A-8BE3-5824CC819129}"/>
                </a:ext>
              </a:extLst>
            </p:cNvPr>
            <p:cNvSpPr/>
            <p:nvPr/>
          </p:nvSpPr>
          <p:spPr bwMode="auto">
            <a:xfrm>
              <a:off x="8833068" y="2973215"/>
              <a:ext cx="620725" cy="620725"/>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15" name="Freeform: Shape 136">
              <a:extLst>
                <a:ext uri="{FF2B5EF4-FFF2-40B4-BE49-F238E27FC236}">
                  <a16:creationId xmlns:a16="http://schemas.microsoft.com/office/drawing/2014/main" id="{25A11508-E3D8-C444-A5DD-5D230E5D15EE}"/>
                </a:ext>
              </a:extLst>
            </p:cNvPr>
            <p:cNvSpPr/>
            <p:nvPr/>
          </p:nvSpPr>
          <p:spPr>
            <a:xfrm>
              <a:off x="8935734" y="3104389"/>
              <a:ext cx="415393" cy="358379"/>
            </a:xfrm>
            <a:custGeom>
              <a:avLst/>
              <a:gdLst>
                <a:gd name="connsiteX0" fmla="*/ 414814 w 485775"/>
                <a:gd name="connsiteY0" fmla="*/ 168116 h 419100"/>
                <a:gd name="connsiteX1" fmla="*/ 383381 w 485775"/>
                <a:gd name="connsiteY1" fmla="*/ 168116 h 419100"/>
                <a:gd name="connsiteX2" fmla="*/ 383381 w 485775"/>
                <a:gd name="connsiteY2" fmla="*/ 21431 h 419100"/>
                <a:gd name="connsiteX3" fmla="*/ 369094 w 485775"/>
                <a:gd name="connsiteY3" fmla="*/ 7144 h 419100"/>
                <a:gd name="connsiteX4" fmla="*/ 21431 w 485775"/>
                <a:gd name="connsiteY4" fmla="*/ 7144 h 419100"/>
                <a:gd name="connsiteX5" fmla="*/ 7144 w 485775"/>
                <a:gd name="connsiteY5" fmla="*/ 21431 h 419100"/>
                <a:gd name="connsiteX6" fmla="*/ 7144 w 485775"/>
                <a:gd name="connsiteY6" fmla="*/ 313849 h 419100"/>
                <a:gd name="connsiteX7" fmla="*/ 21431 w 485775"/>
                <a:gd name="connsiteY7" fmla="*/ 328136 h 419100"/>
                <a:gd name="connsiteX8" fmla="*/ 218599 w 485775"/>
                <a:gd name="connsiteY8" fmla="*/ 328136 h 419100"/>
                <a:gd name="connsiteX9" fmla="*/ 270034 w 485775"/>
                <a:gd name="connsiteY9" fmla="*/ 417671 h 419100"/>
                <a:gd name="connsiteX10" fmla="*/ 413861 w 485775"/>
                <a:gd name="connsiteY10" fmla="*/ 417671 h 419100"/>
                <a:gd name="connsiteX11" fmla="*/ 485299 w 485775"/>
                <a:gd name="connsiteY11" fmla="*/ 292894 h 419100"/>
                <a:gd name="connsiteX12" fmla="*/ 414814 w 485775"/>
                <a:gd name="connsiteY12" fmla="*/ 168116 h 419100"/>
                <a:gd name="connsiteX13" fmla="*/ 286226 w 485775"/>
                <a:gd name="connsiteY13" fmla="*/ 90964 h 419100"/>
                <a:gd name="connsiteX14" fmla="*/ 355759 w 485775"/>
                <a:gd name="connsiteY14" fmla="*/ 90964 h 419100"/>
                <a:gd name="connsiteX15" fmla="*/ 355759 w 485775"/>
                <a:gd name="connsiteY15" fmla="*/ 132874 h 419100"/>
                <a:gd name="connsiteX16" fmla="*/ 286226 w 485775"/>
                <a:gd name="connsiteY16" fmla="*/ 132874 h 419100"/>
                <a:gd name="connsiteX17" fmla="*/ 286226 w 485775"/>
                <a:gd name="connsiteY17" fmla="*/ 90964 h 419100"/>
                <a:gd name="connsiteX18" fmla="*/ 355759 w 485775"/>
                <a:gd name="connsiteY18" fmla="*/ 147161 h 419100"/>
                <a:gd name="connsiteX19" fmla="*/ 355759 w 485775"/>
                <a:gd name="connsiteY19" fmla="*/ 168116 h 419100"/>
                <a:gd name="connsiteX20" fmla="*/ 286226 w 485775"/>
                <a:gd name="connsiteY20" fmla="*/ 168116 h 419100"/>
                <a:gd name="connsiteX21" fmla="*/ 286226 w 485775"/>
                <a:gd name="connsiteY21" fmla="*/ 147161 h 419100"/>
                <a:gd name="connsiteX22" fmla="*/ 355759 w 485775"/>
                <a:gd name="connsiteY22" fmla="*/ 147161 h 419100"/>
                <a:gd name="connsiteX23" fmla="*/ 202406 w 485775"/>
                <a:gd name="connsiteY23" fmla="*/ 90964 h 419100"/>
                <a:gd name="connsiteX24" fmla="*/ 271939 w 485775"/>
                <a:gd name="connsiteY24" fmla="*/ 90964 h 419100"/>
                <a:gd name="connsiteX25" fmla="*/ 271939 w 485775"/>
                <a:gd name="connsiteY25" fmla="*/ 132874 h 419100"/>
                <a:gd name="connsiteX26" fmla="*/ 202406 w 485775"/>
                <a:gd name="connsiteY26" fmla="*/ 132874 h 419100"/>
                <a:gd name="connsiteX27" fmla="*/ 202406 w 485775"/>
                <a:gd name="connsiteY27" fmla="*/ 90964 h 419100"/>
                <a:gd name="connsiteX28" fmla="*/ 202406 w 485775"/>
                <a:gd name="connsiteY28" fmla="*/ 147161 h 419100"/>
                <a:gd name="connsiteX29" fmla="*/ 271939 w 485775"/>
                <a:gd name="connsiteY29" fmla="*/ 147161 h 419100"/>
                <a:gd name="connsiteX30" fmla="*/ 271939 w 485775"/>
                <a:gd name="connsiteY30" fmla="*/ 168116 h 419100"/>
                <a:gd name="connsiteX31" fmla="*/ 270034 w 485775"/>
                <a:gd name="connsiteY31" fmla="*/ 168116 h 419100"/>
                <a:gd name="connsiteX32" fmla="*/ 257651 w 485775"/>
                <a:gd name="connsiteY32" fmla="*/ 189071 h 419100"/>
                <a:gd name="connsiteX33" fmla="*/ 201454 w 485775"/>
                <a:gd name="connsiteY33" fmla="*/ 189071 h 419100"/>
                <a:gd name="connsiteX34" fmla="*/ 201454 w 485775"/>
                <a:gd name="connsiteY34" fmla="*/ 147161 h 419100"/>
                <a:gd name="connsiteX35" fmla="*/ 202406 w 485775"/>
                <a:gd name="connsiteY35" fmla="*/ 202406 h 419100"/>
                <a:gd name="connsiteX36" fmla="*/ 250031 w 485775"/>
                <a:gd name="connsiteY36" fmla="*/ 202406 h 419100"/>
                <a:gd name="connsiteX37" fmla="*/ 226219 w 485775"/>
                <a:gd name="connsiteY37" fmla="*/ 244316 h 419100"/>
                <a:gd name="connsiteX38" fmla="*/ 202406 w 485775"/>
                <a:gd name="connsiteY38" fmla="*/ 244316 h 419100"/>
                <a:gd name="connsiteX39" fmla="*/ 202406 w 485775"/>
                <a:gd name="connsiteY39" fmla="*/ 202406 h 419100"/>
                <a:gd name="connsiteX40" fmla="*/ 218599 w 485775"/>
                <a:gd name="connsiteY40" fmla="*/ 257651 h 419100"/>
                <a:gd name="connsiteX41" fmla="*/ 202406 w 485775"/>
                <a:gd name="connsiteY41" fmla="*/ 285274 h 419100"/>
                <a:gd name="connsiteX42" fmla="*/ 202406 w 485775"/>
                <a:gd name="connsiteY42" fmla="*/ 257651 h 419100"/>
                <a:gd name="connsiteX43" fmla="*/ 218599 w 485775"/>
                <a:gd name="connsiteY43" fmla="*/ 257651 h 419100"/>
                <a:gd name="connsiteX44" fmla="*/ 105251 w 485775"/>
                <a:gd name="connsiteY44" fmla="*/ 299561 h 419100"/>
                <a:gd name="connsiteX45" fmla="*/ 35719 w 485775"/>
                <a:gd name="connsiteY45" fmla="*/ 299561 h 419100"/>
                <a:gd name="connsiteX46" fmla="*/ 35719 w 485775"/>
                <a:gd name="connsiteY46" fmla="*/ 257651 h 419100"/>
                <a:gd name="connsiteX47" fmla="*/ 105251 w 485775"/>
                <a:gd name="connsiteY47" fmla="*/ 257651 h 419100"/>
                <a:gd name="connsiteX48" fmla="*/ 105251 w 485775"/>
                <a:gd name="connsiteY48" fmla="*/ 299561 h 419100"/>
                <a:gd name="connsiteX49" fmla="*/ 105251 w 485775"/>
                <a:gd name="connsiteY49" fmla="*/ 244316 h 419100"/>
                <a:gd name="connsiteX50" fmla="*/ 35719 w 485775"/>
                <a:gd name="connsiteY50" fmla="*/ 244316 h 419100"/>
                <a:gd name="connsiteX51" fmla="*/ 35719 w 485775"/>
                <a:gd name="connsiteY51" fmla="*/ 202406 h 419100"/>
                <a:gd name="connsiteX52" fmla="*/ 105251 w 485775"/>
                <a:gd name="connsiteY52" fmla="*/ 202406 h 419100"/>
                <a:gd name="connsiteX53" fmla="*/ 105251 w 485775"/>
                <a:gd name="connsiteY53" fmla="*/ 244316 h 419100"/>
                <a:gd name="connsiteX54" fmla="*/ 105251 w 485775"/>
                <a:gd name="connsiteY54" fmla="*/ 188119 h 419100"/>
                <a:gd name="connsiteX55" fmla="*/ 35719 w 485775"/>
                <a:gd name="connsiteY55" fmla="*/ 188119 h 419100"/>
                <a:gd name="connsiteX56" fmla="*/ 35719 w 485775"/>
                <a:gd name="connsiteY56" fmla="*/ 146209 h 419100"/>
                <a:gd name="connsiteX57" fmla="*/ 105251 w 485775"/>
                <a:gd name="connsiteY57" fmla="*/ 146209 h 419100"/>
                <a:gd name="connsiteX58" fmla="*/ 105251 w 485775"/>
                <a:gd name="connsiteY58" fmla="*/ 188119 h 419100"/>
                <a:gd name="connsiteX59" fmla="*/ 105251 w 485775"/>
                <a:gd name="connsiteY59" fmla="*/ 132874 h 419100"/>
                <a:gd name="connsiteX60" fmla="*/ 35719 w 485775"/>
                <a:gd name="connsiteY60" fmla="*/ 132874 h 419100"/>
                <a:gd name="connsiteX61" fmla="*/ 35719 w 485775"/>
                <a:gd name="connsiteY61" fmla="*/ 90964 h 419100"/>
                <a:gd name="connsiteX62" fmla="*/ 105251 w 485775"/>
                <a:gd name="connsiteY62" fmla="*/ 90964 h 419100"/>
                <a:gd name="connsiteX63" fmla="*/ 105251 w 485775"/>
                <a:gd name="connsiteY63" fmla="*/ 132874 h 419100"/>
                <a:gd name="connsiteX64" fmla="*/ 189071 w 485775"/>
                <a:gd name="connsiteY64" fmla="*/ 299561 h 419100"/>
                <a:gd name="connsiteX65" fmla="*/ 119539 w 485775"/>
                <a:gd name="connsiteY65" fmla="*/ 299561 h 419100"/>
                <a:gd name="connsiteX66" fmla="*/ 119539 w 485775"/>
                <a:gd name="connsiteY66" fmla="*/ 257651 h 419100"/>
                <a:gd name="connsiteX67" fmla="*/ 189071 w 485775"/>
                <a:gd name="connsiteY67" fmla="*/ 257651 h 419100"/>
                <a:gd name="connsiteX68" fmla="*/ 189071 w 485775"/>
                <a:gd name="connsiteY68" fmla="*/ 299561 h 419100"/>
                <a:gd name="connsiteX69" fmla="*/ 189071 w 485775"/>
                <a:gd name="connsiteY69" fmla="*/ 244316 h 419100"/>
                <a:gd name="connsiteX70" fmla="*/ 119539 w 485775"/>
                <a:gd name="connsiteY70" fmla="*/ 244316 h 419100"/>
                <a:gd name="connsiteX71" fmla="*/ 119539 w 485775"/>
                <a:gd name="connsiteY71" fmla="*/ 202406 h 419100"/>
                <a:gd name="connsiteX72" fmla="*/ 189071 w 485775"/>
                <a:gd name="connsiteY72" fmla="*/ 202406 h 419100"/>
                <a:gd name="connsiteX73" fmla="*/ 189071 w 485775"/>
                <a:gd name="connsiteY73" fmla="*/ 244316 h 419100"/>
                <a:gd name="connsiteX74" fmla="*/ 189071 w 485775"/>
                <a:gd name="connsiteY74" fmla="*/ 188119 h 419100"/>
                <a:gd name="connsiteX75" fmla="*/ 119539 w 485775"/>
                <a:gd name="connsiteY75" fmla="*/ 188119 h 419100"/>
                <a:gd name="connsiteX76" fmla="*/ 119539 w 485775"/>
                <a:gd name="connsiteY76" fmla="*/ 146209 h 419100"/>
                <a:gd name="connsiteX77" fmla="*/ 189071 w 485775"/>
                <a:gd name="connsiteY77" fmla="*/ 146209 h 419100"/>
                <a:gd name="connsiteX78" fmla="*/ 189071 w 485775"/>
                <a:gd name="connsiteY78" fmla="*/ 188119 h 419100"/>
                <a:gd name="connsiteX79" fmla="*/ 189071 w 485775"/>
                <a:gd name="connsiteY79" fmla="*/ 132874 h 419100"/>
                <a:gd name="connsiteX80" fmla="*/ 119539 w 485775"/>
                <a:gd name="connsiteY80" fmla="*/ 132874 h 419100"/>
                <a:gd name="connsiteX81" fmla="*/ 119539 w 485775"/>
                <a:gd name="connsiteY81" fmla="*/ 90964 h 419100"/>
                <a:gd name="connsiteX82" fmla="*/ 189071 w 485775"/>
                <a:gd name="connsiteY82" fmla="*/ 90964 h 419100"/>
                <a:gd name="connsiteX83" fmla="*/ 189071 w 485775"/>
                <a:gd name="connsiteY83" fmla="*/ 132874 h 419100"/>
                <a:gd name="connsiteX84" fmla="*/ 202406 w 485775"/>
                <a:gd name="connsiteY84" fmla="*/ 299561 h 419100"/>
                <a:gd name="connsiteX85" fmla="*/ 202406 w 485775"/>
                <a:gd name="connsiteY85" fmla="*/ 298609 h 419100"/>
                <a:gd name="connsiteX86" fmla="*/ 202406 w 485775"/>
                <a:gd name="connsiteY86" fmla="*/ 299561 h 419100"/>
                <a:gd name="connsiteX87" fmla="*/ 202406 w 485775"/>
                <a:gd name="connsiteY87" fmla="*/ 29956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85775" h="419100">
                  <a:moveTo>
                    <a:pt x="414814" y="168116"/>
                  </a:moveTo>
                  <a:lnTo>
                    <a:pt x="383381" y="168116"/>
                  </a:lnTo>
                  <a:lnTo>
                    <a:pt x="383381" y="21431"/>
                  </a:lnTo>
                  <a:cubicBezTo>
                    <a:pt x="383381" y="13811"/>
                    <a:pt x="376714" y="7144"/>
                    <a:pt x="369094" y="7144"/>
                  </a:cubicBezTo>
                  <a:lnTo>
                    <a:pt x="21431" y="7144"/>
                  </a:lnTo>
                  <a:cubicBezTo>
                    <a:pt x="13811" y="7144"/>
                    <a:pt x="7144" y="13811"/>
                    <a:pt x="7144" y="21431"/>
                  </a:cubicBezTo>
                  <a:lnTo>
                    <a:pt x="7144" y="313849"/>
                  </a:lnTo>
                  <a:cubicBezTo>
                    <a:pt x="7144" y="321469"/>
                    <a:pt x="13811" y="328136"/>
                    <a:pt x="21431" y="328136"/>
                  </a:cubicBezTo>
                  <a:lnTo>
                    <a:pt x="218599" y="328136"/>
                  </a:lnTo>
                  <a:lnTo>
                    <a:pt x="270034" y="417671"/>
                  </a:lnTo>
                  <a:lnTo>
                    <a:pt x="413861" y="417671"/>
                  </a:lnTo>
                  <a:lnTo>
                    <a:pt x="485299" y="292894"/>
                  </a:lnTo>
                  <a:lnTo>
                    <a:pt x="414814" y="168116"/>
                  </a:lnTo>
                  <a:close/>
                  <a:moveTo>
                    <a:pt x="286226" y="90964"/>
                  </a:moveTo>
                  <a:lnTo>
                    <a:pt x="355759" y="90964"/>
                  </a:lnTo>
                  <a:lnTo>
                    <a:pt x="355759" y="132874"/>
                  </a:lnTo>
                  <a:lnTo>
                    <a:pt x="286226" y="132874"/>
                  </a:lnTo>
                  <a:lnTo>
                    <a:pt x="286226" y="90964"/>
                  </a:lnTo>
                  <a:close/>
                  <a:moveTo>
                    <a:pt x="355759" y="147161"/>
                  </a:moveTo>
                  <a:lnTo>
                    <a:pt x="355759" y="168116"/>
                  </a:lnTo>
                  <a:lnTo>
                    <a:pt x="286226" y="168116"/>
                  </a:lnTo>
                  <a:lnTo>
                    <a:pt x="286226" y="147161"/>
                  </a:lnTo>
                  <a:lnTo>
                    <a:pt x="355759" y="147161"/>
                  </a:lnTo>
                  <a:close/>
                  <a:moveTo>
                    <a:pt x="202406" y="90964"/>
                  </a:moveTo>
                  <a:lnTo>
                    <a:pt x="271939" y="90964"/>
                  </a:lnTo>
                  <a:lnTo>
                    <a:pt x="271939" y="132874"/>
                  </a:lnTo>
                  <a:lnTo>
                    <a:pt x="202406" y="132874"/>
                  </a:lnTo>
                  <a:lnTo>
                    <a:pt x="202406" y="90964"/>
                  </a:lnTo>
                  <a:close/>
                  <a:moveTo>
                    <a:pt x="202406" y="147161"/>
                  </a:moveTo>
                  <a:lnTo>
                    <a:pt x="271939" y="147161"/>
                  </a:lnTo>
                  <a:lnTo>
                    <a:pt x="271939" y="168116"/>
                  </a:lnTo>
                  <a:lnTo>
                    <a:pt x="270034" y="168116"/>
                  </a:lnTo>
                  <a:lnTo>
                    <a:pt x="257651" y="189071"/>
                  </a:lnTo>
                  <a:lnTo>
                    <a:pt x="201454" y="189071"/>
                  </a:lnTo>
                  <a:lnTo>
                    <a:pt x="201454" y="147161"/>
                  </a:lnTo>
                  <a:close/>
                  <a:moveTo>
                    <a:pt x="202406" y="202406"/>
                  </a:moveTo>
                  <a:lnTo>
                    <a:pt x="250031" y="202406"/>
                  </a:lnTo>
                  <a:lnTo>
                    <a:pt x="226219" y="244316"/>
                  </a:lnTo>
                  <a:lnTo>
                    <a:pt x="202406" y="244316"/>
                  </a:lnTo>
                  <a:lnTo>
                    <a:pt x="202406" y="202406"/>
                  </a:lnTo>
                  <a:close/>
                  <a:moveTo>
                    <a:pt x="218599" y="257651"/>
                  </a:moveTo>
                  <a:lnTo>
                    <a:pt x="202406" y="285274"/>
                  </a:lnTo>
                  <a:lnTo>
                    <a:pt x="202406" y="257651"/>
                  </a:lnTo>
                  <a:lnTo>
                    <a:pt x="218599" y="257651"/>
                  </a:lnTo>
                  <a:close/>
                  <a:moveTo>
                    <a:pt x="105251" y="299561"/>
                  </a:moveTo>
                  <a:lnTo>
                    <a:pt x="35719" y="299561"/>
                  </a:lnTo>
                  <a:lnTo>
                    <a:pt x="35719" y="257651"/>
                  </a:lnTo>
                  <a:lnTo>
                    <a:pt x="105251" y="257651"/>
                  </a:lnTo>
                  <a:lnTo>
                    <a:pt x="105251" y="299561"/>
                  </a:lnTo>
                  <a:close/>
                  <a:moveTo>
                    <a:pt x="105251" y="244316"/>
                  </a:moveTo>
                  <a:lnTo>
                    <a:pt x="35719" y="244316"/>
                  </a:lnTo>
                  <a:lnTo>
                    <a:pt x="35719" y="202406"/>
                  </a:lnTo>
                  <a:lnTo>
                    <a:pt x="105251" y="202406"/>
                  </a:lnTo>
                  <a:lnTo>
                    <a:pt x="105251" y="244316"/>
                  </a:lnTo>
                  <a:close/>
                  <a:moveTo>
                    <a:pt x="105251" y="188119"/>
                  </a:moveTo>
                  <a:lnTo>
                    <a:pt x="35719" y="188119"/>
                  </a:lnTo>
                  <a:lnTo>
                    <a:pt x="35719" y="146209"/>
                  </a:lnTo>
                  <a:lnTo>
                    <a:pt x="105251" y="146209"/>
                  </a:lnTo>
                  <a:lnTo>
                    <a:pt x="105251" y="188119"/>
                  </a:lnTo>
                  <a:close/>
                  <a:moveTo>
                    <a:pt x="105251" y="132874"/>
                  </a:moveTo>
                  <a:lnTo>
                    <a:pt x="35719" y="132874"/>
                  </a:lnTo>
                  <a:lnTo>
                    <a:pt x="35719" y="90964"/>
                  </a:lnTo>
                  <a:lnTo>
                    <a:pt x="105251" y="90964"/>
                  </a:lnTo>
                  <a:lnTo>
                    <a:pt x="105251" y="132874"/>
                  </a:lnTo>
                  <a:close/>
                  <a:moveTo>
                    <a:pt x="189071" y="299561"/>
                  </a:moveTo>
                  <a:lnTo>
                    <a:pt x="119539" y="299561"/>
                  </a:lnTo>
                  <a:lnTo>
                    <a:pt x="119539" y="257651"/>
                  </a:lnTo>
                  <a:lnTo>
                    <a:pt x="189071" y="257651"/>
                  </a:lnTo>
                  <a:lnTo>
                    <a:pt x="189071" y="299561"/>
                  </a:lnTo>
                  <a:close/>
                  <a:moveTo>
                    <a:pt x="189071" y="244316"/>
                  </a:moveTo>
                  <a:lnTo>
                    <a:pt x="119539" y="244316"/>
                  </a:lnTo>
                  <a:lnTo>
                    <a:pt x="119539" y="202406"/>
                  </a:lnTo>
                  <a:lnTo>
                    <a:pt x="189071" y="202406"/>
                  </a:lnTo>
                  <a:lnTo>
                    <a:pt x="189071" y="244316"/>
                  </a:lnTo>
                  <a:close/>
                  <a:moveTo>
                    <a:pt x="189071" y="188119"/>
                  </a:moveTo>
                  <a:lnTo>
                    <a:pt x="119539" y="188119"/>
                  </a:lnTo>
                  <a:lnTo>
                    <a:pt x="119539" y="146209"/>
                  </a:lnTo>
                  <a:lnTo>
                    <a:pt x="189071" y="146209"/>
                  </a:lnTo>
                  <a:lnTo>
                    <a:pt x="189071" y="188119"/>
                  </a:lnTo>
                  <a:close/>
                  <a:moveTo>
                    <a:pt x="189071" y="132874"/>
                  </a:moveTo>
                  <a:lnTo>
                    <a:pt x="119539" y="132874"/>
                  </a:lnTo>
                  <a:lnTo>
                    <a:pt x="119539" y="90964"/>
                  </a:lnTo>
                  <a:lnTo>
                    <a:pt x="189071" y="90964"/>
                  </a:lnTo>
                  <a:lnTo>
                    <a:pt x="189071" y="132874"/>
                  </a:lnTo>
                  <a:close/>
                  <a:moveTo>
                    <a:pt x="202406" y="299561"/>
                  </a:moveTo>
                  <a:lnTo>
                    <a:pt x="202406" y="298609"/>
                  </a:lnTo>
                  <a:lnTo>
                    <a:pt x="202406" y="299561"/>
                  </a:lnTo>
                  <a:lnTo>
                    <a:pt x="202406" y="299561"/>
                  </a:lnTo>
                  <a:close/>
                </a:path>
              </a:pathLst>
            </a:custGeom>
            <a:solidFill>
              <a:srgbClr val="0F78D4"/>
            </a:solidFill>
            <a:ln w="9525" cap="flat">
              <a:noFill/>
              <a:prstDash val="solid"/>
              <a:miter/>
            </a:ln>
          </p:spPr>
          <p:txBody>
            <a:bodyPr rtlCol="0" anchor="ctr"/>
            <a:lstStyle/>
            <a:p>
              <a:endParaRPr lang="en-US" sz="1200"/>
            </a:p>
          </p:txBody>
        </p:sp>
        <p:sp>
          <p:nvSpPr>
            <p:cNvPr id="16" name="Title 1">
              <a:extLst>
                <a:ext uri="{FF2B5EF4-FFF2-40B4-BE49-F238E27FC236}">
                  <a16:creationId xmlns:a16="http://schemas.microsoft.com/office/drawing/2014/main" id="{2BE26ED5-D88B-F54D-A357-76FD094AA20D}"/>
                </a:ext>
              </a:extLst>
            </p:cNvPr>
            <p:cNvSpPr txBox="1">
              <a:spLocks/>
            </p:cNvSpPr>
            <p:nvPr/>
          </p:nvSpPr>
          <p:spPr>
            <a:xfrm>
              <a:off x="8662021" y="3830717"/>
              <a:ext cx="962821"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SQL </a:t>
              </a:r>
              <a:br>
                <a:rPr lang="en-US" sz="1200" spc="0">
                  <a:solidFill>
                    <a:srgbClr val="000000"/>
                  </a:solidFill>
                  <a:latin typeface="Segoe UI Semibold" panose="020B0702040204020203" pitchFamily="34" charset="0"/>
                  <a:cs typeface="Segoe UI Semibold" panose="020B0702040204020203" pitchFamily="34" charset="0"/>
                </a:rPr>
              </a:br>
              <a:r>
                <a:rPr lang="en-US" sz="1200" spc="0">
                  <a:solidFill>
                    <a:srgbClr val="000000"/>
                  </a:solidFill>
                  <a:latin typeface="Segoe UI Semibold" panose="020B0702040204020203" pitchFamily="34" charset="0"/>
                  <a:cs typeface="Segoe UI Semibold" panose="020B0702040204020203" pitchFamily="34" charset="0"/>
                </a:rPr>
                <a:t>Database</a:t>
              </a:r>
            </a:p>
          </p:txBody>
        </p:sp>
        <p:sp>
          <p:nvSpPr>
            <p:cNvPr id="17" name="Rectangle: Rounded Corners 68">
              <a:extLst>
                <a:ext uri="{FF2B5EF4-FFF2-40B4-BE49-F238E27FC236}">
                  <a16:creationId xmlns:a16="http://schemas.microsoft.com/office/drawing/2014/main" id="{044B23DC-F67B-F143-A4C5-3E787A5C8487}"/>
                </a:ext>
              </a:extLst>
            </p:cNvPr>
            <p:cNvSpPr/>
            <p:nvPr/>
          </p:nvSpPr>
          <p:spPr bwMode="auto">
            <a:xfrm>
              <a:off x="8833068" y="4271875"/>
              <a:ext cx="620725" cy="620725"/>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grpSp>
          <p:nvGrpSpPr>
            <p:cNvPr id="18" name="Group 17">
              <a:extLst>
                <a:ext uri="{FF2B5EF4-FFF2-40B4-BE49-F238E27FC236}">
                  <a16:creationId xmlns:a16="http://schemas.microsoft.com/office/drawing/2014/main" id="{EA41B111-71EA-DC49-AE8F-480C1FBA4D4A}"/>
                </a:ext>
              </a:extLst>
            </p:cNvPr>
            <p:cNvGrpSpPr/>
            <p:nvPr/>
          </p:nvGrpSpPr>
          <p:grpSpPr>
            <a:xfrm>
              <a:off x="8988948" y="4376283"/>
              <a:ext cx="308933" cy="411912"/>
              <a:chOff x="10412571" y="917416"/>
              <a:chExt cx="285750" cy="381000"/>
            </a:xfrm>
          </p:grpSpPr>
          <p:sp>
            <p:nvSpPr>
              <p:cNvPr id="83" name="Freeform: Shape 133">
                <a:extLst>
                  <a:ext uri="{FF2B5EF4-FFF2-40B4-BE49-F238E27FC236}">
                    <a16:creationId xmlns:a16="http://schemas.microsoft.com/office/drawing/2014/main" id="{BBCA56A3-7BCC-7248-B81B-826B5D508BED}"/>
                  </a:ext>
                </a:extLst>
              </p:cNvPr>
              <p:cNvSpPr/>
              <p:nvPr/>
            </p:nvSpPr>
            <p:spPr>
              <a:xfrm>
                <a:off x="10537349" y="1092676"/>
                <a:ext cx="38100" cy="47625"/>
              </a:xfrm>
              <a:custGeom>
                <a:avLst/>
                <a:gdLst>
                  <a:gd name="connsiteX0" fmla="*/ 31909 w 38100"/>
                  <a:gd name="connsiteY0" fmla="*/ 13811 h 47625"/>
                  <a:gd name="connsiteX1" fmla="*/ 28099 w 38100"/>
                  <a:gd name="connsiteY1" fmla="*/ 9049 h 47625"/>
                  <a:gd name="connsiteX2" fmla="*/ 22384 w 38100"/>
                  <a:gd name="connsiteY2" fmla="*/ 7144 h 47625"/>
                  <a:gd name="connsiteX3" fmla="*/ 15716 w 38100"/>
                  <a:gd name="connsiteY3" fmla="*/ 9049 h 47625"/>
                  <a:gd name="connsiteX4" fmla="*/ 10954 w 38100"/>
                  <a:gd name="connsiteY4" fmla="*/ 12859 h 47625"/>
                  <a:gd name="connsiteX5" fmla="*/ 8096 w 38100"/>
                  <a:gd name="connsiteY5" fmla="*/ 18574 h 47625"/>
                  <a:gd name="connsiteX6" fmla="*/ 7144 w 38100"/>
                  <a:gd name="connsiteY6" fmla="*/ 26194 h 47625"/>
                  <a:gd name="connsiteX7" fmla="*/ 8096 w 38100"/>
                  <a:gd name="connsiteY7" fmla="*/ 34766 h 47625"/>
                  <a:gd name="connsiteX8" fmla="*/ 10954 w 38100"/>
                  <a:gd name="connsiteY8" fmla="*/ 40481 h 47625"/>
                  <a:gd name="connsiteX9" fmla="*/ 15716 w 38100"/>
                  <a:gd name="connsiteY9" fmla="*/ 43339 h 47625"/>
                  <a:gd name="connsiteX10" fmla="*/ 21431 w 38100"/>
                  <a:gd name="connsiteY10" fmla="*/ 44291 h 47625"/>
                  <a:gd name="connsiteX11" fmla="*/ 26194 w 38100"/>
                  <a:gd name="connsiteY11" fmla="*/ 43339 h 47625"/>
                  <a:gd name="connsiteX12" fmla="*/ 30956 w 38100"/>
                  <a:gd name="connsiteY12" fmla="*/ 39529 h 47625"/>
                  <a:gd name="connsiteX13" fmla="*/ 33814 w 38100"/>
                  <a:gd name="connsiteY13" fmla="*/ 33814 h 47625"/>
                  <a:gd name="connsiteX14" fmla="*/ 34766 w 38100"/>
                  <a:gd name="connsiteY14" fmla="*/ 25241 h 47625"/>
                  <a:gd name="connsiteX15" fmla="*/ 33814 w 38100"/>
                  <a:gd name="connsiteY15" fmla="*/ 17621 h 47625"/>
                  <a:gd name="connsiteX16" fmla="*/ 31909 w 38100"/>
                  <a:gd name="connsiteY16" fmla="*/ 1381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100" h="47625">
                    <a:moveTo>
                      <a:pt x="31909" y="13811"/>
                    </a:moveTo>
                    <a:cubicBezTo>
                      <a:pt x="30956" y="11906"/>
                      <a:pt x="29051" y="10954"/>
                      <a:pt x="28099" y="9049"/>
                    </a:cubicBezTo>
                    <a:cubicBezTo>
                      <a:pt x="26194" y="8096"/>
                      <a:pt x="24289" y="7144"/>
                      <a:pt x="22384" y="7144"/>
                    </a:cubicBezTo>
                    <a:cubicBezTo>
                      <a:pt x="19526" y="7144"/>
                      <a:pt x="17621" y="8096"/>
                      <a:pt x="15716" y="9049"/>
                    </a:cubicBezTo>
                    <a:cubicBezTo>
                      <a:pt x="13811" y="10001"/>
                      <a:pt x="12859" y="11906"/>
                      <a:pt x="10954" y="12859"/>
                    </a:cubicBezTo>
                    <a:cubicBezTo>
                      <a:pt x="10001" y="14764"/>
                      <a:pt x="9049" y="16669"/>
                      <a:pt x="8096" y="18574"/>
                    </a:cubicBezTo>
                    <a:cubicBezTo>
                      <a:pt x="7144" y="20479"/>
                      <a:pt x="7144" y="23336"/>
                      <a:pt x="7144" y="26194"/>
                    </a:cubicBezTo>
                    <a:cubicBezTo>
                      <a:pt x="7144" y="30004"/>
                      <a:pt x="7144" y="32861"/>
                      <a:pt x="8096" y="34766"/>
                    </a:cubicBezTo>
                    <a:cubicBezTo>
                      <a:pt x="9049" y="37624"/>
                      <a:pt x="10001" y="39529"/>
                      <a:pt x="10954" y="40481"/>
                    </a:cubicBezTo>
                    <a:cubicBezTo>
                      <a:pt x="11906" y="42386"/>
                      <a:pt x="13811" y="43339"/>
                      <a:pt x="15716" y="43339"/>
                    </a:cubicBezTo>
                    <a:cubicBezTo>
                      <a:pt x="17621" y="44291"/>
                      <a:pt x="19526" y="44291"/>
                      <a:pt x="21431" y="44291"/>
                    </a:cubicBezTo>
                    <a:cubicBezTo>
                      <a:pt x="23336" y="44291"/>
                      <a:pt x="25241" y="44291"/>
                      <a:pt x="26194" y="43339"/>
                    </a:cubicBezTo>
                    <a:cubicBezTo>
                      <a:pt x="28099" y="42386"/>
                      <a:pt x="29051" y="41434"/>
                      <a:pt x="30956" y="39529"/>
                    </a:cubicBezTo>
                    <a:cubicBezTo>
                      <a:pt x="31909" y="37624"/>
                      <a:pt x="32861" y="35719"/>
                      <a:pt x="33814" y="33814"/>
                    </a:cubicBezTo>
                    <a:cubicBezTo>
                      <a:pt x="34766" y="31909"/>
                      <a:pt x="34766" y="29051"/>
                      <a:pt x="34766" y="25241"/>
                    </a:cubicBezTo>
                    <a:cubicBezTo>
                      <a:pt x="34766" y="22384"/>
                      <a:pt x="34766" y="20479"/>
                      <a:pt x="33814" y="17621"/>
                    </a:cubicBezTo>
                    <a:cubicBezTo>
                      <a:pt x="33814" y="17621"/>
                      <a:pt x="32861" y="15716"/>
                      <a:pt x="31909" y="13811"/>
                    </a:cubicBezTo>
                    <a:close/>
                  </a:path>
                </a:pathLst>
              </a:custGeom>
              <a:solidFill>
                <a:srgbClr val="0F78D4"/>
              </a:solidFill>
              <a:ln w="9525" cap="flat">
                <a:noFill/>
                <a:prstDash val="solid"/>
                <a:miter/>
              </a:ln>
            </p:spPr>
            <p:txBody>
              <a:bodyPr rtlCol="0" anchor="ctr"/>
              <a:lstStyle/>
              <a:p>
                <a:endParaRPr lang="en-US" sz="1200"/>
              </a:p>
            </p:txBody>
          </p:sp>
          <p:sp>
            <p:nvSpPr>
              <p:cNvPr id="84" name="Freeform: Shape 134">
                <a:extLst>
                  <a:ext uri="{FF2B5EF4-FFF2-40B4-BE49-F238E27FC236}">
                    <a16:creationId xmlns:a16="http://schemas.microsoft.com/office/drawing/2014/main" id="{A1510514-67C9-5247-8859-90F4B8EC7719}"/>
                  </a:ext>
                </a:extLst>
              </p:cNvPr>
              <p:cNvSpPr/>
              <p:nvPr/>
            </p:nvSpPr>
            <p:spPr>
              <a:xfrm>
                <a:off x="10412571" y="917416"/>
                <a:ext cx="285750" cy="381000"/>
              </a:xfrm>
              <a:custGeom>
                <a:avLst/>
                <a:gdLst>
                  <a:gd name="connsiteX0" fmla="*/ 144304 w 285750"/>
                  <a:gd name="connsiteY0" fmla="*/ 7144 h 381000"/>
                  <a:gd name="connsiteX1" fmla="*/ 7144 w 285750"/>
                  <a:gd name="connsiteY1" fmla="*/ 61436 h 381000"/>
                  <a:gd name="connsiteX2" fmla="*/ 7144 w 285750"/>
                  <a:gd name="connsiteY2" fmla="*/ 318611 h 381000"/>
                  <a:gd name="connsiteX3" fmla="*/ 144304 w 285750"/>
                  <a:gd name="connsiteY3" fmla="*/ 373856 h 381000"/>
                  <a:gd name="connsiteX4" fmla="*/ 281464 w 285750"/>
                  <a:gd name="connsiteY4" fmla="*/ 319564 h 381000"/>
                  <a:gd name="connsiteX5" fmla="*/ 281464 w 285750"/>
                  <a:gd name="connsiteY5" fmla="*/ 62389 h 381000"/>
                  <a:gd name="connsiteX6" fmla="*/ 144304 w 285750"/>
                  <a:gd name="connsiteY6" fmla="*/ 7144 h 381000"/>
                  <a:gd name="connsiteX7" fmla="*/ 103346 w 285750"/>
                  <a:gd name="connsiteY7" fmla="*/ 222409 h 381000"/>
                  <a:gd name="connsiteX8" fmla="*/ 101441 w 285750"/>
                  <a:gd name="connsiteY8" fmla="*/ 228124 h 381000"/>
                  <a:gd name="connsiteX9" fmla="*/ 97631 w 285750"/>
                  <a:gd name="connsiteY9" fmla="*/ 232886 h 381000"/>
                  <a:gd name="connsiteX10" fmla="*/ 91916 w 285750"/>
                  <a:gd name="connsiteY10" fmla="*/ 236696 h 381000"/>
                  <a:gd name="connsiteX11" fmla="*/ 83344 w 285750"/>
                  <a:gd name="connsiteY11" fmla="*/ 239554 h 381000"/>
                  <a:gd name="connsiteX12" fmla="*/ 71914 w 285750"/>
                  <a:gd name="connsiteY12" fmla="*/ 240506 h 381000"/>
                  <a:gd name="connsiteX13" fmla="*/ 65246 w 285750"/>
                  <a:gd name="connsiteY13" fmla="*/ 240506 h 381000"/>
                  <a:gd name="connsiteX14" fmla="*/ 59531 w 285750"/>
                  <a:gd name="connsiteY14" fmla="*/ 239554 h 381000"/>
                  <a:gd name="connsiteX15" fmla="*/ 54769 w 285750"/>
                  <a:gd name="connsiteY15" fmla="*/ 238601 h 381000"/>
                  <a:gd name="connsiteX16" fmla="*/ 50959 w 285750"/>
                  <a:gd name="connsiteY16" fmla="*/ 236696 h 381000"/>
                  <a:gd name="connsiteX17" fmla="*/ 50959 w 285750"/>
                  <a:gd name="connsiteY17" fmla="*/ 216694 h 381000"/>
                  <a:gd name="connsiteX18" fmla="*/ 55721 w 285750"/>
                  <a:gd name="connsiteY18" fmla="*/ 219551 h 381000"/>
                  <a:gd name="connsiteX19" fmla="*/ 60484 w 285750"/>
                  <a:gd name="connsiteY19" fmla="*/ 222409 h 381000"/>
                  <a:gd name="connsiteX20" fmla="*/ 66199 w 285750"/>
                  <a:gd name="connsiteY20" fmla="*/ 224314 h 381000"/>
                  <a:gd name="connsiteX21" fmla="*/ 71914 w 285750"/>
                  <a:gd name="connsiteY21" fmla="*/ 225266 h 381000"/>
                  <a:gd name="connsiteX22" fmla="*/ 75724 w 285750"/>
                  <a:gd name="connsiteY22" fmla="*/ 224314 h 381000"/>
                  <a:gd name="connsiteX23" fmla="*/ 77629 w 285750"/>
                  <a:gd name="connsiteY23" fmla="*/ 223361 h 381000"/>
                  <a:gd name="connsiteX24" fmla="*/ 78581 w 285750"/>
                  <a:gd name="connsiteY24" fmla="*/ 221456 h 381000"/>
                  <a:gd name="connsiteX25" fmla="*/ 78581 w 285750"/>
                  <a:gd name="connsiteY25" fmla="*/ 219551 h 381000"/>
                  <a:gd name="connsiteX26" fmla="*/ 77629 w 285750"/>
                  <a:gd name="connsiteY26" fmla="*/ 216694 h 381000"/>
                  <a:gd name="connsiteX27" fmla="*/ 75724 w 285750"/>
                  <a:gd name="connsiteY27" fmla="*/ 214789 h 381000"/>
                  <a:gd name="connsiteX28" fmla="*/ 71914 w 285750"/>
                  <a:gd name="connsiteY28" fmla="*/ 212884 h 381000"/>
                  <a:gd name="connsiteX29" fmla="*/ 67151 w 285750"/>
                  <a:gd name="connsiteY29" fmla="*/ 210979 h 381000"/>
                  <a:gd name="connsiteX30" fmla="*/ 58579 w 285750"/>
                  <a:gd name="connsiteY30" fmla="*/ 206216 h 381000"/>
                  <a:gd name="connsiteX31" fmla="*/ 52864 w 285750"/>
                  <a:gd name="connsiteY31" fmla="*/ 201454 h 381000"/>
                  <a:gd name="connsiteX32" fmla="*/ 50006 w 285750"/>
                  <a:gd name="connsiteY32" fmla="*/ 195739 h 381000"/>
                  <a:gd name="connsiteX33" fmla="*/ 49054 w 285750"/>
                  <a:gd name="connsiteY33" fmla="*/ 189071 h 381000"/>
                  <a:gd name="connsiteX34" fmla="*/ 50959 w 285750"/>
                  <a:gd name="connsiteY34" fmla="*/ 179546 h 381000"/>
                  <a:gd name="connsiteX35" fmla="*/ 56674 w 285750"/>
                  <a:gd name="connsiteY35" fmla="*/ 171926 h 381000"/>
                  <a:gd name="connsiteX36" fmla="*/ 66199 w 285750"/>
                  <a:gd name="connsiteY36" fmla="*/ 167164 h 381000"/>
                  <a:gd name="connsiteX37" fmla="*/ 78581 w 285750"/>
                  <a:gd name="connsiteY37" fmla="*/ 165259 h 381000"/>
                  <a:gd name="connsiteX38" fmla="*/ 85249 w 285750"/>
                  <a:gd name="connsiteY38" fmla="*/ 165259 h 381000"/>
                  <a:gd name="connsiteX39" fmla="*/ 90964 w 285750"/>
                  <a:gd name="connsiteY39" fmla="*/ 166211 h 381000"/>
                  <a:gd name="connsiteX40" fmla="*/ 95726 w 285750"/>
                  <a:gd name="connsiteY40" fmla="*/ 167164 h 381000"/>
                  <a:gd name="connsiteX41" fmla="*/ 99536 w 285750"/>
                  <a:gd name="connsiteY41" fmla="*/ 168116 h 381000"/>
                  <a:gd name="connsiteX42" fmla="*/ 99536 w 285750"/>
                  <a:gd name="connsiteY42" fmla="*/ 187166 h 381000"/>
                  <a:gd name="connsiteX43" fmla="*/ 95726 w 285750"/>
                  <a:gd name="connsiteY43" fmla="*/ 185261 h 381000"/>
                  <a:gd name="connsiteX44" fmla="*/ 90964 w 285750"/>
                  <a:gd name="connsiteY44" fmla="*/ 183356 h 381000"/>
                  <a:gd name="connsiteX45" fmla="*/ 86201 w 285750"/>
                  <a:gd name="connsiteY45" fmla="*/ 182404 h 381000"/>
                  <a:gd name="connsiteX46" fmla="*/ 80486 w 285750"/>
                  <a:gd name="connsiteY46" fmla="*/ 182404 h 381000"/>
                  <a:gd name="connsiteX47" fmla="*/ 74771 w 285750"/>
                  <a:gd name="connsiteY47" fmla="*/ 183356 h 381000"/>
                  <a:gd name="connsiteX48" fmla="*/ 72866 w 285750"/>
                  <a:gd name="connsiteY48" fmla="*/ 187166 h 381000"/>
                  <a:gd name="connsiteX49" fmla="*/ 73819 w 285750"/>
                  <a:gd name="connsiteY49" fmla="*/ 189071 h 381000"/>
                  <a:gd name="connsiteX50" fmla="*/ 75724 w 285750"/>
                  <a:gd name="connsiteY50" fmla="*/ 190976 h 381000"/>
                  <a:gd name="connsiteX51" fmla="*/ 78581 w 285750"/>
                  <a:gd name="connsiteY51" fmla="*/ 192881 h 381000"/>
                  <a:gd name="connsiteX52" fmla="*/ 83344 w 285750"/>
                  <a:gd name="connsiteY52" fmla="*/ 194786 h 381000"/>
                  <a:gd name="connsiteX53" fmla="*/ 91916 w 285750"/>
                  <a:gd name="connsiteY53" fmla="*/ 198596 h 381000"/>
                  <a:gd name="connsiteX54" fmla="*/ 98584 w 285750"/>
                  <a:gd name="connsiteY54" fmla="*/ 203359 h 381000"/>
                  <a:gd name="connsiteX55" fmla="*/ 103346 w 285750"/>
                  <a:gd name="connsiteY55" fmla="*/ 209074 h 381000"/>
                  <a:gd name="connsiteX56" fmla="*/ 105251 w 285750"/>
                  <a:gd name="connsiteY56" fmla="*/ 217646 h 381000"/>
                  <a:gd name="connsiteX57" fmla="*/ 103346 w 285750"/>
                  <a:gd name="connsiteY57" fmla="*/ 222409 h 381000"/>
                  <a:gd name="connsiteX58" fmla="*/ 159544 w 285750"/>
                  <a:gd name="connsiteY58" fmla="*/ 258604 h 381000"/>
                  <a:gd name="connsiteX59" fmla="*/ 143351 w 285750"/>
                  <a:gd name="connsiteY59" fmla="*/ 241459 h 381000"/>
                  <a:gd name="connsiteX60" fmla="*/ 130016 w 285750"/>
                  <a:gd name="connsiteY60" fmla="*/ 238601 h 381000"/>
                  <a:gd name="connsiteX61" fmla="*/ 119539 w 285750"/>
                  <a:gd name="connsiteY61" fmla="*/ 230981 h 381000"/>
                  <a:gd name="connsiteX62" fmla="*/ 111919 w 285750"/>
                  <a:gd name="connsiteY62" fmla="*/ 219551 h 381000"/>
                  <a:gd name="connsiteX63" fmla="*/ 109061 w 285750"/>
                  <a:gd name="connsiteY63" fmla="*/ 204311 h 381000"/>
                  <a:gd name="connsiteX64" fmla="*/ 111919 w 285750"/>
                  <a:gd name="connsiteY64" fmla="*/ 188119 h 381000"/>
                  <a:gd name="connsiteX65" fmla="*/ 119539 w 285750"/>
                  <a:gd name="connsiteY65" fmla="*/ 175736 h 381000"/>
                  <a:gd name="connsiteX66" fmla="*/ 130969 w 285750"/>
                  <a:gd name="connsiteY66" fmla="*/ 168116 h 381000"/>
                  <a:gd name="connsiteX67" fmla="*/ 146209 w 285750"/>
                  <a:gd name="connsiteY67" fmla="*/ 165259 h 381000"/>
                  <a:gd name="connsiteX68" fmla="*/ 160496 w 285750"/>
                  <a:gd name="connsiteY68" fmla="*/ 168116 h 381000"/>
                  <a:gd name="connsiteX69" fmla="*/ 171926 w 285750"/>
                  <a:gd name="connsiteY69" fmla="*/ 175736 h 381000"/>
                  <a:gd name="connsiteX70" fmla="*/ 179546 w 285750"/>
                  <a:gd name="connsiteY70" fmla="*/ 187166 h 381000"/>
                  <a:gd name="connsiteX71" fmla="*/ 182404 w 285750"/>
                  <a:gd name="connsiteY71" fmla="*/ 203359 h 381000"/>
                  <a:gd name="connsiteX72" fmla="*/ 180499 w 285750"/>
                  <a:gd name="connsiteY72" fmla="*/ 214789 h 381000"/>
                  <a:gd name="connsiteX73" fmla="*/ 175736 w 285750"/>
                  <a:gd name="connsiteY73" fmla="*/ 224314 h 381000"/>
                  <a:gd name="connsiteX74" fmla="*/ 169069 w 285750"/>
                  <a:gd name="connsiteY74" fmla="*/ 231934 h 381000"/>
                  <a:gd name="connsiteX75" fmla="*/ 160496 w 285750"/>
                  <a:gd name="connsiteY75" fmla="*/ 237649 h 381000"/>
                  <a:gd name="connsiteX76" fmla="*/ 185261 w 285750"/>
                  <a:gd name="connsiteY76" fmla="*/ 258604 h 381000"/>
                  <a:gd name="connsiteX77" fmla="*/ 159544 w 285750"/>
                  <a:gd name="connsiteY77" fmla="*/ 258604 h 381000"/>
                  <a:gd name="connsiteX78" fmla="*/ 241459 w 285750"/>
                  <a:gd name="connsiteY78" fmla="*/ 239554 h 381000"/>
                  <a:gd name="connsiteX79" fmla="*/ 193834 w 285750"/>
                  <a:gd name="connsiteY79" fmla="*/ 239554 h 381000"/>
                  <a:gd name="connsiteX80" fmla="*/ 193834 w 285750"/>
                  <a:gd name="connsiteY80" fmla="*/ 166211 h 381000"/>
                  <a:gd name="connsiteX81" fmla="*/ 215741 w 285750"/>
                  <a:gd name="connsiteY81" fmla="*/ 166211 h 381000"/>
                  <a:gd name="connsiteX82" fmla="*/ 215741 w 285750"/>
                  <a:gd name="connsiteY82" fmla="*/ 222409 h 381000"/>
                  <a:gd name="connsiteX83" fmla="*/ 241459 w 285750"/>
                  <a:gd name="connsiteY83" fmla="*/ 222409 h 381000"/>
                  <a:gd name="connsiteX84" fmla="*/ 241459 w 285750"/>
                  <a:gd name="connsiteY84" fmla="*/ 239554 h 381000"/>
                  <a:gd name="connsiteX85" fmla="*/ 144304 w 285750"/>
                  <a:gd name="connsiteY85" fmla="*/ 87154 h 381000"/>
                  <a:gd name="connsiteX86" fmla="*/ 46196 w 285750"/>
                  <a:gd name="connsiteY86" fmla="*/ 57626 h 381000"/>
                  <a:gd name="connsiteX87" fmla="*/ 144304 w 285750"/>
                  <a:gd name="connsiteY87" fmla="*/ 28099 h 381000"/>
                  <a:gd name="connsiteX88" fmla="*/ 242411 w 285750"/>
                  <a:gd name="connsiteY88" fmla="*/ 57626 h 381000"/>
                  <a:gd name="connsiteX89" fmla="*/ 144304 w 285750"/>
                  <a:gd name="connsiteY89" fmla="*/ 8715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85750" h="381000">
                    <a:moveTo>
                      <a:pt x="144304" y="7144"/>
                    </a:moveTo>
                    <a:cubicBezTo>
                      <a:pt x="68104" y="7144"/>
                      <a:pt x="7144" y="32861"/>
                      <a:pt x="7144" y="61436"/>
                    </a:cubicBezTo>
                    <a:lnTo>
                      <a:pt x="7144" y="318611"/>
                    </a:lnTo>
                    <a:cubicBezTo>
                      <a:pt x="7144" y="347186"/>
                      <a:pt x="69056" y="373856"/>
                      <a:pt x="144304" y="373856"/>
                    </a:cubicBezTo>
                    <a:cubicBezTo>
                      <a:pt x="220504" y="373856"/>
                      <a:pt x="281464" y="348139"/>
                      <a:pt x="281464" y="319564"/>
                    </a:cubicBezTo>
                    <a:lnTo>
                      <a:pt x="281464" y="62389"/>
                    </a:lnTo>
                    <a:cubicBezTo>
                      <a:pt x="282416" y="33814"/>
                      <a:pt x="220504" y="7144"/>
                      <a:pt x="144304" y="7144"/>
                    </a:cubicBezTo>
                    <a:close/>
                    <a:moveTo>
                      <a:pt x="103346" y="222409"/>
                    </a:moveTo>
                    <a:cubicBezTo>
                      <a:pt x="103346" y="224314"/>
                      <a:pt x="102394" y="226219"/>
                      <a:pt x="101441" y="228124"/>
                    </a:cubicBezTo>
                    <a:cubicBezTo>
                      <a:pt x="100489" y="230029"/>
                      <a:pt x="99536" y="231934"/>
                      <a:pt x="97631" y="232886"/>
                    </a:cubicBezTo>
                    <a:cubicBezTo>
                      <a:pt x="95726" y="234791"/>
                      <a:pt x="93821" y="235744"/>
                      <a:pt x="91916" y="236696"/>
                    </a:cubicBezTo>
                    <a:cubicBezTo>
                      <a:pt x="90011" y="237649"/>
                      <a:pt x="87154" y="238601"/>
                      <a:pt x="83344" y="239554"/>
                    </a:cubicBezTo>
                    <a:cubicBezTo>
                      <a:pt x="80486" y="240506"/>
                      <a:pt x="76676" y="240506"/>
                      <a:pt x="71914" y="240506"/>
                    </a:cubicBezTo>
                    <a:cubicBezTo>
                      <a:pt x="70009" y="240506"/>
                      <a:pt x="67151" y="240506"/>
                      <a:pt x="65246" y="240506"/>
                    </a:cubicBezTo>
                    <a:cubicBezTo>
                      <a:pt x="63341" y="240506"/>
                      <a:pt x="61436" y="240506"/>
                      <a:pt x="59531" y="239554"/>
                    </a:cubicBezTo>
                    <a:cubicBezTo>
                      <a:pt x="57626" y="239554"/>
                      <a:pt x="55721" y="238601"/>
                      <a:pt x="54769" y="238601"/>
                    </a:cubicBezTo>
                    <a:cubicBezTo>
                      <a:pt x="52864" y="238601"/>
                      <a:pt x="51911" y="237649"/>
                      <a:pt x="50959" y="236696"/>
                    </a:cubicBezTo>
                    <a:lnTo>
                      <a:pt x="50959" y="216694"/>
                    </a:lnTo>
                    <a:cubicBezTo>
                      <a:pt x="51911" y="217646"/>
                      <a:pt x="53816" y="218599"/>
                      <a:pt x="55721" y="219551"/>
                    </a:cubicBezTo>
                    <a:cubicBezTo>
                      <a:pt x="57626" y="220504"/>
                      <a:pt x="58579" y="221456"/>
                      <a:pt x="60484" y="222409"/>
                    </a:cubicBezTo>
                    <a:cubicBezTo>
                      <a:pt x="62389" y="223361"/>
                      <a:pt x="64294" y="223361"/>
                      <a:pt x="66199" y="224314"/>
                    </a:cubicBezTo>
                    <a:cubicBezTo>
                      <a:pt x="68104" y="225266"/>
                      <a:pt x="70009" y="225266"/>
                      <a:pt x="71914" y="225266"/>
                    </a:cubicBezTo>
                    <a:cubicBezTo>
                      <a:pt x="73819" y="225266"/>
                      <a:pt x="74771" y="225266"/>
                      <a:pt x="75724" y="224314"/>
                    </a:cubicBezTo>
                    <a:cubicBezTo>
                      <a:pt x="76676" y="224314"/>
                      <a:pt x="77629" y="223361"/>
                      <a:pt x="77629" y="223361"/>
                    </a:cubicBezTo>
                    <a:cubicBezTo>
                      <a:pt x="78581" y="223361"/>
                      <a:pt x="78581" y="222409"/>
                      <a:pt x="78581" y="221456"/>
                    </a:cubicBezTo>
                    <a:cubicBezTo>
                      <a:pt x="78581" y="220504"/>
                      <a:pt x="78581" y="220504"/>
                      <a:pt x="78581" y="219551"/>
                    </a:cubicBezTo>
                    <a:cubicBezTo>
                      <a:pt x="78581" y="218599"/>
                      <a:pt x="78581" y="217646"/>
                      <a:pt x="77629" y="216694"/>
                    </a:cubicBezTo>
                    <a:cubicBezTo>
                      <a:pt x="76676" y="215741"/>
                      <a:pt x="76676" y="214789"/>
                      <a:pt x="75724" y="214789"/>
                    </a:cubicBezTo>
                    <a:cubicBezTo>
                      <a:pt x="74771" y="213836"/>
                      <a:pt x="73819" y="213836"/>
                      <a:pt x="71914" y="212884"/>
                    </a:cubicBezTo>
                    <a:cubicBezTo>
                      <a:pt x="70009" y="211931"/>
                      <a:pt x="69056" y="211931"/>
                      <a:pt x="67151" y="210979"/>
                    </a:cubicBezTo>
                    <a:cubicBezTo>
                      <a:pt x="64294" y="210026"/>
                      <a:pt x="61436" y="208121"/>
                      <a:pt x="58579" y="206216"/>
                    </a:cubicBezTo>
                    <a:cubicBezTo>
                      <a:pt x="56674" y="204311"/>
                      <a:pt x="54769" y="203359"/>
                      <a:pt x="52864" y="201454"/>
                    </a:cubicBezTo>
                    <a:cubicBezTo>
                      <a:pt x="50959" y="199549"/>
                      <a:pt x="50006" y="197644"/>
                      <a:pt x="50006" y="195739"/>
                    </a:cubicBezTo>
                    <a:cubicBezTo>
                      <a:pt x="49054" y="193834"/>
                      <a:pt x="49054" y="190976"/>
                      <a:pt x="49054" y="189071"/>
                    </a:cubicBezTo>
                    <a:cubicBezTo>
                      <a:pt x="49054" y="185261"/>
                      <a:pt x="50006" y="182404"/>
                      <a:pt x="50959" y="179546"/>
                    </a:cubicBezTo>
                    <a:cubicBezTo>
                      <a:pt x="52864" y="176689"/>
                      <a:pt x="54769" y="173831"/>
                      <a:pt x="56674" y="171926"/>
                    </a:cubicBezTo>
                    <a:cubicBezTo>
                      <a:pt x="59531" y="170021"/>
                      <a:pt x="62389" y="168116"/>
                      <a:pt x="66199" y="167164"/>
                    </a:cubicBezTo>
                    <a:cubicBezTo>
                      <a:pt x="70009" y="166211"/>
                      <a:pt x="73819" y="165259"/>
                      <a:pt x="78581" y="165259"/>
                    </a:cubicBezTo>
                    <a:cubicBezTo>
                      <a:pt x="81439" y="165259"/>
                      <a:pt x="83344" y="165259"/>
                      <a:pt x="85249" y="165259"/>
                    </a:cubicBezTo>
                    <a:cubicBezTo>
                      <a:pt x="87154" y="165259"/>
                      <a:pt x="89059" y="165259"/>
                      <a:pt x="90964" y="166211"/>
                    </a:cubicBezTo>
                    <a:cubicBezTo>
                      <a:pt x="92869" y="166211"/>
                      <a:pt x="93821" y="167164"/>
                      <a:pt x="95726" y="167164"/>
                    </a:cubicBezTo>
                    <a:cubicBezTo>
                      <a:pt x="97631" y="167164"/>
                      <a:pt x="98584" y="168116"/>
                      <a:pt x="99536" y="168116"/>
                    </a:cubicBezTo>
                    <a:lnTo>
                      <a:pt x="99536" y="187166"/>
                    </a:lnTo>
                    <a:cubicBezTo>
                      <a:pt x="98584" y="186214"/>
                      <a:pt x="97631" y="186214"/>
                      <a:pt x="95726" y="185261"/>
                    </a:cubicBezTo>
                    <a:cubicBezTo>
                      <a:pt x="94774" y="184309"/>
                      <a:pt x="92869" y="184309"/>
                      <a:pt x="90964" y="183356"/>
                    </a:cubicBezTo>
                    <a:cubicBezTo>
                      <a:pt x="89059" y="182404"/>
                      <a:pt x="88106" y="182404"/>
                      <a:pt x="86201" y="182404"/>
                    </a:cubicBezTo>
                    <a:cubicBezTo>
                      <a:pt x="84296" y="182404"/>
                      <a:pt x="82391" y="182404"/>
                      <a:pt x="80486" y="182404"/>
                    </a:cubicBezTo>
                    <a:cubicBezTo>
                      <a:pt x="77629" y="182404"/>
                      <a:pt x="75724" y="182404"/>
                      <a:pt x="74771" y="183356"/>
                    </a:cubicBezTo>
                    <a:cubicBezTo>
                      <a:pt x="72866" y="184309"/>
                      <a:pt x="72866" y="185261"/>
                      <a:pt x="72866" y="187166"/>
                    </a:cubicBezTo>
                    <a:cubicBezTo>
                      <a:pt x="72866" y="188119"/>
                      <a:pt x="72866" y="189071"/>
                      <a:pt x="73819" y="189071"/>
                    </a:cubicBezTo>
                    <a:cubicBezTo>
                      <a:pt x="73819" y="190024"/>
                      <a:pt x="74771" y="190024"/>
                      <a:pt x="75724" y="190976"/>
                    </a:cubicBezTo>
                    <a:cubicBezTo>
                      <a:pt x="76676" y="191929"/>
                      <a:pt x="77629" y="191929"/>
                      <a:pt x="78581" y="192881"/>
                    </a:cubicBezTo>
                    <a:cubicBezTo>
                      <a:pt x="79534" y="193834"/>
                      <a:pt x="81439" y="193834"/>
                      <a:pt x="83344" y="194786"/>
                    </a:cubicBezTo>
                    <a:cubicBezTo>
                      <a:pt x="86201" y="195739"/>
                      <a:pt x="89059" y="197644"/>
                      <a:pt x="91916" y="198596"/>
                    </a:cubicBezTo>
                    <a:cubicBezTo>
                      <a:pt x="94774" y="200501"/>
                      <a:pt x="96679" y="201454"/>
                      <a:pt x="98584" y="203359"/>
                    </a:cubicBezTo>
                    <a:cubicBezTo>
                      <a:pt x="100489" y="205264"/>
                      <a:pt x="101441" y="207169"/>
                      <a:pt x="103346" y="209074"/>
                    </a:cubicBezTo>
                    <a:cubicBezTo>
                      <a:pt x="104299" y="210979"/>
                      <a:pt x="105251" y="213836"/>
                      <a:pt x="105251" y="217646"/>
                    </a:cubicBezTo>
                    <a:cubicBezTo>
                      <a:pt x="104299" y="218599"/>
                      <a:pt x="103346" y="220504"/>
                      <a:pt x="103346" y="222409"/>
                    </a:cubicBezTo>
                    <a:close/>
                    <a:moveTo>
                      <a:pt x="159544" y="258604"/>
                    </a:moveTo>
                    <a:lnTo>
                      <a:pt x="143351" y="241459"/>
                    </a:lnTo>
                    <a:cubicBezTo>
                      <a:pt x="138589" y="241459"/>
                      <a:pt x="133826" y="239554"/>
                      <a:pt x="130016" y="238601"/>
                    </a:cubicBezTo>
                    <a:cubicBezTo>
                      <a:pt x="126206" y="236696"/>
                      <a:pt x="122396" y="233839"/>
                      <a:pt x="119539" y="230981"/>
                    </a:cubicBezTo>
                    <a:cubicBezTo>
                      <a:pt x="116681" y="228124"/>
                      <a:pt x="113824" y="224314"/>
                      <a:pt x="111919" y="219551"/>
                    </a:cubicBezTo>
                    <a:cubicBezTo>
                      <a:pt x="110014" y="214789"/>
                      <a:pt x="109061" y="210026"/>
                      <a:pt x="109061" y="204311"/>
                    </a:cubicBezTo>
                    <a:cubicBezTo>
                      <a:pt x="109061" y="198596"/>
                      <a:pt x="110014" y="192881"/>
                      <a:pt x="111919" y="188119"/>
                    </a:cubicBezTo>
                    <a:cubicBezTo>
                      <a:pt x="113824" y="183356"/>
                      <a:pt x="116681" y="179546"/>
                      <a:pt x="119539" y="175736"/>
                    </a:cubicBezTo>
                    <a:cubicBezTo>
                      <a:pt x="122396" y="171926"/>
                      <a:pt x="127159" y="170021"/>
                      <a:pt x="130969" y="168116"/>
                    </a:cubicBezTo>
                    <a:cubicBezTo>
                      <a:pt x="135731" y="166211"/>
                      <a:pt x="140494" y="165259"/>
                      <a:pt x="146209" y="165259"/>
                    </a:cubicBezTo>
                    <a:cubicBezTo>
                      <a:pt x="151924" y="165259"/>
                      <a:pt x="156686" y="166211"/>
                      <a:pt x="160496" y="168116"/>
                    </a:cubicBezTo>
                    <a:cubicBezTo>
                      <a:pt x="165259" y="170021"/>
                      <a:pt x="169069" y="172879"/>
                      <a:pt x="171926" y="175736"/>
                    </a:cubicBezTo>
                    <a:cubicBezTo>
                      <a:pt x="174784" y="178594"/>
                      <a:pt x="177641" y="183356"/>
                      <a:pt x="179546" y="187166"/>
                    </a:cubicBezTo>
                    <a:cubicBezTo>
                      <a:pt x="181451" y="191929"/>
                      <a:pt x="182404" y="196691"/>
                      <a:pt x="182404" y="203359"/>
                    </a:cubicBezTo>
                    <a:cubicBezTo>
                      <a:pt x="182404" y="207169"/>
                      <a:pt x="182404" y="211931"/>
                      <a:pt x="180499" y="214789"/>
                    </a:cubicBezTo>
                    <a:cubicBezTo>
                      <a:pt x="179546" y="218599"/>
                      <a:pt x="177641" y="221456"/>
                      <a:pt x="175736" y="224314"/>
                    </a:cubicBezTo>
                    <a:cubicBezTo>
                      <a:pt x="173831" y="227171"/>
                      <a:pt x="171926" y="230029"/>
                      <a:pt x="169069" y="231934"/>
                    </a:cubicBezTo>
                    <a:cubicBezTo>
                      <a:pt x="166211" y="233839"/>
                      <a:pt x="164306" y="235744"/>
                      <a:pt x="160496" y="237649"/>
                    </a:cubicBezTo>
                    <a:lnTo>
                      <a:pt x="185261" y="258604"/>
                    </a:lnTo>
                    <a:lnTo>
                      <a:pt x="159544" y="258604"/>
                    </a:lnTo>
                    <a:close/>
                    <a:moveTo>
                      <a:pt x="241459" y="239554"/>
                    </a:moveTo>
                    <a:lnTo>
                      <a:pt x="193834" y="239554"/>
                    </a:lnTo>
                    <a:lnTo>
                      <a:pt x="193834" y="166211"/>
                    </a:lnTo>
                    <a:lnTo>
                      <a:pt x="215741" y="166211"/>
                    </a:lnTo>
                    <a:lnTo>
                      <a:pt x="215741" y="222409"/>
                    </a:lnTo>
                    <a:lnTo>
                      <a:pt x="241459" y="222409"/>
                    </a:lnTo>
                    <a:lnTo>
                      <a:pt x="241459" y="239554"/>
                    </a:lnTo>
                    <a:close/>
                    <a:moveTo>
                      <a:pt x="144304" y="87154"/>
                    </a:moveTo>
                    <a:cubicBezTo>
                      <a:pt x="90011" y="87154"/>
                      <a:pt x="46196" y="73819"/>
                      <a:pt x="46196" y="57626"/>
                    </a:cubicBezTo>
                    <a:cubicBezTo>
                      <a:pt x="46196" y="41434"/>
                      <a:pt x="90011" y="28099"/>
                      <a:pt x="144304" y="28099"/>
                    </a:cubicBezTo>
                    <a:cubicBezTo>
                      <a:pt x="198596" y="28099"/>
                      <a:pt x="242411" y="41434"/>
                      <a:pt x="242411" y="57626"/>
                    </a:cubicBezTo>
                    <a:cubicBezTo>
                      <a:pt x="242411" y="73819"/>
                      <a:pt x="198596" y="87154"/>
                      <a:pt x="144304" y="87154"/>
                    </a:cubicBezTo>
                    <a:close/>
                  </a:path>
                </a:pathLst>
              </a:custGeom>
              <a:solidFill>
                <a:srgbClr val="0F78D4"/>
              </a:solidFill>
              <a:ln w="9525" cap="flat">
                <a:noFill/>
                <a:prstDash val="solid"/>
                <a:miter/>
              </a:ln>
            </p:spPr>
            <p:txBody>
              <a:bodyPr rtlCol="0" anchor="ctr"/>
              <a:lstStyle/>
              <a:p>
                <a:endParaRPr lang="en-US" sz="1200"/>
              </a:p>
            </p:txBody>
          </p:sp>
        </p:grpSp>
        <p:sp>
          <p:nvSpPr>
            <p:cNvPr id="19" name="Title 1">
              <a:extLst>
                <a:ext uri="{FF2B5EF4-FFF2-40B4-BE49-F238E27FC236}">
                  <a16:creationId xmlns:a16="http://schemas.microsoft.com/office/drawing/2014/main" id="{A52C5996-77AB-8249-9FC6-F7881B9E54CF}"/>
                </a:ext>
              </a:extLst>
            </p:cNvPr>
            <p:cNvSpPr txBox="1">
              <a:spLocks/>
            </p:cNvSpPr>
            <p:nvPr/>
          </p:nvSpPr>
          <p:spPr>
            <a:xfrm>
              <a:off x="8662021" y="5101973"/>
              <a:ext cx="962821"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Cosmos </a:t>
              </a:r>
              <a:br>
                <a:rPr lang="en-US" sz="1200" spc="0">
                  <a:solidFill>
                    <a:srgbClr val="000000"/>
                  </a:solidFill>
                  <a:latin typeface="Segoe UI Semibold" panose="020B0702040204020203" pitchFamily="34" charset="0"/>
                  <a:cs typeface="Segoe UI Semibold" panose="020B0702040204020203" pitchFamily="34" charset="0"/>
                </a:rPr>
              </a:br>
              <a:r>
                <a:rPr lang="en-US" sz="1200" spc="0">
                  <a:solidFill>
                    <a:srgbClr val="000000"/>
                  </a:solidFill>
                  <a:latin typeface="Segoe UI Semibold" panose="020B0702040204020203" pitchFamily="34" charset="0"/>
                  <a:cs typeface="Segoe UI Semibold" panose="020B0702040204020203" pitchFamily="34" charset="0"/>
                </a:rPr>
                <a:t>DB</a:t>
              </a:r>
            </a:p>
          </p:txBody>
        </p:sp>
        <p:sp>
          <p:nvSpPr>
            <p:cNvPr id="20" name="Rectangle: Rounded Corners 68">
              <a:extLst>
                <a:ext uri="{FF2B5EF4-FFF2-40B4-BE49-F238E27FC236}">
                  <a16:creationId xmlns:a16="http://schemas.microsoft.com/office/drawing/2014/main" id="{10615EB8-D74A-8549-93C9-9B8869769778}"/>
                </a:ext>
              </a:extLst>
            </p:cNvPr>
            <p:cNvSpPr/>
            <p:nvPr/>
          </p:nvSpPr>
          <p:spPr bwMode="auto">
            <a:xfrm>
              <a:off x="8833068" y="5543130"/>
              <a:ext cx="620725" cy="620725"/>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grpSp>
          <p:nvGrpSpPr>
            <p:cNvPr id="21" name="Graphic 127">
              <a:extLst>
                <a:ext uri="{FF2B5EF4-FFF2-40B4-BE49-F238E27FC236}">
                  <a16:creationId xmlns:a16="http://schemas.microsoft.com/office/drawing/2014/main" id="{7ABA7C76-9CB4-E248-A72D-673A386E2FFF}"/>
                </a:ext>
              </a:extLst>
            </p:cNvPr>
            <p:cNvGrpSpPr/>
            <p:nvPr/>
          </p:nvGrpSpPr>
          <p:grpSpPr>
            <a:xfrm>
              <a:off x="8891927" y="5601975"/>
              <a:ext cx="499334" cy="499283"/>
              <a:chOff x="10248501" y="926701"/>
              <a:chExt cx="1447391" cy="1447247"/>
            </a:xfrm>
          </p:grpSpPr>
          <p:sp>
            <p:nvSpPr>
              <p:cNvPr id="74" name="Freeform: Shape 121">
                <a:extLst>
                  <a:ext uri="{FF2B5EF4-FFF2-40B4-BE49-F238E27FC236}">
                    <a16:creationId xmlns:a16="http://schemas.microsoft.com/office/drawing/2014/main" id="{D30BB4FF-92EF-DE46-98B1-C9F99AE9B557}"/>
                  </a:ext>
                </a:extLst>
              </p:cNvPr>
              <p:cNvSpPr/>
              <p:nvPr/>
            </p:nvSpPr>
            <p:spPr>
              <a:xfrm>
                <a:off x="10434768" y="1112968"/>
                <a:ext cx="1024468" cy="1024468"/>
              </a:xfrm>
              <a:custGeom>
                <a:avLst/>
                <a:gdLst>
                  <a:gd name="connsiteX0" fmla="*/ 363372 w 1024467"/>
                  <a:gd name="connsiteY0" fmla="*/ 869226 h 1024467"/>
                  <a:gd name="connsiteX1" fmla="*/ 636206 w 1024467"/>
                  <a:gd name="connsiteY1" fmla="*/ 636206 h 1024467"/>
                  <a:gd name="connsiteX2" fmla="*/ 869412 w 1024467"/>
                  <a:gd name="connsiteY2" fmla="*/ 363651 h 1024467"/>
                  <a:gd name="connsiteX3" fmla="*/ 542793 w 1024467"/>
                  <a:gd name="connsiteY3" fmla="*/ 170260 h 1024467"/>
                  <a:gd name="connsiteX4" fmla="*/ 170260 w 1024467"/>
                  <a:gd name="connsiteY4" fmla="*/ 542793 h 1024467"/>
                  <a:gd name="connsiteX5" fmla="*/ 363372 w 1024467"/>
                  <a:gd name="connsiteY5" fmla="*/ 869226 h 102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4467" h="1024467">
                    <a:moveTo>
                      <a:pt x="363372" y="869226"/>
                    </a:moveTo>
                    <a:cubicBezTo>
                      <a:pt x="443932" y="812461"/>
                      <a:pt x="536414" y="735999"/>
                      <a:pt x="636206" y="636206"/>
                    </a:cubicBezTo>
                    <a:cubicBezTo>
                      <a:pt x="738699" y="533713"/>
                      <a:pt x="814044" y="442163"/>
                      <a:pt x="869412" y="363651"/>
                    </a:cubicBezTo>
                    <a:cubicBezTo>
                      <a:pt x="806081" y="248398"/>
                      <a:pt x="683611" y="170260"/>
                      <a:pt x="542793" y="170260"/>
                    </a:cubicBezTo>
                    <a:cubicBezTo>
                      <a:pt x="337061" y="170260"/>
                      <a:pt x="170260" y="337061"/>
                      <a:pt x="170260" y="542793"/>
                    </a:cubicBezTo>
                    <a:cubicBezTo>
                      <a:pt x="170260" y="683471"/>
                      <a:pt x="248259" y="805849"/>
                      <a:pt x="363372" y="869226"/>
                    </a:cubicBezTo>
                    <a:close/>
                  </a:path>
                </a:pathLst>
              </a:custGeom>
              <a:solidFill>
                <a:srgbClr val="0F78D4"/>
              </a:solidFill>
              <a:ln w="46434" cap="flat">
                <a:noFill/>
                <a:prstDash val="solid"/>
                <a:miter/>
              </a:ln>
            </p:spPr>
            <p:txBody>
              <a:bodyPr rtlCol="0" anchor="ctr"/>
              <a:lstStyle/>
              <a:p>
                <a:endParaRPr lang="en-US" sz="1200"/>
              </a:p>
            </p:txBody>
          </p:sp>
          <p:sp>
            <p:nvSpPr>
              <p:cNvPr id="75" name="Freeform: Shape 122">
                <a:extLst>
                  <a:ext uri="{FF2B5EF4-FFF2-40B4-BE49-F238E27FC236}">
                    <a16:creationId xmlns:a16="http://schemas.microsoft.com/office/drawing/2014/main" id="{B4551A9F-263B-7346-B520-4655A800439F}"/>
                  </a:ext>
                </a:extLst>
              </p:cNvPr>
              <p:cNvSpPr/>
              <p:nvPr/>
            </p:nvSpPr>
            <p:spPr>
              <a:xfrm>
                <a:off x="10798408" y="1476608"/>
                <a:ext cx="698501" cy="698501"/>
              </a:xfrm>
              <a:custGeom>
                <a:avLst/>
                <a:gdLst>
                  <a:gd name="connsiteX0" fmla="*/ 371335 w 698500"/>
                  <a:gd name="connsiteY0" fmla="*/ 371335 h 698500"/>
                  <a:gd name="connsiteX1" fmla="*/ 170260 w 698500"/>
                  <a:gd name="connsiteY1" fmla="*/ 551222 h 698500"/>
                  <a:gd name="connsiteX2" fmla="*/ 179154 w 698500"/>
                  <a:gd name="connsiteY2" fmla="*/ 551687 h 698500"/>
                  <a:gd name="connsiteX3" fmla="*/ 551687 w 698500"/>
                  <a:gd name="connsiteY3" fmla="*/ 179154 h 698500"/>
                  <a:gd name="connsiteX4" fmla="*/ 551222 w 698500"/>
                  <a:gd name="connsiteY4" fmla="*/ 170260 h 698500"/>
                  <a:gd name="connsiteX5" fmla="*/ 371335 w 698500"/>
                  <a:gd name="connsiteY5" fmla="*/ 371335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698500">
                    <a:moveTo>
                      <a:pt x="371335" y="371335"/>
                    </a:moveTo>
                    <a:cubicBezTo>
                      <a:pt x="304744" y="437878"/>
                      <a:pt x="236850" y="498229"/>
                      <a:pt x="170260" y="551222"/>
                    </a:cubicBezTo>
                    <a:cubicBezTo>
                      <a:pt x="173240" y="551315"/>
                      <a:pt x="176174" y="551687"/>
                      <a:pt x="179154" y="551687"/>
                    </a:cubicBezTo>
                    <a:cubicBezTo>
                      <a:pt x="384885" y="551687"/>
                      <a:pt x="551687" y="384885"/>
                      <a:pt x="551687" y="179154"/>
                    </a:cubicBezTo>
                    <a:cubicBezTo>
                      <a:pt x="551687" y="176127"/>
                      <a:pt x="551315" y="173240"/>
                      <a:pt x="551222" y="170260"/>
                    </a:cubicBezTo>
                    <a:cubicBezTo>
                      <a:pt x="496739" y="238573"/>
                      <a:pt x="435876" y="306793"/>
                      <a:pt x="371335" y="371335"/>
                    </a:cubicBezTo>
                    <a:close/>
                  </a:path>
                </a:pathLst>
              </a:custGeom>
              <a:solidFill>
                <a:srgbClr val="0F78D4"/>
              </a:solidFill>
              <a:ln w="46434" cap="flat">
                <a:noFill/>
                <a:prstDash val="solid"/>
                <a:miter/>
              </a:ln>
            </p:spPr>
            <p:txBody>
              <a:bodyPr rtlCol="0" anchor="ctr"/>
              <a:lstStyle/>
              <a:p>
                <a:endParaRPr lang="en-US" sz="1200"/>
              </a:p>
            </p:txBody>
          </p:sp>
          <p:sp>
            <p:nvSpPr>
              <p:cNvPr id="76" name="Freeform: Shape 123">
                <a:extLst>
                  <a:ext uri="{FF2B5EF4-FFF2-40B4-BE49-F238E27FC236}">
                    <a16:creationId xmlns:a16="http://schemas.microsoft.com/office/drawing/2014/main" id="{278A3912-A3A6-2947-87EC-975458347463}"/>
                  </a:ext>
                </a:extLst>
              </p:cNvPr>
              <p:cNvSpPr/>
              <p:nvPr/>
            </p:nvSpPr>
            <p:spPr>
              <a:xfrm>
                <a:off x="10252324" y="930380"/>
                <a:ext cx="1443568" cy="1443568"/>
              </a:xfrm>
              <a:custGeom>
                <a:avLst/>
                <a:gdLst>
                  <a:gd name="connsiteX0" fmla="*/ 1256890 w 1443567"/>
                  <a:gd name="connsiteY0" fmla="*/ 193729 h 1443567"/>
                  <a:gd name="connsiteX1" fmla="*/ 1188856 w 1443567"/>
                  <a:gd name="connsiteY1" fmla="*/ 170260 h 1443567"/>
                  <a:gd name="connsiteX2" fmla="*/ 848360 w 1443567"/>
                  <a:gd name="connsiteY2" fmla="*/ 325234 h 1443567"/>
                  <a:gd name="connsiteX3" fmla="*/ 901120 w 1443567"/>
                  <a:gd name="connsiteY3" fmla="*/ 345397 h 1443567"/>
                  <a:gd name="connsiteX4" fmla="*/ 1188903 w 1443567"/>
                  <a:gd name="connsiteY4" fmla="*/ 216826 h 1443567"/>
                  <a:gd name="connsiteX5" fmla="*/ 1224014 w 1443567"/>
                  <a:gd name="connsiteY5" fmla="*/ 226652 h 1443567"/>
                  <a:gd name="connsiteX6" fmla="*/ 851620 w 1443567"/>
                  <a:gd name="connsiteY6" fmla="*/ 851670 h 1443567"/>
                  <a:gd name="connsiteX7" fmla="*/ 261713 w 1443567"/>
                  <a:gd name="connsiteY7" fmla="*/ 1233890 h 1443567"/>
                  <a:gd name="connsiteX8" fmla="*/ 226602 w 1443567"/>
                  <a:gd name="connsiteY8" fmla="*/ 1224064 h 1443567"/>
                  <a:gd name="connsiteX9" fmla="*/ 344974 w 1443567"/>
                  <a:gd name="connsiteY9" fmla="*/ 900472 h 1443567"/>
                  <a:gd name="connsiteX10" fmla="*/ 325183 w 1443567"/>
                  <a:gd name="connsiteY10" fmla="*/ 848411 h 1443567"/>
                  <a:gd name="connsiteX11" fmla="*/ 193679 w 1443567"/>
                  <a:gd name="connsiteY11" fmla="*/ 1256987 h 1443567"/>
                  <a:gd name="connsiteX12" fmla="*/ 261713 w 1443567"/>
                  <a:gd name="connsiteY12" fmla="*/ 1280456 h 1443567"/>
                  <a:gd name="connsiteX13" fmla="*/ 884543 w 1443567"/>
                  <a:gd name="connsiteY13" fmla="*/ 884593 h 1443567"/>
                  <a:gd name="connsiteX14" fmla="*/ 1256890 w 1443567"/>
                  <a:gd name="connsiteY14" fmla="*/ 193729 h 14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43567" h="1443567">
                    <a:moveTo>
                      <a:pt x="1256890" y="193729"/>
                    </a:moveTo>
                    <a:cubicBezTo>
                      <a:pt x="1240964" y="177803"/>
                      <a:pt x="1217821" y="170260"/>
                      <a:pt x="1188856" y="170260"/>
                    </a:cubicBezTo>
                    <a:cubicBezTo>
                      <a:pt x="1109553" y="170260"/>
                      <a:pt x="986384" y="227304"/>
                      <a:pt x="848360" y="325234"/>
                    </a:cubicBezTo>
                    <a:cubicBezTo>
                      <a:pt x="866475" y="330868"/>
                      <a:pt x="884124" y="337434"/>
                      <a:pt x="901120" y="345397"/>
                    </a:cubicBezTo>
                    <a:cubicBezTo>
                      <a:pt x="1026012" y="260599"/>
                      <a:pt x="1129484" y="216826"/>
                      <a:pt x="1188903" y="216826"/>
                    </a:cubicBezTo>
                    <a:cubicBezTo>
                      <a:pt x="1200405" y="216826"/>
                      <a:pt x="1215865" y="218549"/>
                      <a:pt x="1224014" y="226652"/>
                    </a:cubicBezTo>
                    <a:cubicBezTo>
                      <a:pt x="1268113" y="270750"/>
                      <a:pt x="1179031" y="524260"/>
                      <a:pt x="851620" y="851670"/>
                    </a:cubicBezTo>
                    <a:cubicBezTo>
                      <a:pt x="600672" y="1102618"/>
                      <a:pt x="364905" y="1233890"/>
                      <a:pt x="261713" y="1233890"/>
                    </a:cubicBezTo>
                    <a:cubicBezTo>
                      <a:pt x="250164" y="1233890"/>
                      <a:pt x="234751" y="1232167"/>
                      <a:pt x="226602" y="1224064"/>
                    </a:cubicBezTo>
                    <a:cubicBezTo>
                      <a:pt x="197451" y="1194913"/>
                      <a:pt x="227114" y="1073747"/>
                      <a:pt x="344974" y="900472"/>
                    </a:cubicBezTo>
                    <a:cubicBezTo>
                      <a:pt x="337198" y="883708"/>
                      <a:pt x="330725" y="866292"/>
                      <a:pt x="325183" y="848411"/>
                    </a:cubicBezTo>
                    <a:cubicBezTo>
                      <a:pt x="191444" y="1036866"/>
                      <a:pt x="134260" y="1197521"/>
                      <a:pt x="193679" y="1256987"/>
                    </a:cubicBezTo>
                    <a:cubicBezTo>
                      <a:pt x="209605" y="1272913"/>
                      <a:pt x="232748" y="1280456"/>
                      <a:pt x="261713" y="1280456"/>
                    </a:cubicBezTo>
                    <a:cubicBezTo>
                      <a:pt x="392984" y="1280456"/>
                      <a:pt x="644026" y="1125063"/>
                      <a:pt x="884543" y="884593"/>
                    </a:cubicBezTo>
                    <a:cubicBezTo>
                      <a:pt x="1178099" y="590990"/>
                      <a:pt x="1344808" y="281694"/>
                      <a:pt x="1256890" y="193729"/>
                    </a:cubicBezTo>
                    <a:close/>
                  </a:path>
                </a:pathLst>
              </a:custGeom>
              <a:solidFill>
                <a:srgbClr val="0078D7"/>
              </a:solidFill>
              <a:ln w="46434" cap="flat">
                <a:noFill/>
                <a:prstDash val="solid"/>
                <a:miter/>
              </a:ln>
            </p:spPr>
            <p:txBody>
              <a:bodyPr rtlCol="0" anchor="ctr"/>
              <a:lstStyle/>
              <a:p>
                <a:endParaRPr lang="en-US" sz="1200"/>
              </a:p>
            </p:txBody>
          </p:sp>
          <p:sp>
            <p:nvSpPr>
              <p:cNvPr id="77" name="Freeform: Shape 124">
                <a:extLst>
                  <a:ext uri="{FF2B5EF4-FFF2-40B4-BE49-F238E27FC236}">
                    <a16:creationId xmlns:a16="http://schemas.microsoft.com/office/drawing/2014/main" id="{6B845E99-6D22-5849-B2AE-CE4643E60E56}"/>
                  </a:ext>
                </a:extLst>
              </p:cNvPr>
              <p:cNvSpPr/>
              <p:nvPr/>
            </p:nvSpPr>
            <p:spPr>
              <a:xfrm>
                <a:off x="10248501" y="926701"/>
                <a:ext cx="698501" cy="698501"/>
              </a:xfrm>
              <a:custGeom>
                <a:avLst/>
                <a:gdLst>
                  <a:gd name="connsiteX0" fmla="*/ 356526 w 698500"/>
                  <a:gd name="connsiteY0" fmla="*/ 170260 h 698500"/>
                  <a:gd name="connsiteX1" fmla="*/ 170260 w 698500"/>
                  <a:gd name="connsiteY1" fmla="*/ 356526 h 698500"/>
                  <a:gd name="connsiteX2" fmla="*/ 356526 w 698500"/>
                  <a:gd name="connsiteY2" fmla="*/ 542793 h 698500"/>
                  <a:gd name="connsiteX3" fmla="*/ 542793 w 698500"/>
                  <a:gd name="connsiteY3" fmla="*/ 356526 h 698500"/>
                  <a:gd name="connsiteX4" fmla="*/ 356526 w 698500"/>
                  <a:gd name="connsiteY4" fmla="*/ 170260 h 698500"/>
                  <a:gd name="connsiteX5" fmla="*/ 356526 w 698500"/>
                  <a:gd name="connsiteY5" fmla="*/ 17026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698500">
                    <a:moveTo>
                      <a:pt x="356526" y="170260"/>
                    </a:moveTo>
                    <a:cubicBezTo>
                      <a:pt x="356526" y="273125"/>
                      <a:pt x="273125" y="356526"/>
                      <a:pt x="170260" y="356526"/>
                    </a:cubicBezTo>
                    <a:cubicBezTo>
                      <a:pt x="273125" y="356526"/>
                      <a:pt x="356526" y="439927"/>
                      <a:pt x="356526" y="542793"/>
                    </a:cubicBezTo>
                    <a:cubicBezTo>
                      <a:pt x="356526" y="439927"/>
                      <a:pt x="439927" y="356526"/>
                      <a:pt x="542793" y="356526"/>
                    </a:cubicBezTo>
                    <a:cubicBezTo>
                      <a:pt x="439927" y="356526"/>
                      <a:pt x="356526" y="273125"/>
                      <a:pt x="356526" y="170260"/>
                    </a:cubicBezTo>
                    <a:lnTo>
                      <a:pt x="356526" y="170260"/>
                    </a:lnTo>
                    <a:close/>
                  </a:path>
                </a:pathLst>
              </a:custGeom>
              <a:solidFill>
                <a:srgbClr val="0078D7"/>
              </a:solidFill>
              <a:ln w="46434" cap="flat">
                <a:noFill/>
                <a:prstDash val="solid"/>
                <a:miter/>
              </a:ln>
            </p:spPr>
            <p:txBody>
              <a:bodyPr rtlCol="0" anchor="ctr"/>
              <a:lstStyle/>
              <a:p>
                <a:endParaRPr lang="en-US" sz="1200"/>
              </a:p>
            </p:txBody>
          </p:sp>
          <p:sp>
            <p:nvSpPr>
              <p:cNvPr id="78" name="Freeform: Shape 125">
                <a:extLst>
                  <a:ext uri="{FF2B5EF4-FFF2-40B4-BE49-F238E27FC236}">
                    <a16:creationId xmlns:a16="http://schemas.microsoft.com/office/drawing/2014/main" id="{CD4017FC-316D-6240-856B-AAFFDFDD0A08}"/>
                  </a:ext>
                </a:extLst>
              </p:cNvPr>
              <p:cNvSpPr/>
              <p:nvPr/>
            </p:nvSpPr>
            <p:spPr>
              <a:xfrm>
                <a:off x="11086702" y="1764902"/>
                <a:ext cx="605367" cy="605367"/>
              </a:xfrm>
              <a:custGeom>
                <a:avLst/>
                <a:gdLst>
                  <a:gd name="connsiteX0" fmla="*/ 309960 w 605367"/>
                  <a:gd name="connsiteY0" fmla="*/ 170260 h 605367"/>
                  <a:gd name="connsiteX1" fmla="*/ 170260 w 605367"/>
                  <a:gd name="connsiteY1" fmla="*/ 309960 h 605367"/>
                  <a:gd name="connsiteX2" fmla="*/ 309960 w 605367"/>
                  <a:gd name="connsiteY2" fmla="*/ 449660 h 605367"/>
                  <a:gd name="connsiteX3" fmla="*/ 449660 w 605367"/>
                  <a:gd name="connsiteY3" fmla="*/ 309960 h 605367"/>
                  <a:gd name="connsiteX4" fmla="*/ 309960 w 605367"/>
                  <a:gd name="connsiteY4" fmla="*/ 170260 h 605367"/>
                  <a:gd name="connsiteX5" fmla="*/ 309960 w 605367"/>
                  <a:gd name="connsiteY5" fmla="*/ 170260 h 60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367" h="605367">
                    <a:moveTo>
                      <a:pt x="309960" y="170260"/>
                    </a:moveTo>
                    <a:cubicBezTo>
                      <a:pt x="309960" y="247421"/>
                      <a:pt x="247421" y="309960"/>
                      <a:pt x="170260" y="309960"/>
                    </a:cubicBezTo>
                    <a:cubicBezTo>
                      <a:pt x="247421" y="309960"/>
                      <a:pt x="309960" y="372499"/>
                      <a:pt x="309960" y="449660"/>
                    </a:cubicBezTo>
                    <a:cubicBezTo>
                      <a:pt x="309960" y="372499"/>
                      <a:pt x="372499" y="309960"/>
                      <a:pt x="449660" y="309960"/>
                    </a:cubicBezTo>
                    <a:cubicBezTo>
                      <a:pt x="372499" y="309960"/>
                      <a:pt x="309960" y="247421"/>
                      <a:pt x="309960" y="170260"/>
                    </a:cubicBezTo>
                    <a:lnTo>
                      <a:pt x="309960" y="170260"/>
                    </a:lnTo>
                    <a:close/>
                  </a:path>
                </a:pathLst>
              </a:custGeom>
              <a:solidFill>
                <a:srgbClr val="0078D7"/>
              </a:solidFill>
              <a:ln w="46434" cap="flat">
                <a:noFill/>
                <a:prstDash val="solid"/>
                <a:miter/>
              </a:ln>
            </p:spPr>
            <p:txBody>
              <a:bodyPr rtlCol="0" anchor="ctr"/>
              <a:lstStyle/>
              <a:p>
                <a:endParaRPr lang="en-US" sz="1200"/>
              </a:p>
            </p:txBody>
          </p:sp>
          <p:sp>
            <p:nvSpPr>
              <p:cNvPr id="79" name="Freeform: Shape 126">
                <a:extLst>
                  <a:ext uri="{FF2B5EF4-FFF2-40B4-BE49-F238E27FC236}">
                    <a16:creationId xmlns:a16="http://schemas.microsoft.com/office/drawing/2014/main" id="{A592DD30-3C6A-8D43-8AF5-4E416E649D76}"/>
                  </a:ext>
                </a:extLst>
              </p:cNvPr>
              <p:cNvSpPr/>
              <p:nvPr/>
            </p:nvSpPr>
            <p:spPr>
              <a:xfrm>
                <a:off x="10434768" y="1415652"/>
                <a:ext cx="651934" cy="651934"/>
              </a:xfrm>
              <a:custGeom>
                <a:avLst/>
                <a:gdLst>
                  <a:gd name="connsiteX0" fmla="*/ 386283 w 651933"/>
                  <a:gd name="connsiteY0" fmla="*/ 295710 h 651933"/>
                  <a:gd name="connsiteX1" fmla="*/ 371055 w 651933"/>
                  <a:gd name="connsiteY1" fmla="*/ 295710 h 651933"/>
                  <a:gd name="connsiteX2" fmla="*/ 373896 w 651933"/>
                  <a:gd name="connsiteY2" fmla="*/ 271961 h 651933"/>
                  <a:gd name="connsiteX3" fmla="*/ 272194 w 651933"/>
                  <a:gd name="connsiteY3" fmla="*/ 170260 h 651933"/>
                  <a:gd name="connsiteX4" fmla="*/ 177058 w 651933"/>
                  <a:gd name="connsiteY4" fmla="*/ 170260 h 651933"/>
                  <a:gd name="connsiteX5" fmla="*/ 170260 w 651933"/>
                  <a:gd name="connsiteY5" fmla="*/ 240110 h 651933"/>
                  <a:gd name="connsiteX6" fmla="*/ 275407 w 651933"/>
                  <a:gd name="connsiteY6" fmla="*/ 499160 h 651933"/>
                  <a:gd name="connsiteX7" fmla="*/ 386283 w 651933"/>
                  <a:gd name="connsiteY7" fmla="*/ 499160 h 651933"/>
                  <a:gd name="connsiteX8" fmla="*/ 487984 w 651933"/>
                  <a:gd name="connsiteY8" fmla="*/ 397458 h 651933"/>
                  <a:gd name="connsiteX9" fmla="*/ 386283 w 651933"/>
                  <a:gd name="connsiteY9" fmla="*/ 295710 h 65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933" h="651933">
                    <a:moveTo>
                      <a:pt x="386283" y="295710"/>
                    </a:moveTo>
                    <a:lnTo>
                      <a:pt x="371055" y="295710"/>
                    </a:lnTo>
                    <a:cubicBezTo>
                      <a:pt x="372964" y="288120"/>
                      <a:pt x="373896" y="280483"/>
                      <a:pt x="373896" y="271961"/>
                    </a:cubicBezTo>
                    <a:cubicBezTo>
                      <a:pt x="373896" y="215848"/>
                      <a:pt x="328260" y="170260"/>
                      <a:pt x="272194" y="170260"/>
                    </a:cubicBezTo>
                    <a:lnTo>
                      <a:pt x="177058" y="170260"/>
                    </a:lnTo>
                    <a:cubicBezTo>
                      <a:pt x="172728" y="192891"/>
                      <a:pt x="170260" y="216221"/>
                      <a:pt x="170260" y="240110"/>
                    </a:cubicBezTo>
                    <a:cubicBezTo>
                      <a:pt x="170260" y="340880"/>
                      <a:pt x="210447" y="432104"/>
                      <a:pt x="275407" y="499160"/>
                    </a:cubicBezTo>
                    <a:lnTo>
                      <a:pt x="386283" y="499160"/>
                    </a:lnTo>
                    <a:cubicBezTo>
                      <a:pt x="442395" y="499160"/>
                      <a:pt x="487984" y="453525"/>
                      <a:pt x="487984" y="397458"/>
                    </a:cubicBezTo>
                    <a:cubicBezTo>
                      <a:pt x="487984" y="341346"/>
                      <a:pt x="442349" y="295710"/>
                      <a:pt x="386283" y="295710"/>
                    </a:cubicBezTo>
                    <a:close/>
                  </a:path>
                </a:pathLst>
              </a:custGeom>
              <a:solidFill>
                <a:srgbClr val="59B4D9"/>
              </a:solidFill>
              <a:ln w="46434" cap="flat">
                <a:noFill/>
                <a:prstDash val="solid"/>
                <a:miter/>
              </a:ln>
            </p:spPr>
            <p:txBody>
              <a:bodyPr rtlCol="0" anchor="ctr"/>
              <a:lstStyle/>
              <a:p>
                <a:endParaRPr lang="en-US" sz="1200"/>
              </a:p>
            </p:txBody>
          </p:sp>
          <p:sp>
            <p:nvSpPr>
              <p:cNvPr id="80" name="Freeform: Shape 127">
                <a:extLst>
                  <a:ext uri="{FF2B5EF4-FFF2-40B4-BE49-F238E27FC236}">
                    <a16:creationId xmlns:a16="http://schemas.microsoft.com/office/drawing/2014/main" id="{C6F46B8C-D4DC-334F-94DB-4AEBA9BCCD11}"/>
                  </a:ext>
                </a:extLst>
              </p:cNvPr>
              <p:cNvSpPr/>
              <p:nvPr/>
            </p:nvSpPr>
            <p:spPr>
              <a:xfrm>
                <a:off x="10900482" y="1538355"/>
                <a:ext cx="372534" cy="372534"/>
              </a:xfrm>
              <a:custGeom>
                <a:avLst/>
                <a:gdLst>
                  <a:gd name="connsiteX0" fmla="*/ 170260 w 372533"/>
                  <a:gd name="connsiteY0" fmla="*/ 211052 h 372533"/>
                  <a:gd name="connsiteX1" fmla="*/ 170492 w 372533"/>
                  <a:gd name="connsiteY1" fmla="*/ 210819 h 372533"/>
                  <a:gd name="connsiteX2" fmla="*/ 209934 w 372533"/>
                  <a:gd name="connsiteY2" fmla="*/ 170260 h 372533"/>
                  <a:gd name="connsiteX3" fmla="*/ 170260 w 372533"/>
                  <a:gd name="connsiteY3" fmla="*/ 211052 h 372533"/>
                </a:gdLst>
                <a:ahLst/>
                <a:cxnLst>
                  <a:cxn ang="0">
                    <a:pos x="connsiteX0" y="connsiteY0"/>
                  </a:cxn>
                  <a:cxn ang="0">
                    <a:pos x="connsiteX1" y="connsiteY1"/>
                  </a:cxn>
                  <a:cxn ang="0">
                    <a:pos x="connsiteX2" y="connsiteY2"/>
                  </a:cxn>
                  <a:cxn ang="0">
                    <a:pos x="connsiteX3" y="connsiteY3"/>
                  </a:cxn>
                </a:cxnLst>
                <a:rect l="l" t="t" r="r" b="b"/>
                <a:pathLst>
                  <a:path w="372533" h="372533">
                    <a:moveTo>
                      <a:pt x="170260" y="211052"/>
                    </a:moveTo>
                    <a:cubicBezTo>
                      <a:pt x="170353" y="210959"/>
                      <a:pt x="170399" y="210912"/>
                      <a:pt x="170492" y="210819"/>
                    </a:cubicBezTo>
                    <a:cubicBezTo>
                      <a:pt x="184276" y="197035"/>
                      <a:pt x="197129" y="183624"/>
                      <a:pt x="209934" y="170260"/>
                    </a:cubicBezTo>
                    <a:cubicBezTo>
                      <a:pt x="192565" y="179014"/>
                      <a:pt x="178502" y="193357"/>
                      <a:pt x="170260" y="211052"/>
                    </a:cubicBezTo>
                    <a:close/>
                  </a:path>
                </a:pathLst>
              </a:custGeom>
              <a:solidFill>
                <a:srgbClr val="59B4D9"/>
              </a:solidFill>
              <a:ln w="46434" cap="flat">
                <a:noFill/>
                <a:prstDash val="solid"/>
                <a:miter/>
              </a:ln>
            </p:spPr>
            <p:txBody>
              <a:bodyPr rtlCol="0" anchor="ctr"/>
              <a:lstStyle/>
              <a:p>
                <a:endParaRPr lang="en-US" sz="1200"/>
              </a:p>
            </p:txBody>
          </p:sp>
          <p:sp>
            <p:nvSpPr>
              <p:cNvPr id="81" name="Freeform: Shape 128">
                <a:extLst>
                  <a:ext uri="{FF2B5EF4-FFF2-40B4-BE49-F238E27FC236}">
                    <a16:creationId xmlns:a16="http://schemas.microsoft.com/office/drawing/2014/main" id="{EA21F87F-D724-AB49-9178-DD33EA2AA9DE}"/>
                  </a:ext>
                </a:extLst>
              </p:cNvPr>
              <p:cNvSpPr/>
              <p:nvPr/>
            </p:nvSpPr>
            <p:spPr>
              <a:xfrm>
                <a:off x="10867652" y="1528762"/>
                <a:ext cx="605367" cy="605367"/>
              </a:xfrm>
              <a:custGeom>
                <a:avLst/>
                <a:gdLst>
                  <a:gd name="connsiteX0" fmla="*/ 302090 w 605367"/>
                  <a:gd name="connsiteY0" fmla="*/ 319180 h 605367"/>
                  <a:gd name="connsiteX1" fmla="*/ 170260 w 605367"/>
                  <a:gd name="connsiteY1" fmla="*/ 441743 h 605367"/>
                  <a:gd name="connsiteX2" fmla="*/ 230983 w 605367"/>
                  <a:gd name="connsiteY2" fmla="*/ 466889 h 605367"/>
                  <a:gd name="connsiteX3" fmla="*/ 261949 w 605367"/>
                  <a:gd name="connsiteY3" fmla="*/ 466889 h 605367"/>
                  <a:gd name="connsiteX4" fmla="*/ 479695 w 605367"/>
                  <a:gd name="connsiteY4" fmla="*/ 170260 h 605367"/>
                  <a:gd name="connsiteX5" fmla="*/ 439136 w 605367"/>
                  <a:gd name="connsiteY5" fmla="*/ 170260 h 605367"/>
                  <a:gd name="connsiteX6" fmla="*/ 302090 w 605367"/>
                  <a:gd name="connsiteY6" fmla="*/ 319180 h 60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367" h="605367">
                    <a:moveTo>
                      <a:pt x="302090" y="319180"/>
                    </a:moveTo>
                    <a:cubicBezTo>
                      <a:pt x="258503" y="362766"/>
                      <a:pt x="214312" y="403698"/>
                      <a:pt x="170260" y="441743"/>
                    </a:cubicBezTo>
                    <a:cubicBezTo>
                      <a:pt x="185906" y="457250"/>
                      <a:pt x="207373" y="466889"/>
                      <a:pt x="230983" y="466889"/>
                    </a:cubicBezTo>
                    <a:lnTo>
                      <a:pt x="261949" y="466889"/>
                    </a:lnTo>
                    <a:cubicBezTo>
                      <a:pt x="379251" y="414316"/>
                      <a:pt x="464328" y="303021"/>
                      <a:pt x="479695" y="170260"/>
                    </a:cubicBezTo>
                    <a:lnTo>
                      <a:pt x="439136" y="170260"/>
                    </a:lnTo>
                    <a:cubicBezTo>
                      <a:pt x="396155" y="220924"/>
                      <a:pt x="350147" y="271076"/>
                      <a:pt x="302090" y="319180"/>
                    </a:cubicBezTo>
                    <a:close/>
                  </a:path>
                </a:pathLst>
              </a:custGeom>
              <a:solidFill>
                <a:srgbClr val="59B4D9"/>
              </a:solidFill>
              <a:ln w="46434" cap="flat">
                <a:noFill/>
                <a:prstDash val="solid"/>
                <a:miter/>
              </a:ln>
            </p:spPr>
            <p:txBody>
              <a:bodyPr rtlCol="0" anchor="ctr"/>
              <a:lstStyle/>
              <a:p>
                <a:endParaRPr lang="en-US" sz="1200"/>
              </a:p>
            </p:txBody>
          </p:sp>
          <p:sp>
            <p:nvSpPr>
              <p:cNvPr id="82" name="Freeform: Shape 129">
                <a:extLst>
                  <a:ext uri="{FF2B5EF4-FFF2-40B4-BE49-F238E27FC236}">
                    <a16:creationId xmlns:a16="http://schemas.microsoft.com/office/drawing/2014/main" id="{D164F187-20B1-3349-8996-744A979E10CF}"/>
                  </a:ext>
                </a:extLst>
              </p:cNvPr>
              <p:cNvSpPr/>
              <p:nvPr/>
            </p:nvSpPr>
            <p:spPr>
              <a:xfrm>
                <a:off x="10731584" y="1150361"/>
                <a:ext cx="698501" cy="605367"/>
              </a:xfrm>
              <a:custGeom>
                <a:avLst/>
                <a:gdLst>
                  <a:gd name="connsiteX0" fmla="*/ 276758 w 698500"/>
                  <a:gd name="connsiteY0" fmla="*/ 469730 h 605367"/>
                  <a:gd name="connsiteX1" fmla="*/ 459579 w 698500"/>
                  <a:gd name="connsiteY1" fmla="*/ 469730 h 605367"/>
                  <a:gd name="connsiteX2" fmla="*/ 572363 w 698500"/>
                  <a:gd name="connsiteY2" fmla="*/ 326631 h 605367"/>
                  <a:gd name="connsiteX3" fmla="*/ 407936 w 698500"/>
                  <a:gd name="connsiteY3" fmla="*/ 170260 h 605367"/>
                  <a:gd name="connsiteX4" fmla="*/ 387028 w 698500"/>
                  <a:gd name="connsiteY4" fmla="*/ 170260 h 605367"/>
                  <a:gd name="connsiteX5" fmla="*/ 318575 w 698500"/>
                  <a:gd name="connsiteY5" fmla="*/ 238713 h 605367"/>
                  <a:gd name="connsiteX6" fmla="*/ 321415 w 698500"/>
                  <a:gd name="connsiteY6" fmla="*/ 256780 h 605367"/>
                  <a:gd name="connsiteX7" fmla="*/ 277689 w 698500"/>
                  <a:gd name="connsiteY7" fmla="*/ 256780 h 605367"/>
                  <a:gd name="connsiteX8" fmla="*/ 170260 w 698500"/>
                  <a:gd name="connsiteY8" fmla="*/ 363232 h 605367"/>
                  <a:gd name="connsiteX9" fmla="*/ 276758 w 698500"/>
                  <a:gd name="connsiteY9" fmla="*/ 469730 h 60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500" h="605367">
                    <a:moveTo>
                      <a:pt x="276758" y="469730"/>
                    </a:moveTo>
                    <a:lnTo>
                      <a:pt x="459579" y="469730"/>
                    </a:lnTo>
                    <a:cubicBezTo>
                      <a:pt x="504189" y="418181"/>
                      <a:pt x="541489" y="370357"/>
                      <a:pt x="572363" y="326631"/>
                    </a:cubicBezTo>
                    <a:cubicBezTo>
                      <a:pt x="535156" y="259016"/>
                      <a:pt x="477740" y="204020"/>
                      <a:pt x="407936" y="170260"/>
                    </a:cubicBezTo>
                    <a:lnTo>
                      <a:pt x="387028" y="170260"/>
                    </a:lnTo>
                    <a:cubicBezTo>
                      <a:pt x="348983" y="170260"/>
                      <a:pt x="318575" y="200668"/>
                      <a:pt x="318575" y="238713"/>
                    </a:cubicBezTo>
                    <a:cubicBezTo>
                      <a:pt x="318575" y="244394"/>
                      <a:pt x="319506" y="251053"/>
                      <a:pt x="321415" y="256780"/>
                    </a:cubicBezTo>
                    <a:lnTo>
                      <a:pt x="277689" y="256780"/>
                    </a:lnTo>
                    <a:cubicBezTo>
                      <a:pt x="217804" y="256780"/>
                      <a:pt x="170260" y="304325"/>
                      <a:pt x="170260" y="363232"/>
                    </a:cubicBezTo>
                    <a:cubicBezTo>
                      <a:pt x="170260" y="422139"/>
                      <a:pt x="217804" y="469730"/>
                      <a:pt x="276758" y="469730"/>
                    </a:cubicBezTo>
                    <a:close/>
                  </a:path>
                </a:pathLst>
              </a:custGeom>
              <a:solidFill>
                <a:srgbClr val="59B4D9"/>
              </a:solidFill>
              <a:ln w="46434" cap="flat">
                <a:noFill/>
                <a:prstDash val="solid"/>
                <a:miter/>
              </a:ln>
            </p:spPr>
            <p:txBody>
              <a:bodyPr rtlCol="0" anchor="ctr"/>
              <a:lstStyle/>
              <a:p>
                <a:endParaRPr lang="en-US" sz="1200"/>
              </a:p>
            </p:txBody>
          </p:sp>
        </p:grpSp>
        <p:sp>
          <p:nvSpPr>
            <p:cNvPr id="22" name="Rectangle: Rounded Corners 68">
              <a:extLst>
                <a:ext uri="{FF2B5EF4-FFF2-40B4-BE49-F238E27FC236}">
                  <a16:creationId xmlns:a16="http://schemas.microsoft.com/office/drawing/2014/main" id="{B37CA6D6-FE3E-634C-9595-A6A2434C310C}"/>
                </a:ext>
              </a:extLst>
            </p:cNvPr>
            <p:cNvSpPr/>
            <p:nvPr/>
          </p:nvSpPr>
          <p:spPr bwMode="auto">
            <a:xfrm>
              <a:off x="4459468" y="3862542"/>
              <a:ext cx="3658227" cy="1751995"/>
            </a:xfrm>
            <a:prstGeom prst="roundRect">
              <a:avLst>
                <a:gd name="adj" fmla="val 3125"/>
              </a:avLst>
            </a:prstGeom>
            <a:solidFill>
              <a:srgbClr val="0F78D4">
                <a:alpha val="1000"/>
              </a:srgbClr>
            </a:solidFill>
            <a:ln w="12700">
              <a:solidFill>
                <a:srgbClr val="0F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23" name="Title 1">
              <a:extLst>
                <a:ext uri="{FF2B5EF4-FFF2-40B4-BE49-F238E27FC236}">
                  <a16:creationId xmlns:a16="http://schemas.microsoft.com/office/drawing/2014/main" id="{FEF94C59-41BF-9E47-9D4E-91060D755757}"/>
                </a:ext>
              </a:extLst>
            </p:cNvPr>
            <p:cNvSpPr txBox="1">
              <a:spLocks/>
            </p:cNvSpPr>
            <p:nvPr/>
          </p:nvSpPr>
          <p:spPr>
            <a:xfrm>
              <a:off x="4459468" y="3604456"/>
              <a:ext cx="123767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algn="l"/>
              <a:r>
                <a:rPr lang="en-US" sz="1200" err="1">
                  <a:solidFill>
                    <a:srgbClr val="000000"/>
                  </a:solidFill>
                </a:rPr>
                <a:t>VNet</a:t>
              </a:r>
              <a:endParaRPr lang="en-US" sz="1200">
                <a:solidFill>
                  <a:srgbClr val="000000"/>
                </a:solidFill>
              </a:endParaRPr>
            </a:p>
          </p:txBody>
        </p:sp>
        <p:sp>
          <p:nvSpPr>
            <p:cNvPr id="24" name="Rectangle: Rounded Corners 68">
              <a:extLst>
                <a:ext uri="{FF2B5EF4-FFF2-40B4-BE49-F238E27FC236}">
                  <a16:creationId xmlns:a16="http://schemas.microsoft.com/office/drawing/2014/main" id="{57B92653-2BF2-404B-80BA-248E234E8BDA}"/>
                </a:ext>
              </a:extLst>
            </p:cNvPr>
            <p:cNvSpPr/>
            <p:nvPr/>
          </p:nvSpPr>
          <p:spPr bwMode="auto">
            <a:xfrm>
              <a:off x="4574552" y="4284018"/>
              <a:ext cx="1549530" cy="1208308"/>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25" name="Title 1">
              <a:extLst>
                <a:ext uri="{FF2B5EF4-FFF2-40B4-BE49-F238E27FC236}">
                  <a16:creationId xmlns:a16="http://schemas.microsoft.com/office/drawing/2014/main" id="{032B76CD-E0A2-C24B-B870-A0F94EAC030D}"/>
                </a:ext>
              </a:extLst>
            </p:cNvPr>
            <p:cNvSpPr txBox="1">
              <a:spLocks/>
            </p:cNvSpPr>
            <p:nvPr/>
          </p:nvSpPr>
          <p:spPr>
            <a:xfrm>
              <a:off x="4779461" y="4026350"/>
              <a:ext cx="123767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r>
                <a:rPr lang="en-US" sz="1200">
                  <a:solidFill>
                    <a:srgbClr val="000000"/>
                  </a:solidFill>
                </a:rPr>
                <a:t>Node</a:t>
              </a:r>
            </a:p>
          </p:txBody>
        </p:sp>
        <p:sp>
          <p:nvSpPr>
            <p:cNvPr id="26" name="Rectangle: Rounded Corners 68">
              <a:extLst>
                <a:ext uri="{FF2B5EF4-FFF2-40B4-BE49-F238E27FC236}">
                  <a16:creationId xmlns:a16="http://schemas.microsoft.com/office/drawing/2014/main" id="{077AC4DC-F9A3-D84F-AAB7-05BBE7E7220C}"/>
                </a:ext>
              </a:extLst>
            </p:cNvPr>
            <p:cNvSpPr/>
            <p:nvPr/>
          </p:nvSpPr>
          <p:spPr bwMode="auto">
            <a:xfrm>
              <a:off x="6452767" y="4284018"/>
              <a:ext cx="1549842" cy="1208308"/>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27" name="Title 1">
              <a:extLst>
                <a:ext uri="{FF2B5EF4-FFF2-40B4-BE49-F238E27FC236}">
                  <a16:creationId xmlns:a16="http://schemas.microsoft.com/office/drawing/2014/main" id="{E47B3D87-0A52-E343-A1DE-1778E1242486}"/>
                </a:ext>
              </a:extLst>
            </p:cNvPr>
            <p:cNvSpPr txBox="1">
              <a:spLocks/>
            </p:cNvSpPr>
            <p:nvPr/>
          </p:nvSpPr>
          <p:spPr>
            <a:xfrm>
              <a:off x="6608852" y="4026350"/>
              <a:ext cx="123767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r>
                <a:rPr lang="en-US" sz="1200">
                  <a:solidFill>
                    <a:srgbClr val="000000"/>
                  </a:solidFill>
                </a:rPr>
                <a:t>Node</a:t>
              </a:r>
            </a:p>
          </p:txBody>
        </p:sp>
        <p:sp>
          <p:nvSpPr>
            <p:cNvPr id="28" name="Rectangle: Rounded Corners 68">
              <a:extLst>
                <a:ext uri="{FF2B5EF4-FFF2-40B4-BE49-F238E27FC236}">
                  <a16:creationId xmlns:a16="http://schemas.microsoft.com/office/drawing/2014/main" id="{2E8B15C5-260E-4E4A-98D7-6CFCBA9CE425}"/>
                </a:ext>
              </a:extLst>
            </p:cNvPr>
            <p:cNvSpPr/>
            <p:nvPr/>
          </p:nvSpPr>
          <p:spPr bwMode="auto">
            <a:xfrm>
              <a:off x="4943929" y="4660935"/>
              <a:ext cx="1106482" cy="721511"/>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29" name="Title 1">
              <a:extLst>
                <a:ext uri="{FF2B5EF4-FFF2-40B4-BE49-F238E27FC236}">
                  <a16:creationId xmlns:a16="http://schemas.microsoft.com/office/drawing/2014/main" id="{1E8435D8-406D-A948-B86F-6018E33A6764}"/>
                </a:ext>
              </a:extLst>
            </p:cNvPr>
            <p:cNvSpPr txBox="1">
              <a:spLocks/>
            </p:cNvSpPr>
            <p:nvPr/>
          </p:nvSpPr>
          <p:spPr>
            <a:xfrm>
              <a:off x="5259703" y="4403652"/>
              <a:ext cx="47493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r>
                <a:rPr lang="en-US" sz="1200">
                  <a:solidFill>
                    <a:srgbClr val="000000"/>
                  </a:solidFill>
                </a:rPr>
                <a:t>Pod</a:t>
              </a:r>
            </a:p>
          </p:txBody>
        </p:sp>
        <p:sp>
          <p:nvSpPr>
            <p:cNvPr id="30" name="Rectangle: Rounded Corners 68">
              <a:extLst>
                <a:ext uri="{FF2B5EF4-FFF2-40B4-BE49-F238E27FC236}">
                  <a16:creationId xmlns:a16="http://schemas.microsoft.com/office/drawing/2014/main" id="{016F9EA7-A5B8-D142-A505-EF9AB50616F4}"/>
                </a:ext>
              </a:extLst>
            </p:cNvPr>
            <p:cNvSpPr/>
            <p:nvPr/>
          </p:nvSpPr>
          <p:spPr bwMode="auto">
            <a:xfrm>
              <a:off x="6533504" y="4660935"/>
              <a:ext cx="1388369" cy="721511"/>
            </a:xfrm>
            <a:prstGeom prst="roundRect">
              <a:avLst>
                <a:gd name="adj" fmla="val 3125"/>
              </a:avLst>
            </a:prstGeom>
            <a:no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31" name="Title 1">
              <a:extLst>
                <a:ext uri="{FF2B5EF4-FFF2-40B4-BE49-F238E27FC236}">
                  <a16:creationId xmlns:a16="http://schemas.microsoft.com/office/drawing/2014/main" id="{915BAFC0-E9B4-7848-B283-2CEB13A7E652}"/>
                </a:ext>
              </a:extLst>
            </p:cNvPr>
            <p:cNvSpPr txBox="1">
              <a:spLocks/>
            </p:cNvSpPr>
            <p:nvPr/>
          </p:nvSpPr>
          <p:spPr>
            <a:xfrm>
              <a:off x="6990467" y="4403652"/>
              <a:ext cx="474441"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r>
                <a:rPr lang="en-US" sz="1200">
                  <a:solidFill>
                    <a:srgbClr val="000000"/>
                  </a:solidFill>
                </a:rPr>
                <a:t>Pod</a:t>
              </a:r>
            </a:p>
          </p:txBody>
        </p:sp>
        <p:sp>
          <p:nvSpPr>
            <p:cNvPr id="32" name="Rectangle: Rounded Corners 68">
              <a:extLst>
                <a:ext uri="{FF2B5EF4-FFF2-40B4-BE49-F238E27FC236}">
                  <a16:creationId xmlns:a16="http://schemas.microsoft.com/office/drawing/2014/main" id="{72C7D757-A8C2-DF4B-B36D-DF95377343EF}"/>
                </a:ext>
              </a:extLst>
            </p:cNvPr>
            <p:cNvSpPr/>
            <p:nvPr/>
          </p:nvSpPr>
          <p:spPr bwMode="auto">
            <a:xfrm>
              <a:off x="4656931" y="4841847"/>
              <a:ext cx="385372" cy="385372"/>
            </a:xfrm>
            <a:prstGeom prst="roundRect">
              <a:avLst>
                <a:gd name="adj" fmla="val 3125"/>
              </a:avLst>
            </a:prstGeom>
            <a:solidFill>
              <a:srgbClr val="FCFDFE"/>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sp>
          <p:nvSpPr>
            <p:cNvPr id="33" name="Freeform: Shape 93">
              <a:extLst>
                <a:ext uri="{FF2B5EF4-FFF2-40B4-BE49-F238E27FC236}">
                  <a16:creationId xmlns:a16="http://schemas.microsoft.com/office/drawing/2014/main" id="{B616C026-73D8-5D4F-8810-7B121AABD138}"/>
                </a:ext>
              </a:extLst>
            </p:cNvPr>
            <p:cNvSpPr/>
            <p:nvPr/>
          </p:nvSpPr>
          <p:spPr>
            <a:xfrm>
              <a:off x="4787371" y="4997214"/>
              <a:ext cx="58850" cy="102988"/>
            </a:xfrm>
            <a:custGeom>
              <a:avLst/>
              <a:gdLst>
                <a:gd name="connsiteX0" fmla="*/ 70961 w 76200"/>
                <a:gd name="connsiteY0" fmla="*/ 7144 h 133350"/>
                <a:gd name="connsiteX1" fmla="*/ 7144 w 76200"/>
                <a:gd name="connsiteY1" fmla="*/ 66199 h 133350"/>
                <a:gd name="connsiteX2" fmla="*/ 11906 w 76200"/>
                <a:gd name="connsiteY2" fmla="*/ 81439 h 133350"/>
                <a:gd name="connsiteX3" fmla="*/ 10954 w 76200"/>
                <a:gd name="connsiteY3" fmla="*/ 90011 h 133350"/>
                <a:gd name="connsiteX4" fmla="*/ 76676 w 76200"/>
                <a:gd name="connsiteY4" fmla="*/ 130016 h 133350"/>
                <a:gd name="connsiteX5" fmla="*/ 76676 w 76200"/>
                <a:gd name="connsiteY5" fmla="*/ 14764 h 133350"/>
                <a:gd name="connsiteX6" fmla="*/ 70961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70961" y="7144"/>
                  </a:moveTo>
                  <a:lnTo>
                    <a:pt x="7144" y="66199"/>
                  </a:lnTo>
                  <a:cubicBezTo>
                    <a:pt x="10001" y="70961"/>
                    <a:pt x="11906" y="76676"/>
                    <a:pt x="11906" y="81439"/>
                  </a:cubicBezTo>
                  <a:cubicBezTo>
                    <a:pt x="11906" y="84296"/>
                    <a:pt x="11906" y="87154"/>
                    <a:pt x="10954" y="90011"/>
                  </a:cubicBezTo>
                  <a:lnTo>
                    <a:pt x="76676" y="130016"/>
                  </a:lnTo>
                  <a:lnTo>
                    <a:pt x="76676" y="14764"/>
                  </a:lnTo>
                  <a:cubicBezTo>
                    <a:pt x="75724" y="14764"/>
                    <a:pt x="71914" y="8096"/>
                    <a:pt x="70961" y="7144"/>
                  </a:cubicBezTo>
                  <a:close/>
                </a:path>
              </a:pathLst>
            </a:custGeom>
            <a:solidFill>
              <a:srgbClr val="0078D4"/>
            </a:solid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34" name="Freeform: Shape 108">
              <a:extLst>
                <a:ext uri="{FF2B5EF4-FFF2-40B4-BE49-F238E27FC236}">
                  <a16:creationId xmlns:a16="http://schemas.microsoft.com/office/drawing/2014/main" id="{7D55A063-ED57-FE47-BB11-E29F88A0E331}"/>
                </a:ext>
              </a:extLst>
            </p:cNvPr>
            <p:cNvSpPr/>
            <p:nvPr/>
          </p:nvSpPr>
          <p:spPr>
            <a:xfrm>
              <a:off x="4852452" y="4996506"/>
              <a:ext cx="58850" cy="102988"/>
            </a:xfrm>
            <a:custGeom>
              <a:avLst/>
              <a:gdLst>
                <a:gd name="connsiteX0" fmla="*/ 19526 w 76200"/>
                <a:gd name="connsiteY0" fmla="*/ 7144 h 133350"/>
                <a:gd name="connsiteX1" fmla="*/ 7144 w 76200"/>
                <a:gd name="connsiteY1" fmla="*/ 16669 h 133350"/>
                <a:gd name="connsiteX2" fmla="*/ 7144 w 76200"/>
                <a:gd name="connsiteY2" fmla="*/ 130969 h 133350"/>
                <a:gd name="connsiteX3" fmla="*/ 72866 w 76200"/>
                <a:gd name="connsiteY3" fmla="*/ 89059 h 133350"/>
                <a:gd name="connsiteX4" fmla="*/ 70961 w 76200"/>
                <a:gd name="connsiteY4" fmla="*/ 82391 h 133350"/>
                <a:gd name="connsiteX5" fmla="*/ 72866 w 76200"/>
                <a:gd name="connsiteY5" fmla="*/ 70961 h 133350"/>
                <a:gd name="connsiteX6" fmla="*/ 19526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19526" y="7144"/>
                  </a:moveTo>
                  <a:cubicBezTo>
                    <a:pt x="18574" y="8096"/>
                    <a:pt x="8096" y="15716"/>
                    <a:pt x="7144" y="16669"/>
                  </a:cubicBezTo>
                  <a:lnTo>
                    <a:pt x="7144" y="130969"/>
                  </a:lnTo>
                  <a:lnTo>
                    <a:pt x="72866" y="89059"/>
                  </a:lnTo>
                  <a:cubicBezTo>
                    <a:pt x="71914" y="86201"/>
                    <a:pt x="70961" y="84296"/>
                    <a:pt x="70961" y="82391"/>
                  </a:cubicBezTo>
                  <a:cubicBezTo>
                    <a:pt x="70961" y="78581"/>
                    <a:pt x="71914" y="74771"/>
                    <a:pt x="72866" y="70961"/>
                  </a:cubicBezTo>
                  <a:lnTo>
                    <a:pt x="19526" y="7144"/>
                  </a:lnTo>
                  <a:close/>
                </a:path>
              </a:pathLst>
            </a:custGeom>
            <a:solidFill>
              <a:srgbClr val="0078D4"/>
            </a:solid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35" name="Freeform: Shape 109">
              <a:extLst>
                <a:ext uri="{FF2B5EF4-FFF2-40B4-BE49-F238E27FC236}">
                  <a16:creationId xmlns:a16="http://schemas.microsoft.com/office/drawing/2014/main" id="{7D8CF768-BFC9-544A-954C-FC4A5DB3DB11}"/>
                </a:ext>
              </a:extLst>
            </p:cNvPr>
            <p:cNvSpPr/>
            <p:nvPr/>
          </p:nvSpPr>
          <p:spPr>
            <a:xfrm>
              <a:off x="4698805" y="4883722"/>
              <a:ext cx="301607" cy="301606"/>
            </a:xfrm>
            <a:custGeom>
              <a:avLst/>
              <a:gdLst>
                <a:gd name="connsiteX0" fmla="*/ 199549 w 390525"/>
                <a:gd name="connsiteY0" fmla="*/ 7144 h 390525"/>
                <a:gd name="connsiteX1" fmla="*/ 7144 w 390525"/>
                <a:gd name="connsiteY1" fmla="*/ 235744 h 390525"/>
                <a:gd name="connsiteX2" fmla="*/ 198596 w 390525"/>
                <a:gd name="connsiteY2" fmla="*/ 391954 h 390525"/>
                <a:gd name="connsiteX3" fmla="*/ 391001 w 390525"/>
                <a:gd name="connsiteY3" fmla="*/ 236696 h 390525"/>
                <a:gd name="connsiteX4" fmla="*/ 199549 w 390525"/>
                <a:gd name="connsiteY4" fmla="*/ 7144 h 390525"/>
                <a:gd name="connsiteX5" fmla="*/ 301466 w 390525"/>
                <a:gd name="connsiteY5" fmla="*/ 259556 h 390525"/>
                <a:gd name="connsiteX6" fmla="*/ 279559 w 390525"/>
                <a:gd name="connsiteY6" fmla="*/ 250031 h 390525"/>
                <a:gd name="connsiteX7" fmla="*/ 227171 w 390525"/>
                <a:gd name="connsiteY7" fmla="*/ 287179 h 390525"/>
                <a:gd name="connsiteX8" fmla="*/ 231934 w 390525"/>
                <a:gd name="connsiteY8" fmla="*/ 304324 h 390525"/>
                <a:gd name="connsiteX9" fmla="*/ 201454 w 390525"/>
                <a:gd name="connsiteY9" fmla="*/ 334804 h 390525"/>
                <a:gd name="connsiteX10" fmla="*/ 170974 w 390525"/>
                <a:gd name="connsiteY10" fmla="*/ 304324 h 390525"/>
                <a:gd name="connsiteX11" fmla="*/ 178594 w 390525"/>
                <a:gd name="connsiteY11" fmla="*/ 284321 h 390525"/>
                <a:gd name="connsiteX12" fmla="*/ 117634 w 390525"/>
                <a:gd name="connsiteY12" fmla="*/ 251936 h 390525"/>
                <a:gd name="connsiteX13" fmla="*/ 96679 w 390525"/>
                <a:gd name="connsiteY13" fmla="*/ 260509 h 390525"/>
                <a:gd name="connsiteX14" fmla="*/ 66199 w 390525"/>
                <a:gd name="connsiteY14" fmla="*/ 230029 h 390525"/>
                <a:gd name="connsiteX15" fmla="*/ 96679 w 390525"/>
                <a:gd name="connsiteY15" fmla="*/ 199549 h 390525"/>
                <a:gd name="connsiteX16" fmla="*/ 110966 w 390525"/>
                <a:gd name="connsiteY16" fmla="*/ 203359 h 390525"/>
                <a:gd name="connsiteX17" fmla="*/ 174784 w 390525"/>
                <a:gd name="connsiteY17" fmla="*/ 144304 h 390525"/>
                <a:gd name="connsiteX18" fmla="*/ 168116 w 390525"/>
                <a:gd name="connsiteY18" fmla="*/ 124301 h 390525"/>
                <a:gd name="connsiteX19" fmla="*/ 202406 w 390525"/>
                <a:gd name="connsiteY19" fmla="*/ 90964 h 390525"/>
                <a:gd name="connsiteX20" fmla="*/ 236696 w 390525"/>
                <a:gd name="connsiteY20" fmla="*/ 124301 h 390525"/>
                <a:gd name="connsiteX21" fmla="*/ 230981 w 390525"/>
                <a:gd name="connsiteY21" fmla="*/ 142399 h 390525"/>
                <a:gd name="connsiteX22" fmla="*/ 285274 w 390525"/>
                <a:gd name="connsiteY22" fmla="*/ 206216 h 390525"/>
                <a:gd name="connsiteX23" fmla="*/ 303371 w 390525"/>
                <a:gd name="connsiteY23" fmla="*/ 200501 h 390525"/>
                <a:gd name="connsiteX24" fmla="*/ 333851 w 390525"/>
                <a:gd name="connsiteY24" fmla="*/ 230981 h 390525"/>
                <a:gd name="connsiteX25" fmla="*/ 301466 w 390525"/>
                <a:gd name="connsiteY25" fmla="*/ 2595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0525" h="390525">
                  <a:moveTo>
                    <a:pt x="199549" y="7144"/>
                  </a:moveTo>
                  <a:lnTo>
                    <a:pt x="7144" y="235744"/>
                  </a:lnTo>
                  <a:lnTo>
                    <a:pt x="198596" y="391954"/>
                  </a:lnTo>
                  <a:lnTo>
                    <a:pt x="391001" y="236696"/>
                  </a:lnTo>
                  <a:lnTo>
                    <a:pt x="199549" y="7144"/>
                  </a:lnTo>
                  <a:close/>
                  <a:moveTo>
                    <a:pt x="301466" y="259556"/>
                  </a:moveTo>
                  <a:cubicBezTo>
                    <a:pt x="292894" y="259556"/>
                    <a:pt x="285274" y="255746"/>
                    <a:pt x="279559" y="250031"/>
                  </a:cubicBezTo>
                  <a:lnTo>
                    <a:pt x="227171" y="287179"/>
                  </a:lnTo>
                  <a:cubicBezTo>
                    <a:pt x="230981" y="291941"/>
                    <a:pt x="231934" y="297656"/>
                    <a:pt x="231934" y="304324"/>
                  </a:cubicBezTo>
                  <a:cubicBezTo>
                    <a:pt x="231934" y="321469"/>
                    <a:pt x="217646" y="334804"/>
                    <a:pt x="201454" y="334804"/>
                  </a:cubicBezTo>
                  <a:cubicBezTo>
                    <a:pt x="184309" y="334804"/>
                    <a:pt x="170974" y="321469"/>
                    <a:pt x="170974" y="304324"/>
                  </a:cubicBezTo>
                  <a:cubicBezTo>
                    <a:pt x="170974" y="296704"/>
                    <a:pt x="173831" y="290036"/>
                    <a:pt x="178594" y="284321"/>
                  </a:cubicBezTo>
                  <a:lnTo>
                    <a:pt x="117634" y="251936"/>
                  </a:lnTo>
                  <a:cubicBezTo>
                    <a:pt x="111919" y="257651"/>
                    <a:pt x="104299" y="260509"/>
                    <a:pt x="96679" y="260509"/>
                  </a:cubicBezTo>
                  <a:cubicBezTo>
                    <a:pt x="79534" y="260509"/>
                    <a:pt x="66199" y="247174"/>
                    <a:pt x="66199" y="230029"/>
                  </a:cubicBezTo>
                  <a:cubicBezTo>
                    <a:pt x="66199" y="212884"/>
                    <a:pt x="80486" y="199549"/>
                    <a:pt x="96679" y="199549"/>
                  </a:cubicBezTo>
                  <a:cubicBezTo>
                    <a:pt x="101441" y="199549"/>
                    <a:pt x="106204" y="200501"/>
                    <a:pt x="110966" y="203359"/>
                  </a:cubicBezTo>
                  <a:lnTo>
                    <a:pt x="174784" y="144304"/>
                  </a:lnTo>
                  <a:cubicBezTo>
                    <a:pt x="170021" y="138589"/>
                    <a:pt x="168116" y="130969"/>
                    <a:pt x="168116" y="124301"/>
                  </a:cubicBezTo>
                  <a:cubicBezTo>
                    <a:pt x="168116" y="105251"/>
                    <a:pt x="183356" y="90964"/>
                    <a:pt x="202406" y="90964"/>
                  </a:cubicBezTo>
                  <a:cubicBezTo>
                    <a:pt x="221456" y="90964"/>
                    <a:pt x="236696" y="106204"/>
                    <a:pt x="236696" y="124301"/>
                  </a:cubicBezTo>
                  <a:cubicBezTo>
                    <a:pt x="236696" y="130969"/>
                    <a:pt x="234791" y="136684"/>
                    <a:pt x="230981" y="142399"/>
                  </a:cubicBezTo>
                  <a:lnTo>
                    <a:pt x="285274" y="206216"/>
                  </a:lnTo>
                  <a:cubicBezTo>
                    <a:pt x="290036" y="202406"/>
                    <a:pt x="296704" y="200501"/>
                    <a:pt x="303371" y="200501"/>
                  </a:cubicBezTo>
                  <a:cubicBezTo>
                    <a:pt x="320516" y="200501"/>
                    <a:pt x="333851" y="213836"/>
                    <a:pt x="333851" y="230981"/>
                  </a:cubicBezTo>
                  <a:cubicBezTo>
                    <a:pt x="331946" y="245269"/>
                    <a:pt x="317659" y="259556"/>
                    <a:pt x="301466" y="259556"/>
                  </a:cubicBezTo>
                  <a:close/>
                </a:path>
              </a:pathLst>
            </a:custGeom>
            <a:solidFill>
              <a:srgbClr val="0078D4"/>
            </a:solidFill>
            <a:ln w="9525" cap="flat">
              <a:noFill/>
              <a:prstDash val="solid"/>
              <a:miter/>
            </a:ln>
          </p:spPr>
          <p:txBody>
            <a:bodyPr rtlCol="0" anchor="ctr"/>
            <a:lstStyle/>
            <a:p>
              <a:pPr defTabSz="896386">
                <a:defRPr/>
              </a:pPr>
              <a:endParaRPr lang="en-US" sz="1200">
                <a:solidFill>
                  <a:srgbClr val="505050"/>
                </a:solidFill>
                <a:latin typeface="Segoe UI"/>
              </a:endParaRPr>
            </a:p>
          </p:txBody>
        </p:sp>
        <p:cxnSp>
          <p:nvCxnSpPr>
            <p:cNvPr id="36" name="Straight Connector 35">
              <a:extLst>
                <a:ext uri="{FF2B5EF4-FFF2-40B4-BE49-F238E27FC236}">
                  <a16:creationId xmlns:a16="http://schemas.microsoft.com/office/drawing/2014/main" id="{89B808C4-5129-4445-AA43-C817A72A3320}"/>
                </a:ext>
              </a:extLst>
            </p:cNvPr>
            <p:cNvCxnSpPr>
              <a:cxnSpLocks/>
            </p:cNvCxnSpPr>
            <p:nvPr/>
          </p:nvCxnSpPr>
          <p:spPr>
            <a:xfrm>
              <a:off x="3849600" y="5034533"/>
              <a:ext cx="806747" cy="0"/>
            </a:xfrm>
            <a:prstGeom prst="line">
              <a:avLst/>
            </a:prstGeom>
            <a:ln w="12700">
              <a:solidFill>
                <a:srgbClr val="0F78D4"/>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EFE5B708-FE06-B34B-B839-6672A5207610}"/>
                </a:ext>
              </a:extLst>
            </p:cNvPr>
            <p:cNvSpPr txBox="1">
              <a:spLocks/>
            </p:cNvSpPr>
            <p:nvPr/>
          </p:nvSpPr>
          <p:spPr>
            <a:xfrm>
              <a:off x="2545366" y="4942200"/>
              <a:ext cx="1237673"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algn="r"/>
              <a:r>
                <a:rPr lang="en-US" sz="1200" err="1">
                  <a:solidFill>
                    <a:srgbClr val="000000"/>
                  </a:solidFill>
                </a:rPr>
                <a:t>AAD</a:t>
              </a:r>
              <a:r>
                <a:rPr lang="en-US" sz="1200">
                  <a:solidFill>
                    <a:srgbClr val="000000"/>
                  </a:solidFill>
                </a:rPr>
                <a:t> Pod Identity</a:t>
              </a:r>
            </a:p>
          </p:txBody>
        </p:sp>
        <p:cxnSp>
          <p:nvCxnSpPr>
            <p:cNvPr id="38" name="Connector: Elbow 61">
              <a:extLst>
                <a:ext uri="{FF2B5EF4-FFF2-40B4-BE49-F238E27FC236}">
                  <a16:creationId xmlns:a16="http://schemas.microsoft.com/office/drawing/2014/main" id="{1289CC45-2B7A-D448-9C27-7330E48A88B1}"/>
                </a:ext>
              </a:extLst>
            </p:cNvPr>
            <p:cNvCxnSpPr>
              <a:cxnSpLocks/>
              <a:stCxn id="41" idx="3"/>
              <a:endCxn id="32" idx="2"/>
            </p:cNvCxnSpPr>
            <p:nvPr/>
          </p:nvCxnSpPr>
          <p:spPr>
            <a:xfrm flipV="1">
              <a:off x="4494837" y="5227219"/>
              <a:ext cx="354780" cy="640080"/>
            </a:xfrm>
            <a:prstGeom prst="bentConnector2">
              <a:avLst/>
            </a:prstGeom>
            <a:ln w="127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5FA6826-9B0C-9544-A5D5-59F5D73866B2}"/>
                </a:ext>
              </a:extLst>
            </p:cNvPr>
            <p:cNvCxnSpPr>
              <a:cxnSpLocks/>
              <a:stCxn id="24" idx="3"/>
              <a:endCxn id="26" idx="1"/>
            </p:cNvCxnSpPr>
            <p:nvPr/>
          </p:nvCxnSpPr>
          <p:spPr>
            <a:xfrm>
              <a:off x="6124082" y="4888172"/>
              <a:ext cx="328685" cy="0"/>
            </a:xfrm>
            <a:prstGeom prst="straightConnector1">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FF78EF8-DC6E-DA4C-B87C-4F25F5E467A0}"/>
                </a:ext>
              </a:extLst>
            </p:cNvPr>
            <p:cNvSpPr/>
            <p:nvPr/>
          </p:nvSpPr>
          <p:spPr bwMode="auto">
            <a:xfrm>
              <a:off x="4006020" y="5469912"/>
              <a:ext cx="523026" cy="523026"/>
            </a:xfrm>
            <a:prstGeom prst="ellipse">
              <a:avLst/>
            </a:prstGeom>
            <a:solidFill>
              <a:srgbClr val="FCFDF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1200" err="1">
                <a:gradFill>
                  <a:gsLst>
                    <a:gs pos="0">
                      <a:srgbClr val="FFFFFF"/>
                    </a:gs>
                    <a:gs pos="100000">
                      <a:srgbClr val="FFFFFF"/>
                    </a:gs>
                  </a:gsLst>
                  <a:lin ang="5400000" scaled="0"/>
                </a:gradFill>
                <a:ea typeface="Segoe UI" pitchFamily="34" charset="0"/>
                <a:cs typeface="Segoe UI" pitchFamily="34" charset="0"/>
              </a:endParaRPr>
            </a:p>
          </p:txBody>
        </p:sp>
        <p:pic>
          <p:nvPicPr>
            <p:cNvPr id="41" name="Picture 40" descr="A close up of a sign&#10;&#10;Description automatically generated">
              <a:extLst>
                <a:ext uri="{FF2B5EF4-FFF2-40B4-BE49-F238E27FC236}">
                  <a16:creationId xmlns:a16="http://schemas.microsoft.com/office/drawing/2014/main" id="{FAFA90F9-21BD-2D42-92EB-2AA3976E46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9271" y="5500501"/>
              <a:ext cx="445571" cy="445571"/>
            </a:xfrm>
            <a:prstGeom prst="rect">
              <a:avLst/>
            </a:prstGeom>
          </p:spPr>
        </p:pic>
        <p:sp>
          <p:nvSpPr>
            <p:cNvPr id="42" name="Title 1">
              <a:extLst>
                <a:ext uri="{FF2B5EF4-FFF2-40B4-BE49-F238E27FC236}">
                  <a16:creationId xmlns:a16="http://schemas.microsoft.com/office/drawing/2014/main" id="{03020810-4B28-614D-9428-A9ACD5032D1F}"/>
                </a:ext>
              </a:extLst>
            </p:cNvPr>
            <p:cNvSpPr txBox="1">
              <a:spLocks/>
            </p:cNvSpPr>
            <p:nvPr/>
          </p:nvSpPr>
          <p:spPr>
            <a:xfrm>
              <a:off x="2947013" y="5637102"/>
              <a:ext cx="1018869" cy="184666"/>
            </a:xfrm>
            <a:prstGeom prst="rect">
              <a:avLst/>
            </a:prstGeom>
          </p:spPr>
          <p:txBody>
            <a:bodyPr vert="horz" wrap="square" lIns="0" tIns="0" rIns="0" bIns="0" rtlCol="0" anchor="b">
              <a:spAutoFit/>
            </a:bodyPr>
            <a:lstStyle>
              <a:defPPr>
                <a:defRPr lang="en-US"/>
              </a:defPPr>
              <a:lvl1pPr algn="ctr" defTabSz="914192">
                <a:lnSpc>
                  <a:spcPct val="100000"/>
                </a:lnSpc>
                <a:spcBef>
                  <a:spcPct val="0"/>
                </a:spcBef>
                <a:buNone/>
                <a:defRPr sz="1000" b="0" cap="none" spc="0" baseline="0">
                  <a:ln w="3175">
                    <a:noFill/>
                  </a:ln>
                  <a:solidFill>
                    <a:srgbClr val="3C3C41"/>
                  </a:solidFill>
                  <a:effectLst/>
                  <a:latin typeface="Segoe UI Semibold" panose="020B0702040204020203" pitchFamily="34" charset="0"/>
                  <a:cs typeface="Segoe UI Semibold" panose="020B0702040204020203" pitchFamily="34" charset="0"/>
                </a:defRPr>
              </a:lvl1pPr>
            </a:lstStyle>
            <a:p>
              <a:pPr algn="r"/>
              <a:r>
                <a:rPr lang="en-US" sz="1200">
                  <a:solidFill>
                    <a:srgbClr val="000000"/>
                  </a:solidFill>
                </a:rPr>
                <a:t> Key Vault</a:t>
              </a:r>
            </a:p>
          </p:txBody>
        </p:sp>
        <p:grpSp>
          <p:nvGrpSpPr>
            <p:cNvPr id="43" name="Group 42">
              <a:extLst>
                <a:ext uri="{FF2B5EF4-FFF2-40B4-BE49-F238E27FC236}">
                  <a16:creationId xmlns:a16="http://schemas.microsoft.com/office/drawing/2014/main" id="{C167D8F7-49B7-8C46-A054-4E8D951B84CA}"/>
                </a:ext>
              </a:extLst>
            </p:cNvPr>
            <p:cNvGrpSpPr/>
            <p:nvPr/>
          </p:nvGrpSpPr>
          <p:grpSpPr>
            <a:xfrm>
              <a:off x="2914857" y="3633500"/>
              <a:ext cx="962821" cy="1061373"/>
              <a:chOff x="3136057" y="3599129"/>
              <a:chExt cx="962821" cy="1061373"/>
            </a:xfrm>
          </p:grpSpPr>
          <p:sp>
            <p:nvSpPr>
              <p:cNvPr id="68" name="Title 1">
                <a:extLst>
                  <a:ext uri="{FF2B5EF4-FFF2-40B4-BE49-F238E27FC236}">
                    <a16:creationId xmlns:a16="http://schemas.microsoft.com/office/drawing/2014/main" id="{1DBAE6ED-BF66-6B4A-97B3-16DABA6F6441}"/>
                  </a:ext>
                </a:extLst>
              </p:cNvPr>
              <p:cNvSpPr txBox="1">
                <a:spLocks/>
              </p:cNvSpPr>
              <p:nvPr/>
            </p:nvSpPr>
            <p:spPr>
              <a:xfrm>
                <a:off x="3136057" y="3599129"/>
                <a:ext cx="962821" cy="369332"/>
              </a:xfrm>
              <a:prstGeom prst="rect">
                <a:avLst/>
              </a:prstGeom>
              <a:noFill/>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Active Directory</a:t>
                </a:r>
              </a:p>
            </p:txBody>
          </p:sp>
          <p:sp>
            <p:nvSpPr>
              <p:cNvPr id="69" name="Rectangle: Rounded Corners 68">
                <a:extLst>
                  <a:ext uri="{FF2B5EF4-FFF2-40B4-BE49-F238E27FC236}">
                    <a16:creationId xmlns:a16="http://schemas.microsoft.com/office/drawing/2014/main" id="{C18019A7-05A6-4E43-B90D-AA8545894F07}"/>
                  </a:ext>
                </a:extLst>
              </p:cNvPr>
              <p:cNvSpPr/>
              <p:nvPr/>
            </p:nvSpPr>
            <p:spPr bwMode="auto">
              <a:xfrm>
                <a:off x="3308049" y="4041669"/>
                <a:ext cx="618837" cy="618833"/>
              </a:xfrm>
              <a:prstGeom prst="roundRect">
                <a:avLst>
                  <a:gd name="adj" fmla="val 3125"/>
                </a:avLst>
              </a:prstGeom>
              <a:solidFill>
                <a:srgbClr val="FCFDFE"/>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200">
                  <a:solidFill>
                    <a:srgbClr val="505050"/>
                  </a:solidFill>
                  <a:latin typeface="Segoe UI"/>
                  <a:cs typeface="Segoe UI" pitchFamily="34" charset="0"/>
                </a:endParaRPr>
              </a:p>
            </p:txBody>
          </p:sp>
          <p:grpSp>
            <p:nvGrpSpPr>
              <p:cNvPr id="70" name="Group 69">
                <a:extLst>
                  <a:ext uri="{FF2B5EF4-FFF2-40B4-BE49-F238E27FC236}">
                    <a16:creationId xmlns:a16="http://schemas.microsoft.com/office/drawing/2014/main" id="{FF219E64-EDD1-3E42-A39F-04F968FE5521}"/>
                  </a:ext>
                </a:extLst>
              </p:cNvPr>
              <p:cNvGrpSpPr/>
              <p:nvPr/>
            </p:nvGrpSpPr>
            <p:grpSpPr>
              <a:xfrm>
                <a:off x="3392506" y="4126160"/>
                <a:ext cx="449831" cy="449828"/>
                <a:chOff x="8048290" y="2866510"/>
                <a:chExt cx="390525" cy="390525"/>
              </a:xfrm>
              <a:solidFill>
                <a:srgbClr val="0078D4"/>
              </a:solidFill>
            </p:grpSpPr>
            <p:sp>
              <p:nvSpPr>
                <p:cNvPr id="71" name="Freeform: Shape 93">
                  <a:extLst>
                    <a:ext uri="{FF2B5EF4-FFF2-40B4-BE49-F238E27FC236}">
                      <a16:creationId xmlns:a16="http://schemas.microsoft.com/office/drawing/2014/main" id="{B41A80FB-CDDD-AD4D-BC90-D5DB76065E1E}"/>
                    </a:ext>
                  </a:extLst>
                </p:cNvPr>
                <p:cNvSpPr/>
                <p:nvPr/>
              </p:nvSpPr>
              <p:spPr>
                <a:xfrm>
                  <a:off x="8162966" y="3013461"/>
                  <a:ext cx="76200" cy="133350"/>
                </a:xfrm>
                <a:custGeom>
                  <a:avLst/>
                  <a:gdLst>
                    <a:gd name="connsiteX0" fmla="*/ 70961 w 76200"/>
                    <a:gd name="connsiteY0" fmla="*/ 7144 h 133350"/>
                    <a:gd name="connsiteX1" fmla="*/ 7144 w 76200"/>
                    <a:gd name="connsiteY1" fmla="*/ 66199 h 133350"/>
                    <a:gd name="connsiteX2" fmla="*/ 11906 w 76200"/>
                    <a:gd name="connsiteY2" fmla="*/ 81439 h 133350"/>
                    <a:gd name="connsiteX3" fmla="*/ 10954 w 76200"/>
                    <a:gd name="connsiteY3" fmla="*/ 90011 h 133350"/>
                    <a:gd name="connsiteX4" fmla="*/ 76676 w 76200"/>
                    <a:gd name="connsiteY4" fmla="*/ 130016 h 133350"/>
                    <a:gd name="connsiteX5" fmla="*/ 76676 w 76200"/>
                    <a:gd name="connsiteY5" fmla="*/ 14764 h 133350"/>
                    <a:gd name="connsiteX6" fmla="*/ 70961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70961" y="7144"/>
                      </a:moveTo>
                      <a:lnTo>
                        <a:pt x="7144" y="66199"/>
                      </a:lnTo>
                      <a:cubicBezTo>
                        <a:pt x="10001" y="70961"/>
                        <a:pt x="11906" y="76676"/>
                        <a:pt x="11906" y="81439"/>
                      </a:cubicBezTo>
                      <a:cubicBezTo>
                        <a:pt x="11906" y="84296"/>
                        <a:pt x="11906" y="87154"/>
                        <a:pt x="10954" y="90011"/>
                      </a:cubicBezTo>
                      <a:lnTo>
                        <a:pt x="76676" y="130016"/>
                      </a:lnTo>
                      <a:lnTo>
                        <a:pt x="76676" y="14764"/>
                      </a:lnTo>
                      <a:cubicBezTo>
                        <a:pt x="75724" y="14764"/>
                        <a:pt x="71914" y="8096"/>
                        <a:pt x="70961" y="7144"/>
                      </a:cubicBez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72" name="Freeform: Shape 108">
                  <a:extLst>
                    <a:ext uri="{FF2B5EF4-FFF2-40B4-BE49-F238E27FC236}">
                      <a16:creationId xmlns:a16="http://schemas.microsoft.com/office/drawing/2014/main" id="{865D3671-19AC-BA4A-9B49-3EF232E6CD83}"/>
                    </a:ext>
                  </a:extLst>
                </p:cNvPr>
                <p:cNvSpPr/>
                <p:nvPr/>
              </p:nvSpPr>
              <p:spPr>
                <a:xfrm>
                  <a:off x="8247234" y="3012545"/>
                  <a:ext cx="76200" cy="133350"/>
                </a:xfrm>
                <a:custGeom>
                  <a:avLst/>
                  <a:gdLst>
                    <a:gd name="connsiteX0" fmla="*/ 19526 w 76200"/>
                    <a:gd name="connsiteY0" fmla="*/ 7144 h 133350"/>
                    <a:gd name="connsiteX1" fmla="*/ 7144 w 76200"/>
                    <a:gd name="connsiteY1" fmla="*/ 16669 h 133350"/>
                    <a:gd name="connsiteX2" fmla="*/ 7144 w 76200"/>
                    <a:gd name="connsiteY2" fmla="*/ 130969 h 133350"/>
                    <a:gd name="connsiteX3" fmla="*/ 72866 w 76200"/>
                    <a:gd name="connsiteY3" fmla="*/ 89059 h 133350"/>
                    <a:gd name="connsiteX4" fmla="*/ 70961 w 76200"/>
                    <a:gd name="connsiteY4" fmla="*/ 82391 h 133350"/>
                    <a:gd name="connsiteX5" fmla="*/ 72866 w 76200"/>
                    <a:gd name="connsiteY5" fmla="*/ 70961 h 133350"/>
                    <a:gd name="connsiteX6" fmla="*/ 19526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19526" y="7144"/>
                      </a:moveTo>
                      <a:cubicBezTo>
                        <a:pt x="18574" y="8096"/>
                        <a:pt x="8096" y="15716"/>
                        <a:pt x="7144" y="16669"/>
                      </a:cubicBezTo>
                      <a:lnTo>
                        <a:pt x="7144" y="130969"/>
                      </a:lnTo>
                      <a:lnTo>
                        <a:pt x="72866" y="89059"/>
                      </a:lnTo>
                      <a:cubicBezTo>
                        <a:pt x="71914" y="86201"/>
                        <a:pt x="70961" y="84296"/>
                        <a:pt x="70961" y="82391"/>
                      </a:cubicBezTo>
                      <a:cubicBezTo>
                        <a:pt x="70961" y="78581"/>
                        <a:pt x="71914" y="74771"/>
                        <a:pt x="72866" y="70961"/>
                      </a:cubicBezTo>
                      <a:lnTo>
                        <a:pt x="19526" y="7144"/>
                      </a:ln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73" name="Freeform: Shape 109">
                  <a:extLst>
                    <a:ext uri="{FF2B5EF4-FFF2-40B4-BE49-F238E27FC236}">
                      <a16:creationId xmlns:a16="http://schemas.microsoft.com/office/drawing/2014/main" id="{C33A0EBE-54C5-AE40-9F3E-AF598AA57A0C}"/>
                    </a:ext>
                  </a:extLst>
                </p:cNvPr>
                <p:cNvSpPr/>
                <p:nvPr/>
              </p:nvSpPr>
              <p:spPr>
                <a:xfrm>
                  <a:off x="8048290" y="2866510"/>
                  <a:ext cx="390525" cy="390525"/>
                </a:xfrm>
                <a:custGeom>
                  <a:avLst/>
                  <a:gdLst>
                    <a:gd name="connsiteX0" fmla="*/ 199549 w 390525"/>
                    <a:gd name="connsiteY0" fmla="*/ 7144 h 390525"/>
                    <a:gd name="connsiteX1" fmla="*/ 7144 w 390525"/>
                    <a:gd name="connsiteY1" fmla="*/ 235744 h 390525"/>
                    <a:gd name="connsiteX2" fmla="*/ 198596 w 390525"/>
                    <a:gd name="connsiteY2" fmla="*/ 391954 h 390525"/>
                    <a:gd name="connsiteX3" fmla="*/ 391001 w 390525"/>
                    <a:gd name="connsiteY3" fmla="*/ 236696 h 390525"/>
                    <a:gd name="connsiteX4" fmla="*/ 199549 w 390525"/>
                    <a:gd name="connsiteY4" fmla="*/ 7144 h 390525"/>
                    <a:gd name="connsiteX5" fmla="*/ 301466 w 390525"/>
                    <a:gd name="connsiteY5" fmla="*/ 259556 h 390525"/>
                    <a:gd name="connsiteX6" fmla="*/ 279559 w 390525"/>
                    <a:gd name="connsiteY6" fmla="*/ 250031 h 390525"/>
                    <a:gd name="connsiteX7" fmla="*/ 227171 w 390525"/>
                    <a:gd name="connsiteY7" fmla="*/ 287179 h 390525"/>
                    <a:gd name="connsiteX8" fmla="*/ 231934 w 390525"/>
                    <a:gd name="connsiteY8" fmla="*/ 304324 h 390525"/>
                    <a:gd name="connsiteX9" fmla="*/ 201454 w 390525"/>
                    <a:gd name="connsiteY9" fmla="*/ 334804 h 390525"/>
                    <a:gd name="connsiteX10" fmla="*/ 170974 w 390525"/>
                    <a:gd name="connsiteY10" fmla="*/ 304324 h 390525"/>
                    <a:gd name="connsiteX11" fmla="*/ 178594 w 390525"/>
                    <a:gd name="connsiteY11" fmla="*/ 284321 h 390525"/>
                    <a:gd name="connsiteX12" fmla="*/ 117634 w 390525"/>
                    <a:gd name="connsiteY12" fmla="*/ 251936 h 390525"/>
                    <a:gd name="connsiteX13" fmla="*/ 96679 w 390525"/>
                    <a:gd name="connsiteY13" fmla="*/ 260509 h 390525"/>
                    <a:gd name="connsiteX14" fmla="*/ 66199 w 390525"/>
                    <a:gd name="connsiteY14" fmla="*/ 230029 h 390525"/>
                    <a:gd name="connsiteX15" fmla="*/ 96679 w 390525"/>
                    <a:gd name="connsiteY15" fmla="*/ 199549 h 390525"/>
                    <a:gd name="connsiteX16" fmla="*/ 110966 w 390525"/>
                    <a:gd name="connsiteY16" fmla="*/ 203359 h 390525"/>
                    <a:gd name="connsiteX17" fmla="*/ 174784 w 390525"/>
                    <a:gd name="connsiteY17" fmla="*/ 144304 h 390525"/>
                    <a:gd name="connsiteX18" fmla="*/ 168116 w 390525"/>
                    <a:gd name="connsiteY18" fmla="*/ 124301 h 390525"/>
                    <a:gd name="connsiteX19" fmla="*/ 202406 w 390525"/>
                    <a:gd name="connsiteY19" fmla="*/ 90964 h 390525"/>
                    <a:gd name="connsiteX20" fmla="*/ 236696 w 390525"/>
                    <a:gd name="connsiteY20" fmla="*/ 124301 h 390525"/>
                    <a:gd name="connsiteX21" fmla="*/ 230981 w 390525"/>
                    <a:gd name="connsiteY21" fmla="*/ 142399 h 390525"/>
                    <a:gd name="connsiteX22" fmla="*/ 285274 w 390525"/>
                    <a:gd name="connsiteY22" fmla="*/ 206216 h 390525"/>
                    <a:gd name="connsiteX23" fmla="*/ 303371 w 390525"/>
                    <a:gd name="connsiteY23" fmla="*/ 200501 h 390525"/>
                    <a:gd name="connsiteX24" fmla="*/ 333851 w 390525"/>
                    <a:gd name="connsiteY24" fmla="*/ 230981 h 390525"/>
                    <a:gd name="connsiteX25" fmla="*/ 301466 w 390525"/>
                    <a:gd name="connsiteY25" fmla="*/ 2595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0525" h="390525">
                      <a:moveTo>
                        <a:pt x="199549" y="7144"/>
                      </a:moveTo>
                      <a:lnTo>
                        <a:pt x="7144" y="235744"/>
                      </a:lnTo>
                      <a:lnTo>
                        <a:pt x="198596" y="391954"/>
                      </a:lnTo>
                      <a:lnTo>
                        <a:pt x="391001" y="236696"/>
                      </a:lnTo>
                      <a:lnTo>
                        <a:pt x="199549" y="7144"/>
                      </a:lnTo>
                      <a:close/>
                      <a:moveTo>
                        <a:pt x="301466" y="259556"/>
                      </a:moveTo>
                      <a:cubicBezTo>
                        <a:pt x="292894" y="259556"/>
                        <a:pt x="285274" y="255746"/>
                        <a:pt x="279559" y="250031"/>
                      </a:cubicBezTo>
                      <a:lnTo>
                        <a:pt x="227171" y="287179"/>
                      </a:lnTo>
                      <a:cubicBezTo>
                        <a:pt x="230981" y="291941"/>
                        <a:pt x="231934" y="297656"/>
                        <a:pt x="231934" y="304324"/>
                      </a:cubicBezTo>
                      <a:cubicBezTo>
                        <a:pt x="231934" y="321469"/>
                        <a:pt x="217646" y="334804"/>
                        <a:pt x="201454" y="334804"/>
                      </a:cubicBezTo>
                      <a:cubicBezTo>
                        <a:pt x="184309" y="334804"/>
                        <a:pt x="170974" y="321469"/>
                        <a:pt x="170974" y="304324"/>
                      </a:cubicBezTo>
                      <a:cubicBezTo>
                        <a:pt x="170974" y="296704"/>
                        <a:pt x="173831" y="290036"/>
                        <a:pt x="178594" y="284321"/>
                      </a:cubicBezTo>
                      <a:lnTo>
                        <a:pt x="117634" y="251936"/>
                      </a:lnTo>
                      <a:cubicBezTo>
                        <a:pt x="111919" y="257651"/>
                        <a:pt x="104299" y="260509"/>
                        <a:pt x="96679" y="260509"/>
                      </a:cubicBezTo>
                      <a:cubicBezTo>
                        <a:pt x="79534" y="260509"/>
                        <a:pt x="66199" y="247174"/>
                        <a:pt x="66199" y="230029"/>
                      </a:cubicBezTo>
                      <a:cubicBezTo>
                        <a:pt x="66199" y="212884"/>
                        <a:pt x="80486" y="199549"/>
                        <a:pt x="96679" y="199549"/>
                      </a:cubicBezTo>
                      <a:cubicBezTo>
                        <a:pt x="101441" y="199549"/>
                        <a:pt x="106204" y="200501"/>
                        <a:pt x="110966" y="203359"/>
                      </a:cubicBezTo>
                      <a:lnTo>
                        <a:pt x="174784" y="144304"/>
                      </a:lnTo>
                      <a:cubicBezTo>
                        <a:pt x="170021" y="138589"/>
                        <a:pt x="168116" y="130969"/>
                        <a:pt x="168116" y="124301"/>
                      </a:cubicBezTo>
                      <a:cubicBezTo>
                        <a:pt x="168116" y="105251"/>
                        <a:pt x="183356" y="90964"/>
                        <a:pt x="202406" y="90964"/>
                      </a:cubicBezTo>
                      <a:cubicBezTo>
                        <a:pt x="221456" y="90964"/>
                        <a:pt x="236696" y="106204"/>
                        <a:pt x="236696" y="124301"/>
                      </a:cubicBezTo>
                      <a:cubicBezTo>
                        <a:pt x="236696" y="130969"/>
                        <a:pt x="234791" y="136684"/>
                        <a:pt x="230981" y="142399"/>
                      </a:cubicBezTo>
                      <a:lnTo>
                        <a:pt x="285274" y="206216"/>
                      </a:lnTo>
                      <a:cubicBezTo>
                        <a:pt x="290036" y="202406"/>
                        <a:pt x="296704" y="200501"/>
                        <a:pt x="303371" y="200501"/>
                      </a:cubicBezTo>
                      <a:cubicBezTo>
                        <a:pt x="320516" y="200501"/>
                        <a:pt x="333851" y="213836"/>
                        <a:pt x="333851" y="230981"/>
                      </a:cubicBezTo>
                      <a:cubicBezTo>
                        <a:pt x="331946" y="245269"/>
                        <a:pt x="317659" y="259556"/>
                        <a:pt x="301466" y="259556"/>
                      </a:cubicBez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grpSp>
        </p:grpSp>
        <p:grpSp>
          <p:nvGrpSpPr>
            <p:cNvPr id="44" name="Group 43">
              <a:extLst>
                <a:ext uri="{FF2B5EF4-FFF2-40B4-BE49-F238E27FC236}">
                  <a16:creationId xmlns:a16="http://schemas.microsoft.com/office/drawing/2014/main" id="{FD2E9556-4CD1-B24F-AD2F-B22C549ACE2F}"/>
                </a:ext>
              </a:extLst>
            </p:cNvPr>
            <p:cNvGrpSpPr/>
            <p:nvPr/>
          </p:nvGrpSpPr>
          <p:grpSpPr>
            <a:xfrm>
              <a:off x="5136475" y="4758998"/>
              <a:ext cx="803649" cy="229668"/>
              <a:chOff x="7899021" y="3959655"/>
              <a:chExt cx="698483" cy="199613"/>
            </a:xfrm>
          </p:grpSpPr>
          <p:sp>
            <p:nvSpPr>
              <p:cNvPr id="65" name="Freeform: Shape 104">
                <a:extLst>
                  <a:ext uri="{FF2B5EF4-FFF2-40B4-BE49-F238E27FC236}">
                    <a16:creationId xmlns:a16="http://schemas.microsoft.com/office/drawing/2014/main" id="{F6209742-3014-E74C-B69C-2F8896DD2BA6}"/>
                  </a:ext>
                </a:extLst>
              </p:cNvPr>
              <p:cNvSpPr/>
              <p:nvPr/>
            </p:nvSpPr>
            <p:spPr>
              <a:xfrm>
                <a:off x="815719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6" name="Freeform: Shape 105">
                <a:extLst>
                  <a:ext uri="{FF2B5EF4-FFF2-40B4-BE49-F238E27FC236}">
                    <a16:creationId xmlns:a16="http://schemas.microsoft.com/office/drawing/2014/main" id="{0F421EF4-1593-E241-A7EC-286EFA85F3A3}"/>
                  </a:ext>
                </a:extLst>
              </p:cNvPr>
              <p:cNvSpPr/>
              <p:nvPr/>
            </p:nvSpPr>
            <p:spPr>
              <a:xfrm>
                <a:off x="841536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7" name="Freeform: Shape 106">
                <a:extLst>
                  <a:ext uri="{FF2B5EF4-FFF2-40B4-BE49-F238E27FC236}">
                    <a16:creationId xmlns:a16="http://schemas.microsoft.com/office/drawing/2014/main" id="{7CB32E02-D1EA-B44E-9B49-45A70657309C}"/>
                  </a:ext>
                </a:extLst>
              </p:cNvPr>
              <p:cNvSpPr/>
              <p:nvPr/>
            </p:nvSpPr>
            <p:spPr>
              <a:xfrm>
                <a:off x="789902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grpSp>
        <p:grpSp>
          <p:nvGrpSpPr>
            <p:cNvPr id="45" name="Group 44">
              <a:extLst>
                <a:ext uri="{FF2B5EF4-FFF2-40B4-BE49-F238E27FC236}">
                  <a16:creationId xmlns:a16="http://schemas.microsoft.com/office/drawing/2014/main" id="{C576A180-B361-3443-84AE-6A75069A29AA}"/>
                </a:ext>
              </a:extLst>
            </p:cNvPr>
            <p:cNvGrpSpPr/>
            <p:nvPr/>
          </p:nvGrpSpPr>
          <p:grpSpPr>
            <a:xfrm>
              <a:off x="5136475" y="5054732"/>
              <a:ext cx="803649" cy="229668"/>
              <a:chOff x="7899021" y="3959655"/>
              <a:chExt cx="698483" cy="199613"/>
            </a:xfrm>
          </p:grpSpPr>
          <p:sp>
            <p:nvSpPr>
              <p:cNvPr id="62" name="Freeform: Shape 101">
                <a:extLst>
                  <a:ext uri="{FF2B5EF4-FFF2-40B4-BE49-F238E27FC236}">
                    <a16:creationId xmlns:a16="http://schemas.microsoft.com/office/drawing/2014/main" id="{35797544-4622-EC44-992B-9DA569645149}"/>
                  </a:ext>
                </a:extLst>
              </p:cNvPr>
              <p:cNvSpPr/>
              <p:nvPr/>
            </p:nvSpPr>
            <p:spPr>
              <a:xfrm>
                <a:off x="815719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3" name="Freeform: Shape 102">
                <a:extLst>
                  <a:ext uri="{FF2B5EF4-FFF2-40B4-BE49-F238E27FC236}">
                    <a16:creationId xmlns:a16="http://schemas.microsoft.com/office/drawing/2014/main" id="{DEC40DBC-E01C-D548-8B2A-135E502655ED}"/>
                  </a:ext>
                </a:extLst>
              </p:cNvPr>
              <p:cNvSpPr/>
              <p:nvPr/>
            </p:nvSpPr>
            <p:spPr>
              <a:xfrm>
                <a:off x="841536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4" name="Freeform: Shape 103">
                <a:extLst>
                  <a:ext uri="{FF2B5EF4-FFF2-40B4-BE49-F238E27FC236}">
                    <a16:creationId xmlns:a16="http://schemas.microsoft.com/office/drawing/2014/main" id="{44F42D26-383B-EB4B-9C66-8DD8B110BB3D}"/>
                  </a:ext>
                </a:extLst>
              </p:cNvPr>
              <p:cNvSpPr/>
              <p:nvPr/>
            </p:nvSpPr>
            <p:spPr>
              <a:xfrm>
                <a:off x="789902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grpSp>
        <p:grpSp>
          <p:nvGrpSpPr>
            <p:cNvPr id="46" name="Group 45">
              <a:extLst>
                <a:ext uri="{FF2B5EF4-FFF2-40B4-BE49-F238E27FC236}">
                  <a16:creationId xmlns:a16="http://schemas.microsoft.com/office/drawing/2014/main" id="{A3EF1DEE-DA52-464E-A0EF-ABEC25927585}"/>
                </a:ext>
              </a:extLst>
            </p:cNvPr>
            <p:cNvGrpSpPr/>
            <p:nvPr/>
          </p:nvGrpSpPr>
          <p:grpSpPr>
            <a:xfrm>
              <a:off x="6825855" y="4758998"/>
              <a:ext cx="803649" cy="229668"/>
              <a:chOff x="7899021" y="3959655"/>
              <a:chExt cx="698483" cy="199613"/>
            </a:xfrm>
          </p:grpSpPr>
          <p:sp>
            <p:nvSpPr>
              <p:cNvPr id="59" name="Freeform: Shape 93">
                <a:extLst>
                  <a:ext uri="{FF2B5EF4-FFF2-40B4-BE49-F238E27FC236}">
                    <a16:creationId xmlns:a16="http://schemas.microsoft.com/office/drawing/2014/main" id="{959F5941-B276-6442-B0B0-FFB74E05F79A}"/>
                  </a:ext>
                </a:extLst>
              </p:cNvPr>
              <p:cNvSpPr/>
              <p:nvPr/>
            </p:nvSpPr>
            <p:spPr>
              <a:xfrm>
                <a:off x="815719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0" name="Freeform: Shape 94">
                <a:extLst>
                  <a:ext uri="{FF2B5EF4-FFF2-40B4-BE49-F238E27FC236}">
                    <a16:creationId xmlns:a16="http://schemas.microsoft.com/office/drawing/2014/main" id="{54E71A83-975C-6C4A-ADDD-4F18E9674CCA}"/>
                  </a:ext>
                </a:extLst>
              </p:cNvPr>
              <p:cNvSpPr/>
              <p:nvPr/>
            </p:nvSpPr>
            <p:spPr>
              <a:xfrm>
                <a:off x="841536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61" name="Freeform: Shape 95">
                <a:extLst>
                  <a:ext uri="{FF2B5EF4-FFF2-40B4-BE49-F238E27FC236}">
                    <a16:creationId xmlns:a16="http://schemas.microsoft.com/office/drawing/2014/main" id="{BCF7EA0F-EA2D-EC47-8399-138CEC65DD3D}"/>
                  </a:ext>
                </a:extLst>
              </p:cNvPr>
              <p:cNvSpPr/>
              <p:nvPr/>
            </p:nvSpPr>
            <p:spPr>
              <a:xfrm>
                <a:off x="789902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grpSp>
        <p:grpSp>
          <p:nvGrpSpPr>
            <p:cNvPr id="47" name="Group 46">
              <a:extLst>
                <a:ext uri="{FF2B5EF4-FFF2-40B4-BE49-F238E27FC236}">
                  <a16:creationId xmlns:a16="http://schemas.microsoft.com/office/drawing/2014/main" id="{21238700-1E66-C146-B52A-EB542968788A}"/>
                </a:ext>
              </a:extLst>
            </p:cNvPr>
            <p:cNvGrpSpPr/>
            <p:nvPr/>
          </p:nvGrpSpPr>
          <p:grpSpPr>
            <a:xfrm>
              <a:off x="6825855" y="5054732"/>
              <a:ext cx="803649" cy="229668"/>
              <a:chOff x="7899021" y="3959655"/>
              <a:chExt cx="698483" cy="199613"/>
            </a:xfrm>
          </p:grpSpPr>
          <p:sp>
            <p:nvSpPr>
              <p:cNvPr id="56" name="Freeform: Shape 90">
                <a:extLst>
                  <a:ext uri="{FF2B5EF4-FFF2-40B4-BE49-F238E27FC236}">
                    <a16:creationId xmlns:a16="http://schemas.microsoft.com/office/drawing/2014/main" id="{6C05DD3E-EF78-4E4B-82BE-AEB96CC0FC20}"/>
                  </a:ext>
                </a:extLst>
              </p:cNvPr>
              <p:cNvSpPr/>
              <p:nvPr/>
            </p:nvSpPr>
            <p:spPr>
              <a:xfrm>
                <a:off x="815719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57" name="Freeform: Shape 91">
                <a:extLst>
                  <a:ext uri="{FF2B5EF4-FFF2-40B4-BE49-F238E27FC236}">
                    <a16:creationId xmlns:a16="http://schemas.microsoft.com/office/drawing/2014/main" id="{EAE7F999-F8A0-0D46-9922-81E94CDA69FC}"/>
                  </a:ext>
                </a:extLst>
              </p:cNvPr>
              <p:cNvSpPr/>
              <p:nvPr/>
            </p:nvSpPr>
            <p:spPr>
              <a:xfrm>
                <a:off x="841536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sp>
            <p:nvSpPr>
              <p:cNvPr id="58" name="Freeform: Shape 92">
                <a:extLst>
                  <a:ext uri="{FF2B5EF4-FFF2-40B4-BE49-F238E27FC236}">
                    <a16:creationId xmlns:a16="http://schemas.microsoft.com/office/drawing/2014/main" id="{D11360EA-5A24-C04D-AE8D-31CA43C1E91C}"/>
                  </a:ext>
                </a:extLst>
              </p:cNvPr>
              <p:cNvSpPr/>
              <p:nvPr/>
            </p:nvSpPr>
            <p:spPr>
              <a:xfrm>
                <a:off x="7899021" y="3959655"/>
                <a:ext cx="182143" cy="1996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896354">
                  <a:defRPr/>
                </a:pPr>
                <a:endParaRPr lang="en-US" sz="1200">
                  <a:solidFill>
                    <a:srgbClr val="FFFFFF"/>
                  </a:solidFill>
                  <a:latin typeface="Segoe UI"/>
                </a:endParaRPr>
              </a:p>
            </p:txBody>
          </p:sp>
        </p:grpSp>
        <p:sp>
          <p:nvSpPr>
            <p:cNvPr id="48" name="Title 1">
              <a:extLst>
                <a:ext uri="{FF2B5EF4-FFF2-40B4-BE49-F238E27FC236}">
                  <a16:creationId xmlns:a16="http://schemas.microsoft.com/office/drawing/2014/main" id="{119CCFEF-217A-0F46-9C24-A5DEAA59E52F}"/>
                </a:ext>
              </a:extLst>
            </p:cNvPr>
            <p:cNvSpPr txBox="1">
              <a:spLocks/>
            </p:cNvSpPr>
            <p:nvPr/>
          </p:nvSpPr>
          <p:spPr>
            <a:xfrm>
              <a:off x="9761494" y="3645509"/>
              <a:ext cx="962821" cy="646331"/>
            </a:xfrm>
            <a:prstGeom prst="rect">
              <a:avLst/>
            </a:prstGeom>
            <a:solidFill>
              <a:schemeClr val="bg1"/>
            </a:solidFill>
          </p:spPr>
          <p:txBody>
            <a:bodyPr vert="horz" wrap="square" lIns="0" tIns="91440" rIns="0" bIns="182880" rtlCol="0" anchor="ctr">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896182">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Active Directory</a:t>
              </a:r>
            </a:p>
          </p:txBody>
        </p:sp>
        <p:grpSp>
          <p:nvGrpSpPr>
            <p:cNvPr id="49" name="Group 48">
              <a:extLst>
                <a:ext uri="{FF2B5EF4-FFF2-40B4-BE49-F238E27FC236}">
                  <a16:creationId xmlns:a16="http://schemas.microsoft.com/office/drawing/2014/main" id="{739E03D6-A77B-CC4E-8E1F-4BAC47ADAD05}"/>
                </a:ext>
              </a:extLst>
            </p:cNvPr>
            <p:cNvGrpSpPr/>
            <p:nvPr/>
          </p:nvGrpSpPr>
          <p:grpSpPr>
            <a:xfrm>
              <a:off x="10016363" y="4178888"/>
              <a:ext cx="449831" cy="449828"/>
              <a:chOff x="8048288" y="2866512"/>
              <a:chExt cx="390525" cy="390525"/>
            </a:xfrm>
            <a:solidFill>
              <a:srgbClr val="0078D4"/>
            </a:solidFill>
          </p:grpSpPr>
          <p:sp>
            <p:nvSpPr>
              <p:cNvPr id="53" name="Freeform: Shape 93">
                <a:extLst>
                  <a:ext uri="{FF2B5EF4-FFF2-40B4-BE49-F238E27FC236}">
                    <a16:creationId xmlns:a16="http://schemas.microsoft.com/office/drawing/2014/main" id="{546E30C5-11C2-CF4D-A790-FBBA339DB7EC}"/>
                  </a:ext>
                </a:extLst>
              </p:cNvPr>
              <p:cNvSpPr/>
              <p:nvPr/>
            </p:nvSpPr>
            <p:spPr>
              <a:xfrm>
                <a:off x="8162966" y="3013461"/>
                <a:ext cx="76200" cy="133350"/>
              </a:xfrm>
              <a:custGeom>
                <a:avLst/>
                <a:gdLst>
                  <a:gd name="connsiteX0" fmla="*/ 70961 w 76200"/>
                  <a:gd name="connsiteY0" fmla="*/ 7144 h 133350"/>
                  <a:gd name="connsiteX1" fmla="*/ 7144 w 76200"/>
                  <a:gd name="connsiteY1" fmla="*/ 66199 h 133350"/>
                  <a:gd name="connsiteX2" fmla="*/ 11906 w 76200"/>
                  <a:gd name="connsiteY2" fmla="*/ 81439 h 133350"/>
                  <a:gd name="connsiteX3" fmla="*/ 10954 w 76200"/>
                  <a:gd name="connsiteY3" fmla="*/ 90011 h 133350"/>
                  <a:gd name="connsiteX4" fmla="*/ 76676 w 76200"/>
                  <a:gd name="connsiteY4" fmla="*/ 130016 h 133350"/>
                  <a:gd name="connsiteX5" fmla="*/ 76676 w 76200"/>
                  <a:gd name="connsiteY5" fmla="*/ 14764 h 133350"/>
                  <a:gd name="connsiteX6" fmla="*/ 70961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70961" y="7144"/>
                    </a:moveTo>
                    <a:lnTo>
                      <a:pt x="7144" y="66199"/>
                    </a:lnTo>
                    <a:cubicBezTo>
                      <a:pt x="10001" y="70961"/>
                      <a:pt x="11906" y="76676"/>
                      <a:pt x="11906" y="81439"/>
                    </a:cubicBezTo>
                    <a:cubicBezTo>
                      <a:pt x="11906" y="84296"/>
                      <a:pt x="11906" y="87154"/>
                      <a:pt x="10954" y="90011"/>
                    </a:cubicBezTo>
                    <a:lnTo>
                      <a:pt x="76676" y="130016"/>
                    </a:lnTo>
                    <a:lnTo>
                      <a:pt x="76676" y="14764"/>
                    </a:lnTo>
                    <a:cubicBezTo>
                      <a:pt x="75724" y="14764"/>
                      <a:pt x="71914" y="8096"/>
                      <a:pt x="70961" y="7144"/>
                    </a:cubicBez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54" name="Freeform: Shape 108">
                <a:extLst>
                  <a:ext uri="{FF2B5EF4-FFF2-40B4-BE49-F238E27FC236}">
                    <a16:creationId xmlns:a16="http://schemas.microsoft.com/office/drawing/2014/main" id="{EB14DEE7-31FB-4A4D-93AC-BE2A57ED801A}"/>
                  </a:ext>
                </a:extLst>
              </p:cNvPr>
              <p:cNvSpPr/>
              <p:nvPr/>
            </p:nvSpPr>
            <p:spPr>
              <a:xfrm>
                <a:off x="8247234" y="3012545"/>
                <a:ext cx="76200" cy="133350"/>
              </a:xfrm>
              <a:custGeom>
                <a:avLst/>
                <a:gdLst>
                  <a:gd name="connsiteX0" fmla="*/ 19526 w 76200"/>
                  <a:gd name="connsiteY0" fmla="*/ 7144 h 133350"/>
                  <a:gd name="connsiteX1" fmla="*/ 7144 w 76200"/>
                  <a:gd name="connsiteY1" fmla="*/ 16669 h 133350"/>
                  <a:gd name="connsiteX2" fmla="*/ 7144 w 76200"/>
                  <a:gd name="connsiteY2" fmla="*/ 130969 h 133350"/>
                  <a:gd name="connsiteX3" fmla="*/ 72866 w 76200"/>
                  <a:gd name="connsiteY3" fmla="*/ 89059 h 133350"/>
                  <a:gd name="connsiteX4" fmla="*/ 70961 w 76200"/>
                  <a:gd name="connsiteY4" fmla="*/ 82391 h 133350"/>
                  <a:gd name="connsiteX5" fmla="*/ 72866 w 76200"/>
                  <a:gd name="connsiteY5" fmla="*/ 70961 h 133350"/>
                  <a:gd name="connsiteX6" fmla="*/ 19526 w 76200"/>
                  <a:gd name="connsiteY6" fmla="*/ 714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33350">
                    <a:moveTo>
                      <a:pt x="19526" y="7144"/>
                    </a:moveTo>
                    <a:cubicBezTo>
                      <a:pt x="18574" y="8096"/>
                      <a:pt x="8096" y="15716"/>
                      <a:pt x="7144" y="16669"/>
                    </a:cubicBezTo>
                    <a:lnTo>
                      <a:pt x="7144" y="130969"/>
                    </a:lnTo>
                    <a:lnTo>
                      <a:pt x="72866" y="89059"/>
                    </a:lnTo>
                    <a:cubicBezTo>
                      <a:pt x="71914" y="86201"/>
                      <a:pt x="70961" y="84296"/>
                      <a:pt x="70961" y="82391"/>
                    </a:cubicBezTo>
                    <a:cubicBezTo>
                      <a:pt x="70961" y="78581"/>
                      <a:pt x="71914" y="74771"/>
                      <a:pt x="72866" y="70961"/>
                    </a:cubicBezTo>
                    <a:lnTo>
                      <a:pt x="19526" y="7144"/>
                    </a:ln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sp>
            <p:nvSpPr>
              <p:cNvPr id="55" name="Freeform: Shape 109">
                <a:extLst>
                  <a:ext uri="{FF2B5EF4-FFF2-40B4-BE49-F238E27FC236}">
                    <a16:creationId xmlns:a16="http://schemas.microsoft.com/office/drawing/2014/main" id="{1A46735B-EF32-E64B-B674-AA67FCD09012}"/>
                  </a:ext>
                </a:extLst>
              </p:cNvPr>
              <p:cNvSpPr/>
              <p:nvPr/>
            </p:nvSpPr>
            <p:spPr>
              <a:xfrm>
                <a:off x="8048288" y="2866512"/>
                <a:ext cx="390525" cy="390525"/>
              </a:xfrm>
              <a:custGeom>
                <a:avLst/>
                <a:gdLst>
                  <a:gd name="connsiteX0" fmla="*/ 199549 w 390525"/>
                  <a:gd name="connsiteY0" fmla="*/ 7144 h 390525"/>
                  <a:gd name="connsiteX1" fmla="*/ 7144 w 390525"/>
                  <a:gd name="connsiteY1" fmla="*/ 235744 h 390525"/>
                  <a:gd name="connsiteX2" fmla="*/ 198596 w 390525"/>
                  <a:gd name="connsiteY2" fmla="*/ 391954 h 390525"/>
                  <a:gd name="connsiteX3" fmla="*/ 391001 w 390525"/>
                  <a:gd name="connsiteY3" fmla="*/ 236696 h 390525"/>
                  <a:gd name="connsiteX4" fmla="*/ 199549 w 390525"/>
                  <a:gd name="connsiteY4" fmla="*/ 7144 h 390525"/>
                  <a:gd name="connsiteX5" fmla="*/ 301466 w 390525"/>
                  <a:gd name="connsiteY5" fmla="*/ 259556 h 390525"/>
                  <a:gd name="connsiteX6" fmla="*/ 279559 w 390525"/>
                  <a:gd name="connsiteY6" fmla="*/ 250031 h 390525"/>
                  <a:gd name="connsiteX7" fmla="*/ 227171 w 390525"/>
                  <a:gd name="connsiteY7" fmla="*/ 287179 h 390525"/>
                  <a:gd name="connsiteX8" fmla="*/ 231934 w 390525"/>
                  <a:gd name="connsiteY8" fmla="*/ 304324 h 390525"/>
                  <a:gd name="connsiteX9" fmla="*/ 201454 w 390525"/>
                  <a:gd name="connsiteY9" fmla="*/ 334804 h 390525"/>
                  <a:gd name="connsiteX10" fmla="*/ 170974 w 390525"/>
                  <a:gd name="connsiteY10" fmla="*/ 304324 h 390525"/>
                  <a:gd name="connsiteX11" fmla="*/ 178594 w 390525"/>
                  <a:gd name="connsiteY11" fmla="*/ 284321 h 390525"/>
                  <a:gd name="connsiteX12" fmla="*/ 117634 w 390525"/>
                  <a:gd name="connsiteY12" fmla="*/ 251936 h 390525"/>
                  <a:gd name="connsiteX13" fmla="*/ 96679 w 390525"/>
                  <a:gd name="connsiteY13" fmla="*/ 260509 h 390525"/>
                  <a:gd name="connsiteX14" fmla="*/ 66199 w 390525"/>
                  <a:gd name="connsiteY14" fmla="*/ 230029 h 390525"/>
                  <a:gd name="connsiteX15" fmla="*/ 96679 w 390525"/>
                  <a:gd name="connsiteY15" fmla="*/ 199549 h 390525"/>
                  <a:gd name="connsiteX16" fmla="*/ 110966 w 390525"/>
                  <a:gd name="connsiteY16" fmla="*/ 203359 h 390525"/>
                  <a:gd name="connsiteX17" fmla="*/ 174784 w 390525"/>
                  <a:gd name="connsiteY17" fmla="*/ 144304 h 390525"/>
                  <a:gd name="connsiteX18" fmla="*/ 168116 w 390525"/>
                  <a:gd name="connsiteY18" fmla="*/ 124301 h 390525"/>
                  <a:gd name="connsiteX19" fmla="*/ 202406 w 390525"/>
                  <a:gd name="connsiteY19" fmla="*/ 90964 h 390525"/>
                  <a:gd name="connsiteX20" fmla="*/ 236696 w 390525"/>
                  <a:gd name="connsiteY20" fmla="*/ 124301 h 390525"/>
                  <a:gd name="connsiteX21" fmla="*/ 230981 w 390525"/>
                  <a:gd name="connsiteY21" fmla="*/ 142399 h 390525"/>
                  <a:gd name="connsiteX22" fmla="*/ 285274 w 390525"/>
                  <a:gd name="connsiteY22" fmla="*/ 206216 h 390525"/>
                  <a:gd name="connsiteX23" fmla="*/ 303371 w 390525"/>
                  <a:gd name="connsiteY23" fmla="*/ 200501 h 390525"/>
                  <a:gd name="connsiteX24" fmla="*/ 333851 w 390525"/>
                  <a:gd name="connsiteY24" fmla="*/ 230981 h 390525"/>
                  <a:gd name="connsiteX25" fmla="*/ 301466 w 390525"/>
                  <a:gd name="connsiteY25" fmla="*/ 25955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0525" h="390525">
                    <a:moveTo>
                      <a:pt x="199549" y="7144"/>
                    </a:moveTo>
                    <a:lnTo>
                      <a:pt x="7144" y="235744"/>
                    </a:lnTo>
                    <a:lnTo>
                      <a:pt x="198596" y="391954"/>
                    </a:lnTo>
                    <a:lnTo>
                      <a:pt x="391001" y="236696"/>
                    </a:lnTo>
                    <a:lnTo>
                      <a:pt x="199549" y="7144"/>
                    </a:lnTo>
                    <a:close/>
                    <a:moveTo>
                      <a:pt x="301466" y="259556"/>
                    </a:moveTo>
                    <a:cubicBezTo>
                      <a:pt x="292894" y="259556"/>
                      <a:pt x="285274" y="255746"/>
                      <a:pt x="279559" y="250031"/>
                    </a:cubicBezTo>
                    <a:lnTo>
                      <a:pt x="227171" y="287179"/>
                    </a:lnTo>
                    <a:cubicBezTo>
                      <a:pt x="230981" y="291941"/>
                      <a:pt x="231934" y="297656"/>
                      <a:pt x="231934" y="304324"/>
                    </a:cubicBezTo>
                    <a:cubicBezTo>
                      <a:pt x="231934" y="321469"/>
                      <a:pt x="217646" y="334804"/>
                      <a:pt x="201454" y="334804"/>
                    </a:cubicBezTo>
                    <a:cubicBezTo>
                      <a:pt x="184309" y="334804"/>
                      <a:pt x="170974" y="321469"/>
                      <a:pt x="170974" y="304324"/>
                    </a:cubicBezTo>
                    <a:cubicBezTo>
                      <a:pt x="170974" y="296704"/>
                      <a:pt x="173831" y="290036"/>
                      <a:pt x="178594" y="284321"/>
                    </a:cubicBezTo>
                    <a:lnTo>
                      <a:pt x="117634" y="251936"/>
                    </a:lnTo>
                    <a:cubicBezTo>
                      <a:pt x="111919" y="257651"/>
                      <a:pt x="104299" y="260509"/>
                      <a:pt x="96679" y="260509"/>
                    </a:cubicBezTo>
                    <a:cubicBezTo>
                      <a:pt x="79534" y="260509"/>
                      <a:pt x="66199" y="247174"/>
                      <a:pt x="66199" y="230029"/>
                    </a:cubicBezTo>
                    <a:cubicBezTo>
                      <a:pt x="66199" y="212884"/>
                      <a:pt x="80486" y="199549"/>
                      <a:pt x="96679" y="199549"/>
                    </a:cubicBezTo>
                    <a:cubicBezTo>
                      <a:pt x="101441" y="199549"/>
                      <a:pt x="106204" y="200501"/>
                      <a:pt x="110966" y="203359"/>
                    </a:cubicBezTo>
                    <a:lnTo>
                      <a:pt x="174784" y="144304"/>
                    </a:lnTo>
                    <a:cubicBezTo>
                      <a:pt x="170021" y="138589"/>
                      <a:pt x="168116" y="130969"/>
                      <a:pt x="168116" y="124301"/>
                    </a:cubicBezTo>
                    <a:cubicBezTo>
                      <a:pt x="168116" y="105251"/>
                      <a:pt x="183356" y="90964"/>
                      <a:pt x="202406" y="90964"/>
                    </a:cubicBezTo>
                    <a:cubicBezTo>
                      <a:pt x="221456" y="90964"/>
                      <a:pt x="236696" y="106204"/>
                      <a:pt x="236696" y="124301"/>
                    </a:cubicBezTo>
                    <a:cubicBezTo>
                      <a:pt x="236696" y="130969"/>
                      <a:pt x="234791" y="136684"/>
                      <a:pt x="230981" y="142399"/>
                    </a:cubicBezTo>
                    <a:lnTo>
                      <a:pt x="285274" y="206216"/>
                    </a:lnTo>
                    <a:cubicBezTo>
                      <a:pt x="290036" y="202406"/>
                      <a:pt x="296704" y="200501"/>
                      <a:pt x="303371" y="200501"/>
                    </a:cubicBezTo>
                    <a:cubicBezTo>
                      <a:pt x="320516" y="200501"/>
                      <a:pt x="333851" y="213836"/>
                      <a:pt x="333851" y="230981"/>
                    </a:cubicBezTo>
                    <a:cubicBezTo>
                      <a:pt x="331946" y="245269"/>
                      <a:pt x="317659" y="259556"/>
                      <a:pt x="301466" y="259556"/>
                    </a:cubicBezTo>
                    <a:close/>
                  </a:path>
                </a:pathLst>
              </a:custGeom>
              <a:grpFill/>
              <a:ln w="9525" cap="flat">
                <a:noFill/>
                <a:prstDash val="solid"/>
                <a:miter/>
              </a:ln>
            </p:spPr>
            <p:txBody>
              <a:bodyPr rtlCol="0" anchor="ctr"/>
              <a:lstStyle/>
              <a:p>
                <a:pPr defTabSz="896386">
                  <a:defRPr/>
                </a:pPr>
                <a:endParaRPr lang="en-US" sz="1200">
                  <a:solidFill>
                    <a:srgbClr val="505050"/>
                  </a:solidFill>
                  <a:latin typeface="Segoe UI"/>
                </a:endParaRPr>
              </a:p>
            </p:txBody>
          </p:sp>
        </p:grpSp>
        <p:sp>
          <p:nvSpPr>
            <p:cNvPr id="50" name="TextBox 49">
              <a:extLst>
                <a:ext uri="{FF2B5EF4-FFF2-40B4-BE49-F238E27FC236}">
                  <a16:creationId xmlns:a16="http://schemas.microsoft.com/office/drawing/2014/main" id="{AD408959-A670-A341-A961-9E9487239837}"/>
                </a:ext>
              </a:extLst>
            </p:cNvPr>
            <p:cNvSpPr txBox="1"/>
            <p:nvPr/>
          </p:nvSpPr>
          <p:spPr>
            <a:xfrm rot="5400000">
              <a:off x="10002664" y="4127511"/>
              <a:ext cx="1672045" cy="440890"/>
            </a:xfrm>
            <a:prstGeom prst="rect">
              <a:avLst/>
            </a:prstGeom>
            <a:noFill/>
          </p:spPr>
          <p:txBody>
            <a:bodyPr wrap="square" lIns="182880" tIns="146304" rIns="182880" bIns="146304" rtlCol="0">
              <a:spAutoFit/>
            </a:bodyPr>
            <a:lstStyle/>
            <a:p>
              <a:pPr algn="ctr">
                <a:lnSpc>
                  <a:spcPct val="90000"/>
                </a:lnSpc>
                <a:spcAft>
                  <a:spcPts val="600"/>
                </a:spcAft>
              </a:pPr>
              <a:r>
                <a:rPr lang="en-US" sz="1000" i="1">
                  <a:gradFill>
                    <a:gsLst>
                      <a:gs pos="2917">
                        <a:schemeClr val="tx1"/>
                      </a:gs>
                      <a:gs pos="30000">
                        <a:schemeClr val="tx1"/>
                      </a:gs>
                    </a:gsLst>
                    <a:lin ang="5400000" scaled="0"/>
                  </a:gradFill>
                </a:rPr>
                <a:t>Synced identity</a:t>
              </a:r>
            </a:p>
          </p:txBody>
        </p:sp>
        <p:sp>
          <p:nvSpPr>
            <p:cNvPr id="51" name="Rectangle: Rounded Corners 98">
              <a:extLst>
                <a:ext uri="{FF2B5EF4-FFF2-40B4-BE49-F238E27FC236}">
                  <a16:creationId xmlns:a16="http://schemas.microsoft.com/office/drawing/2014/main" id="{58489618-613D-5647-B20D-06C0C5283AF9}"/>
                </a:ext>
              </a:extLst>
            </p:cNvPr>
            <p:cNvSpPr/>
            <p:nvPr/>
          </p:nvSpPr>
          <p:spPr bwMode="auto">
            <a:xfrm>
              <a:off x="1769067" y="4132945"/>
              <a:ext cx="537855" cy="537855"/>
            </a:xfrm>
            <a:prstGeom prst="roundRect">
              <a:avLst>
                <a:gd name="adj" fmla="val 3125"/>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endParaRPr lang="en-US" sz="1176">
                <a:solidFill>
                  <a:srgbClr val="505050"/>
                </a:solidFill>
                <a:latin typeface="Segoe UI"/>
                <a:cs typeface="Segoe UI" pitchFamily="34" charset="0"/>
              </a:endParaRPr>
            </a:p>
          </p:txBody>
        </p:sp>
        <p:sp>
          <p:nvSpPr>
            <p:cNvPr id="52" name="people_4" title="Icon of a person">
              <a:extLst>
                <a:ext uri="{FF2B5EF4-FFF2-40B4-BE49-F238E27FC236}">
                  <a16:creationId xmlns:a16="http://schemas.microsoft.com/office/drawing/2014/main" id="{4E4A1A7A-AE9A-CF4F-BB70-9403B099E57C}"/>
                </a:ext>
              </a:extLst>
            </p:cNvPr>
            <p:cNvSpPr>
              <a:spLocks noChangeAspect="1" noEditPoints="1"/>
            </p:cNvSpPr>
            <p:nvPr/>
          </p:nvSpPr>
          <p:spPr bwMode="auto">
            <a:xfrm>
              <a:off x="1883441" y="4229085"/>
              <a:ext cx="309107" cy="345576"/>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grpSp>
      <p:sp>
        <p:nvSpPr>
          <p:cNvPr id="85" name="Slide Number Placeholder 3">
            <a:extLst>
              <a:ext uri="{FF2B5EF4-FFF2-40B4-BE49-F238E27FC236}">
                <a16:creationId xmlns:a16="http://schemas.microsoft.com/office/drawing/2014/main" id="{FB537673-7B35-2A45-AA5B-5991A0F81E9D}"/>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24</a:t>
            </a:fld>
            <a:endParaRPr lang="en-US" dirty="0"/>
          </a:p>
        </p:txBody>
      </p:sp>
      <p:sp>
        <p:nvSpPr>
          <p:cNvPr id="86" name="Footer Placeholder 3">
            <a:extLst>
              <a:ext uri="{FF2B5EF4-FFF2-40B4-BE49-F238E27FC236}">
                <a16:creationId xmlns:a16="http://schemas.microsoft.com/office/drawing/2014/main" id="{EAE8D828-719C-284E-AFFF-24A92B80BACE}"/>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983829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DAAD-B30A-4F42-8688-AAC776C6628D}"/>
              </a:ext>
            </a:extLst>
          </p:cNvPr>
          <p:cNvSpPr>
            <a:spLocks noGrp="1"/>
          </p:cNvSpPr>
          <p:nvPr>
            <p:ph type="title"/>
          </p:nvPr>
        </p:nvSpPr>
        <p:spPr/>
        <p:txBody>
          <a:bodyPr/>
          <a:lstStyle/>
          <a:p>
            <a:r>
              <a:rPr lang="en-US" dirty="0"/>
              <a:t>AKS Identity and Management</a:t>
            </a:r>
          </a:p>
        </p:txBody>
      </p:sp>
      <p:sp>
        <p:nvSpPr>
          <p:cNvPr id="85" name="Slide Number Placeholder 3">
            <a:extLst>
              <a:ext uri="{FF2B5EF4-FFF2-40B4-BE49-F238E27FC236}">
                <a16:creationId xmlns:a16="http://schemas.microsoft.com/office/drawing/2014/main" id="{FB537673-7B35-2A45-AA5B-5991A0F81E9D}"/>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25</a:t>
            </a:fld>
            <a:endParaRPr lang="en-US" dirty="0"/>
          </a:p>
        </p:txBody>
      </p:sp>
      <p:sp>
        <p:nvSpPr>
          <p:cNvPr id="86" name="Footer Placeholder 3">
            <a:extLst>
              <a:ext uri="{FF2B5EF4-FFF2-40B4-BE49-F238E27FC236}">
                <a16:creationId xmlns:a16="http://schemas.microsoft.com/office/drawing/2014/main" id="{EAE8D828-719C-284E-AFFF-24A92B80BACE}"/>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9218" name="Picture 2" descr="Azure Active Directory integration with AKS clusters">
            <a:extLst>
              <a:ext uri="{FF2B5EF4-FFF2-40B4-BE49-F238E27FC236}">
                <a16:creationId xmlns:a16="http://schemas.microsoft.com/office/drawing/2014/main" id="{7C4BE985-0A89-A14B-BA16-0C024FB96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280" y="2485672"/>
            <a:ext cx="9042400" cy="3225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C492DA-7394-4C03-BE5D-93BFD67C92C3}"/>
              </a:ext>
            </a:extLst>
          </p:cNvPr>
          <p:cNvSpPr txBox="1"/>
          <p:nvPr/>
        </p:nvSpPr>
        <p:spPr>
          <a:xfrm>
            <a:off x="3010178" y="5900962"/>
            <a:ext cx="8202305" cy="369332"/>
          </a:xfrm>
          <a:prstGeom prst="rect">
            <a:avLst/>
          </a:prstGeom>
          <a:noFill/>
        </p:spPr>
        <p:txBody>
          <a:bodyPr wrap="square">
            <a:spAutoFit/>
          </a:bodyPr>
          <a:lstStyle/>
          <a:p>
            <a:r>
              <a:rPr lang="en-US" dirty="0">
                <a:hlinkClick r:id="rId4"/>
              </a:rPr>
              <a:t>https://docs.microsoft.com/en-us/azure/aks/concepts-identity#azure-ad-integration</a:t>
            </a:r>
            <a:endParaRPr lang="en-US" dirty="0"/>
          </a:p>
        </p:txBody>
      </p:sp>
    </p:spTree>
    <p:extLst>
      <p:ext uri="{BB962C8B-B14F-4D97-AF65-F5344CB8AC3E}">
        <p14:creationId xmlns:p14="http://schemas.microsoft.com/office/powerpoint/2010/main" val="847040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329C-321B-68E4-E1F3-89570F7F206A}"/>
              </a:ext>
            </a:extLst>
          </p:cNvPr>
          <p:cNvSpPr>
            <a:spLocks noGrp="1"/>
          </p:cNvSpPr>
          <p:nvPr>
            <p:ph type="title"/>
          </p:nvPr>
        </p:nvSpPr>
        <p:spPr/>
        <p:txBody>
          <a:bodyPr/>
          <a:lstStyle/>
          <a:p>
            <a:r>
              <a:rPr lang="en-US" dirty="0"/>
              <a:t>Azure AD Workload Identities</a:t>
            </a:r>
          </a:p>
        </p:txBody>
      </p:sp>
      <p:pic>
        <p:nvPicPr>
          <p:cNvPr id="9" name="Picture 8">
            <a:extLst>
              <a:ext uri="{FF2B5EF4-FFF2-40B4-BE49-F238E27FC236}">
                <a16:creationId xmlns:a16="http://schemas.microsoft.com/office/drawing/2014/main" id="{38DD5FCC-4FEB-8B56-1410-CA9EC133353B}"/>
              </a:ext>
            </a:extLst>
          </p:cNvPr>
          <p:cNvPicPr>
            <a:picLocks noChangeAspect="1"/>
          </p:cNvPicPr>
          <p:nvPr/>
        </p:nvPicPr>
        <p:blipFill>
          <a:blip r:embed="rId3"/>
          <a:stretch>
            <a:fillRect/>
          </a:stretch>
        </p:blipFill>
        <p:spPr>
          <a:xfrm>
            <a:off x="2222500" y="3514729"/>
            <a:ext cx="7747000" cy="2743200"/>
          </a:xfrm>
          <a:prstGeom prst="rect">
            <a:avLst/>
          </a:prstGeom>
        </p:spPr>
      </p:pic>
      <p:sp>
        <p:nvSpPr>
          <p:cNvPr id="12" name="Content Placeholder 2">
            <a:extLst>
              <a:ext uri="{FF2B5EF4-FFF2-40B4-BE49-F238E27FC236}">
                <a16:creationId xmlns:a16="http://schemas.microsoft.com/office/drawing/2014/main" id="{E62EFF96-954A-4329-507A-71C72D0DA6CB}"/>
              </a:ext>
            </a:extLst>
          </p:cNvPr>
          <p:cNvSpPr>
            <a:spLocks noGrp="1"/>
          </p:cNvSpPr>
          <p:nvPr>
            <p:ph idx="1"/>
          </p:nvPr>
        </p:nvSpPr>
        <p:spPr>
          <a:xfrm>
            <a:off x="1186543" y="1845734"/>
            <a:ext cx="10874827" cy="3469216"/>
          </a:xfrm>
        </p:spPr>
        <p:txBody>
          <a:bodyPr/>
          <a:lstStyle/>
          <a:p>
            <a:pPr marL="0" indent="0">
              <a:buNone/>
            </a:pPr>
            <a:r>
              <a:rPr lang="en-US" dirty="0">
                <a:solidFill>
                  <a:schemeClr val="tx1"/>
                </a:solidFill>
                <a:latin typeface="Segoe UI" panose="020B0502040204020203" pitchFamily="34" charset="0"/>
              </a:rPr>
              <a:t>U</a:t>
            </a:r>
            <a:r>
              <a:rPr lang="en-US" b="0" i="0" dirty="0">
                <a:solidFill>
                  <a:schemeClr val="tx1"/>
                </a:solidFill>
                <a:effectLst/>
                <a:latin typeface="Segoe UI" panose="020B0502040204020203" pitchFamily="34" charset="0"/>
              </a:rPr>
              <a:t>sed by a software workload (such as an application, service, script, or container) to authenticate and access other services and resources.</a:t>
            </a:r>
          </a:p>
          <a:p>
            <a:pPr marL="0" indent="0">
              <a:buNone/>
            </a:pPr>
            <a:r>
              <a:rPr lang="en-US" b="0" i="0" dirty="0">
                <a:solidFill>
                  <a:schemeClr val="tx1"/>
                </a:solidFill>
                <a:effectLst/>
                <a:latin typeface="Segoe UI" panose="020B0502040204020203" pitchFamily="34" charset="0"/>
              </a:rPr>
              <a:t>In Azure Active Directory (Azure AD), workload identities are applications, service principals, and managed identities.</a:t>
            </a:r>
            <a:endParaRPr lang="en-US" dirty="0">
              <a:solidFill>
                <a:schemeClr val="tx1"/>
              </a:solidFill>
            </a:endParaRPr>
          </a:p>
        </p:txBody>
      </p:sp>
      <p:sp>
        <p:nvSpPr>
          <p:cNvPr id="14" name="Slide Number Placeholder 3">
            <a:extLst>
              <a:ext uri="{FF2B5EF4-FFF2-40B4-BE49-F238E27FC236}">
                <a16:creationId xmlns:a16="http://schemas.microsoft.com/office/drawing/2014/main" id="{E0B551FD-5FB5-CC8C-B839-C1E37E9141E7}"/>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26</a:t>
            </a:fld>
            <a:endParaRPr lang="en-US" dirty="0"/>
          </a:p>
        </p:txBody>
      </p:sp>
      <p:sp>
        <p:nvSpPr>
          <p:cNvPr id="15" name="Footer Placeholder 3">
            <a:extLst>
              <a:ext uri="{FF2B5EF4-FFF2-40B4-BE49-F238E27FC236}">
                <a16:creationId xmlns:a16="http://schemas.microsoft.com/office/drawing/2014/main" id="{D5B51594-E20D-B4E2-41D4-5B3F7F22A574}"/>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286735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8B11-D1A9-EA44-A212-9DFBF52882F1}"/>
              </a:ext>
            </a:extLst>
          </p:cNvPr>
          <p:cNvSpPr>
            <a:spLocks noGrp="1"/>
          </p:cNvSpPr>
          <p:nvPr>
            <p:ph type="title"/>
          </p:nvPr>
        </p:nvSpPr>
        <p:spPr/>
        <p:txBody>
          <a:bodyPr/>
          <a:lstStyle/>
          <a:p>
            <a:r>
              <a:rPr lang="en-US" dirty="0"/>
              <a:t>AKS Auto-scaling</a:t>
            </a:r>
          </a:p>
        </p:txBody>
      </p:sp>
      <p:sp>
        <p:nvSpPr>
          <p:cNvPr id="3" name="Content Placeholder 2">
            <a:extLst>
              <a:ext uri="{FF2B5EF4-FFF2-40B4-BE49-F238E27FC236}">
                <a16:creationId xmlns:a16="http://schemas.microsoft.com/office/drawing/2014/main" id="{849A5347-B474-4B4D-8B3C-6205FBB87CAF}"/>
              </a:ext>
            </a:extLst>
          </p:cNvPr>
          <p:cNvSpPr>
            <a:spLocks noGrp="1"/>
          </p:cNvSpPr>
          <p:nvPr>
            <p:ph idx="1"/>
          </p:nvPr>
        </p:nvSpPr>
        <p:spPr>
          <a:xfrm>
            <a:off x="1097280" y="2067950"/>
            <a:ext cx="4998720" cy="3801143"/>
          </a:xfrm>
        </p:spPr>
        <p:txBody>
          <a:bodyPr/>
          <a:lstStyle/>
          <a:p>
            <a:endParaRPr lang="en-US" dirty="0"/>
          </a:p>
          <a:p>
            <a:r>
              <a:rPr lang="en-US" dirty="0"/>
              <a:t>The </a:t>
            </a:r>
            <a:r>
              <a:rPr lang="en-US" b="1" dirty="0"/>
              <a:t>cluster </a:t>
            </a:r>
            <a:r>
              <a:rPr lang="en-US" b="1" dirty="0" err="1"/>
              <a:t>autoscaler</a:t>
            </a:r>
            <a:r>
              <a:rPr lang="en-US" dirty="0"/>
              <a:t> watches for pods that can't be scheduled on nodes because of resource constraints. The cluster then automatically increases the number of nodes.</a:t>
            </a:r>
          </a:p>
          <a:p>
            <a:r>
              <a:rPr lang="en-US" dirty="0"/>
              <a:t>The </a:t>
            </a:r>
            <a:r>
              <a:rPr lang="en-US" b="1" dirty="0"/>
              <a:t>horizontal pod </a:t>
            </a:r>
            <a:r>
              <a:rPr lang="en-US" b="1" dirty="0" err="1"/>
              <a:t>autoscaler</a:t>
            </a:r>
            <a:r>
              <a:rPr lang="en-US" dirty="0"/>
              <a:t> uses the Metrics Server in a Kubernetes cluster to monitor the resource demand of pods. If an application needs more resources, the number of pods is automatically increased to meet the demand.</a:t>
            </a:r>
          </a:p>
          <a:p>
            <a:endParaRPr lang="en-US" dirty="0"/>
          </a:p>
        </p:txBody>
      </p:sp>
      <p:pic>
        <p:nvPicPr>
          <p:cNvPr id="1026" name="Picture 2" descr="The cluster autoscaler and horizontal pod autoscaler often work together to support the required application demands">
            <a:extLst>
              <a:ext uri="{FF2B5EF4-FFF2-40B4-BE49-F238E27FC236}">
                <a16:creationId xmlns:a16="http://schemas.microsoft.com/office/drawing/2014/main" id="{01E42724-5437-C54E-8A2D-DB4126040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464" y="2435014"/>
            <a:ext cx="5397500" cy="2844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6BDEF626-D81D-C249-A569-D50252B9EFE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27</a:t>
            </a:fld>
            <a:endParaRPr lang="en-US" dirty="0"/>
          </a:p>
        </p:txBody>
      </p:sp>
      <p:sp>
        <p:nvSpPr>
          <p:cNvPr id="6" name="Footer Placeholder 3">
            <a:extLst>
              <a:ext uri="{FF2B5EF4-FFF2-40B4-BE49-F238E27FC236}">
                <a16:creationId xmlns:a16="http://schemas.microsoft.com/office/drawing/2014/main" id="{C5F06AE2-D30B-A44A-9F44-F03FE47007B7}"/>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556932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C5D70-F34D-6F4A-8DE5-6A5ECDFBAE2C}"/>
              </a:ext>
            </a:extLst>
          </p:cNvPr>
          <p:cNvSpPr>
            <a:spLocks noGrp="1"/>
          </p:cNvSpPr>
          <p:nvPr>
            <p:ph type="title"/>
          </p:nvPr>
        </p:nvSpPr>
        <p:spPr/>
        <p:txBody>
          <a:bodyPr/>
          <a:lstStyle/>
          <a:p>
            <a:r>
              <a:rPr lang="en-US" dirty="0"/>
              <a:t>Kubernetes-based event-driven auto-scaling (KEDA)</a:t>
            </a:r>
          </a:p>
        </p:txBody>
      </p:sp>
      <p:sp>
        <p:nvSpPr>
          <p:cNvPr id="4" name="Title 16">
            <a:extLst>
              <a:ext uri="{FF2B5EF4-FFF2-40B4-BE49-F238E27FC236}">
                <a16:creationId xmlns:a16="http://schemas.microsoft.com/office/drawing/2014/main" id="{C14674C4-3A7F-B24B-822C-8EC68B023176}"/>
              </a:ext>
            </a:extLst>
          </p:cNvPr>
          <p:cNvSpPr txBox="1">
            <a:spLocks/>
          </p:cNvSpPr>
          <p:nvPr/>
        </p:nvSpPr>
        <p:spPr>
          <a:xfrm>
            <a:off x="1108208" y="1902281"/>
            <a:ext cx="4890180" cy="415498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Aft>
                <a:spcPts val="1800"/>
              </a:spcAft>
              <a:defRPr/>
            </a:pPr>
            <a:r>
              <a:rPr lang="en-US" sz="1500" b="0" spc="0" dirty="0">
                <a:solidFill>
                  <a:schemeClr val="tx1"/>
                </a:solidFill>
                <a:latin typeface="Segoe UI" panose="020B0502040204020203" pitchFamily="34" charset="0"/>
              </a:rPr>
              <a:t>Open-source component jointly built by Microsoft and RedHat</a:t>
            </a:r>
          </a:p>
          <a:p>
            <a:pPr lvl="0">
              <a:spcAft>
                <a:spcPts val="1800"/>
              </a:spcAft>
              <a:defRPr/>
            </a:pPr>
            <a:r>
              <a:rPr lang="en-US" sz="1500" b="0" spc="0" dirty="0">
                <a:solidFill>
                  <a:schemeClr val="tx1"/>
                </a:solidFill>
                <a:latin typeface="Segoe UI Semibold" panose="020B0702040204020203" pitchFamily="34" charset="0"/>
                <a:cs typeface="Segoe UI Semibold" panose="020B0702040204020203" pitchFamily="34" charset="0"/>
              </a:rPr>
              <a:t>Event-driven container creation &amp; scaling</a:t>
            </a:r>
            <a:br>
              <a:rPr lang="en-US" sz="1500" b="0" spc="0" dirty="0">
                <a:solidFill>
                  <a:schemeClr val="tx1"/>
                </a:solidFill>
                <a:latin typeface="Segoe UI" panose="020B0502040204020203" pitchFamily="34" charset="0"/>
              </a:rPr>
            </a:br>
            <a:r>
              <a:rPr lang="en-US" sz="1500" b="0" spc="0" dirty="0">
                <a:solidFill>
                  <a:schemeClr val="tx1"/>
                </a:solidFill>
                <a:latin typeface="Segoe UI" panose="020B0502040204020203" pitchFamily="34" charset="0"/>
              </a:rPr>
              <a:t>Allows containers to “scale to zero” until an event comes in, which will then create the container and process the event, resulting in more efficient utilization and reduced costs</a:t>
            </a:r>
          </a:p>
          <a:p>
            <a:pPr lvl="0">
              <a:spcAft>
                <a:spcPts val="1800"/>
              </a:spcAft>
              <a:defRPr/>
            </a:pPr>
            <a:r>
              <a:rPr lang="en-US" sz="1500" b="0" spc="0" dirty="0">
                <a:solidFill>
                  <a:schemeClr val="tx1"/>
                </a:solidFill>
                <a:latin typeface="Segoe UI" panose="020B0502040204020203" pitchFamily="34" charset="0"/>
              </a:rPr>
              <a:t>​</a:t>
            </a:r>
            <a:r>
              <a:rPr lang="en-US" sz="1500" b="0" spc="0" dirty="0">
                <a:solidFill>
                  <a:schemeClr val="tx1"/>
                </a:solidFill>
                <a:latin typeface="Segoe UI Semibold" panose="020B0702040204020203" pitchFamily="34" charset="0"/>
                <a:cs typeface="Segoe UI Semibold" panose="020B0702040204020203" pitchFamily="34" charset="0"/>
              </a:rPr>
              <a:t>Native triggers support</a:t>
            </a:r>
            <a:br>
              <a:rPr lang="en-US" sz="1500" b="0" spc="0" dirty="0">
                <a:solidFill>
                  <a:schemeClr val="tx1"/>
                </a:solidFill>
                <a:latin typeface="Segoe UI Semibold" panose="020B0702040204020203" pitchFamily="34" charset="0"/>
                <a:cs typeface="Segoe UI Semibold" panose="020B0702040204020203" pitchFamily="34" charset="0"/>
              </a:rPr>
            </a:br>
            <a:r>
              <a:rPr lang="en-US" sz="1500" b="0" spc="0" dirty="0">
                <a:solidFill>
                  <a:schemeClr val="tx1"/>
                </a:solidFill>
                <a:latin typeface="Segoe UI" panose="020B0502040204020203" pitchFamily="34" charset="0"/>
              </a:rPr>
              <a:t>Containers can consume events directly from the event source, instead of routing events through HTTP</a:t>
            </a:r>
          </a:p>
          <a:p>
            <a:pPr lvl="0">
              <a:spcAft>
                <a:spcPts val="1800"/>
              </a:spcAft>
              <a:defRPr/>
            </a:pPr>
            <a:r>
              <a:rPr lang="en-US" sz="1500" b="0" spc="0" dirty="0">
                <a:solidFill>
                  <a:schemeClr val="tx1"/>
                </a:solidFill>
                <a:latin typeface="Segoe UI" panose="020B0502040204020203" pitchFamily="34" charset="0"/>
              </a:rPr>
              <a:t>​</a:t>
            </a:r>
            <a:r>
              <a:rPr lang="en-US" sz="1500" b="0" spc="0" dirty="0">
                <a:solidFill>
                  <a:schemeClr val="tx1"/>
                </a:solidFill>
                <a:latin typeface="Segoe UI Semibold" panose="020B0702040204020203" pitchFamily="34" charset="0"/>
                <a:cs typeface="Segoe UI Semibold" panose="020B0702040204020203" pitchFamily="34" charset="0"/>
              </a:rPr>
              <a:t>Can be used in any Kubernetes service</a:t>
            </a:r>
            <a:br>
              <a:rPr lang="en-US" sz="1500" b="0" spc="0" dirty="0">
                <a:solidFill>
                  <a:schemeClr val="tx1"/>
                </a:solidFill>
                <a:latin typeface="Segoe UI" panose="020B0502040204020203" pitchFamily="34" charset="0"/>
                <a:cs typeface="Segoe UI Semibold" panose="020B0702040204020203" pitchFamily="34" charset="0"/>
              </a:rPr>
            </a:br>
            <a:r>
              <a:rPr lang="en-US" sz="1500" b="0" spc="0" dirty="0">
                <a:solidFill>
                  <a:schemeClr val="tx1"/>
                </a:solidFill>
                <a:latin typeface="Segoe UI" panose="020B0502040204020203" pitchFamily="34" charset="0"/>
                <a:cs typeface="Segoe UI Semibold" panose="020B0702040204020203" pitchFamily="34" charset="0"/>
              </a:rPr>
              <a:t>This includes </a:t>
            </a:r>
            <a:r>
              <a:rPr lang="en-US" sz="1500" b="0" spc="0" dirty="0">
                <a:solidFill>
                  <a:schemeClr val="tx1"/>
                </a:solidFill>
                <a:latin typeface="Segoe UI" panose="020B0502040204020203" pitchFamily="34" charset="0"/>
              </a:rPr>
              <a:t>in the cloud (e.g., AKS, EKS, GKE, etc.) or on-premises with OpenShift—any Kubernetes workload that requires scaling by events instead of traditional CPU or memory scaling can leverage this component.</a:t>
            </a:r>
          </a:p>
        </p:txBody>
      </p:sp>
      <p:grpSp>
        <p:nvGrpSpPr>
          <p:cNvPr id="5" name="Group 4" descr="Conceptual diagram of KEDA">
            <a:extLst>
              <a:ext uri="{FF2B5EF4-FFF2-40B4-BE49-F238E27FC236}">
                <a16:creationId xmlns:a16="http://schemas.microsoft.com/office/drawing/2014/main" id="{C356637B-F4F7-D546-9B93-ADB762BAA60C}"/>
              </a:ext>
            </a:extLst>
          </p:cNvPr>
          <p:cNvGrpSpPr/>
          <p:nvPr/>
        </p:nvGrpSpPr>
        <p:grpSpPr>
          <a:xfrm>
            <a:off x="5836824" y="2093688"/>
            <a:ext cx="6002544" cy="3632198"/>
            <a:chOff x="5444938" y="2061031"/>
            <a:chExt cx="6002544" cy="3632198"/>
          </a:xfrm>
        </p:grpSpPr>
        <p:sp>
          <p:nvSpPr>
            <p:cNvPr id="6" name="Rectangle: Rounded Corners 55">
              <a:extLst>
                <a:ext uri="{FF2B5EF4-FFF2-40B4-BE49-F238E27FC236}">
                  <a16:creationId xmlns:a16="http://schemas.microsoft.com/office/drawing/2014/main" id="{35537970-BDD9-D04F-934A-9FB471FA41FB}"/>
                </a:ext>
              </a:extLst>
            </p:cNvPr>
            <p:cNvSpPr/>
            <p:nvPr/>
          </p:nvSpPr>
          <p:spPr bwMode="auto">
            <a:xfrm>
              <a:off x="7243145" y="2360317"/>
              <a:ext cx="4204337" cy="3332912"/>
            </a:xfrm>
            <a:prstGeom prst="roundRect">
              <a:avLst>
                <a:gd name="adj" fmla="val 3125"/>
              </a:avLst>
            </a:prstGeom>
            <a:solidFill>
              <a:srgbClr val="0078D4">
                <a:alpha val="1000"/>
              </a:srgbClr>
            </a:solidFill>
            <a:ln w="12700">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505050"/>
                </a:solidFill>
                <a:latin typeface="Segoe UI"/>
                <a:cs typeface="Segoe UI" pitchFamily="34" charset="0"/>
              </a:endParaRPr>
            </a:p>
          </p:txBody>
        </p:sp>
        <p:sp>
          <p:nvSpPr>
            <p:cNvPr id="7" name="Title 1">
              <a:extLst>
                <a:ext uri="{FF2B5EF4-FFF2-40B4-BE49-F238E27FC236}">
                  <a16:creationId xmlns:a16="http://schemas.microsoft.com/office/drawing/2014/main" id="{D1648E62-F0AE-8E4F-8DFB-60D5F44333A2}"/>
                </a:ext>
              </a:extLst>
            </p:cNvPr>
            <p:cNvSpPr txBox="1">
              <a:spLocks/>
            </p:cNvSpPr>
            <p:nvPr/>
          </p:nvSpPr>
          <p:spPr>
            <a:xfrm>
              <a:off x="8493257" y="2061031"/>
              <a:ext cx="1704111" cy="21544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400" spc="0">
                  <a:solidFill>
                    <a:srgbClr val="000000"/>
                  </a:solidFill>
                  <a:latin typeface="Segoe UI Semibold" panose="020B0702040204020203" pitchFamily="34" charset="0"/>
                  <a:cs typeface="Segoe UI Semibold" panose="020B0702040204020203" pitchFamily="34" charset="0"/>
                </a:rPr>
                <a:t>Kubernetes cluster</a:t>
              </a:r>
            </a:p>
          </p:txBody>
        </p:sp>
        <p:grpSp>
          <p:nvGrpSpPr>
            <p:cNvPr id="8" name="Group 7">
              <a:extLst>
                <a:ext uri="{FF2B5EF4-FFF2-40B4-BE49-F238E27FC236}">
                  <a16:creationId xmlns:a16="http://schemas.microsoft.com/office/drawing/2014/main" id="{95E961E1-1C79-7C4E-B7AA-9D239B39C938}"/>
                </a:ext>
              </a:extLst>
            </p:cNvPr>
            <p:cNvGrpSpPr/>
            <p:nvPr/>
          </p:nvGrpSpPr>
          <p:grpSpPr>
            <a:xfrm>
              <a:off x="5841982" y="3569684"/>
              <a:ext cx="577564" cy="577564"/>
              <a:chOff x="5759976" y="2830661"/>
              <a:chExt cx="822960" cy="822960"/>
            </a:xfrm>
          </p:grpSpPr>
          <p:sp>
            <p:nvSpPr>
              <p:cNvPr id="63" name="Oval 62">
                <a:extLst>
                  <a:ext uri="{FF2B5EF4-FFF2-40B4-BE49-F238E27FC236}">
                    <a16:creationId xmlns:a16="http://schemas.microsoft.com/office/drawing/2014/main" id="{C27C82DD-F00E-7A47-BF8D-00ADE70A90F6}"/>
                  </a:ext>
                </a:extLst>
              </p:cNvPr>
              <p:cNvSpPr/>
              <p:nvPr/>
            </p:nvSpPr>
            <p:spPr bwMode="auto">
              <a:xfrm>
                <a:off x="5759976" y="2830661"/>
                <a:ext cx="822960" cy="822960"/>
              </a:xfrm>
              <a:prstGeom prst="ellipse">
                <a:avLst/>
              </a:prstGeom>
              <a:solidFill>
                <a:srgbClr val="FCFDFE">
                  <a:alpha val="1000"/>
                </a:srgb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64" name="LightningBolt_E945" title="Icon of a lightning bolt">
                <a:extLst>
                  <a:ext uri="{FF2B5EF4-FFF2-40B4-BE49-F238E27FC236}">
                    <a16:creationId xmlns:a16="http://schemas.microsoft.com/office/drawing/2014/main" id="{A166D2A2-CDAB-0E48-B446-C0020CE564B2}"/>
                  </a:ext>
                </a:extLst>
              </p:cNvPr>
              <p:cNvSpPr>
                <a:spLocks noChangeAspect="1"/>
              </p:cNvSpPr>
              <p:nvPr/>
            </p:nvSpPr>
            <p:spPr bwMode="auto">
              <a:xfrm>
                <a:off x="5991609" y="2991170"/>
                <a:ext cx="359694" cy="501942"/>
              </a:xfrm>
              <a:custGeom>
                <a:avLst/>
                <a:gdLst>
                  <a:gd name="T0" fmla="*/ 481 w 2961"/>
                  <a:gd name="T1" fmla="*/ 4132 h 4132"/>
                  <a:gd name="T2" fmla="*/ 2961 w 2961"/>
                  <a:gd name="T3" fmla="*/ 1653 h 4132"/>
                  <a:gd name="T4" fmla="*/ 1652 w 2961"/>
                  <a:gd name="T5" fmla="*/ 1653 h 4132"/>
                  <a:gd name="T6" fmla="*/ 2479 w 2961"/>
                  <a:gd name="T7" fmla="*/ 0 h 4132"/>
                  <a:gd name="T8" fmla="*/ 1239 w 2961"/>
                  <a:gd name="T9" fmla="*/ 0 h 4132"/>
                  <a:gd name="T10" fmla="*/ 0 w 2961"/>
                  <a:gd name="T11" fmla="*/ 2479 h 4132"/>
                  <a:gd name="T12" fmla="*/ 964 w 2961"/>
                  <a:gd name="T13" fmla="*/ 2479 h 4132"/>
                  <a:gd name="T14" fmla="*/ 137 w 2961"/>
                  <a:gd name="T15" fmla="*/ 4132 h 4132"/>
                  <a:gd name="T16" fmla="*/ 481 w 2961"/>
                  <a:gd name="T17" fmla="*/ 4132 h 4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1" h="4132">
                    <a:moveTo>
                      <a:pt x="481" y="4132"/>
                    </a:moveTo>
                    <a:lnTo>
                      <a:pt x="2961" y="1653"/>
                    </a:lnTo>
                    <a:lnTo>
                      <a:pt x="1652" y="1653"/>
                    </a:lnTo>
                    <a:lnTo>
                      <a:pt x="2479" y="0"/>
                    </a:lnTo>
                    <a:lnTo>
                      <a:pt x="1239" y="0"/>
                    </a:lnTo>
                    <a:lnTo>
                      <a:pt x="0" y="2479"/>
                    </a:lnTo>
                    <a:lnTo>
                      <a:pt x="964" y="2479"/>
                    </a:lnTo>
                    <a:lnTo>
                      <a:pt x="137" y="4132"/>
                    </a:lnTo>
                    <a:lnTo>
                      <a:pt x="481" y="4132"/>
                    </a:lnTo>
                    <a:close/>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grpSp>
        <p:sp>
          <p:nvSpPr>
            <p:cNvPr id="9" name="Title 1">
              <a:extLst>
                <a:ext uri="{FF2B5EF4-FFF2-40B4-BE49-F238E27FC236}">
                  <a16:creationId xmlns:a16="http://schemas.microsoft.com/office/drawing/2014/main" id="{852CB0C8-B0C3-524C-A6FF-2D4D668BA401}"/>
                </a:ext>
              </a:extLst>
            </p:cNvPr>
            <p:cNvSpPr txBox="1">
              <a:spLocks/>
            </p:cNvSpPr>
            <p:nvPr/>
          </p:nvSpPr>
          <p:spPr>
            <a:xfrm>
              <a:off x="5444938" y="3117289"/>
              <a:ext cx="1371652"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200" spc="0" dirty="0">
                  <a:solidFill>
                    <a:srgbClr val="000000"/>
                  </a:solidFill>
                  <a:latin typeface="Segoe UI Semibold" panose="020B0702040204020203" pitchFamily="34" charset="0"/>
                  <a:cs typeface="Segoe UI Semibold" panose="020B0702040204020203" pitchFamily="34" charset="0"/>
                </a:rPr>
                <a:t>External </a:t>
              </a:r>
              <a:br>
                <a:rPr lang="en-US" sz="1200" spc="0" dirty="0">
                  <a:solidFill>
                    <a:srgbClr val="000000"/>
                  </a:solidFill>
                  <a:latin typeface="Segoe UI Semibold" panose="020B0702040204020203" pitchFamily="34" charset="0"/>
                  <a:cs typeface="Segoe UI Semibold" panose="020B0702040204020203" pitchFamily="34" charset="0"/>
                </a:rPr>
              </a:br>
              <a:r>
                <a:rPr lang="en-US" sz="1200" spc="0" dirty="0">
                  <a:solidFill>
                    <a:srgbClr val="000000"/>
                  </a:solidFill>
                  <a:latin typeface="Segoe UI Semibold" panose="020B0702040204020203" pitchFamily="34" charset="0"/>
                  <a:cs typeface="Segoe UI Semibold" panose="020B0702040204020203" pitchFamily="34" charset="0"/>
                </a:rPr>
                <a:t>trigger source</a:t>
              </a:r>
            </a:p>
          </p:txBody>
        </p:sp>
        <p:sp>
          <p:nvSpPr>
            <p:cNvPr id="10" name="Title 1">
              <a:extLst>
                <a:ext uri="{FF2B5EF4-FFF2-40B4-BE49-F238E27FC236}">
                  <a16:creationId xmlns:a16="http://schemas.microsoft.com/office/drawing/2014/main" id="{A3815ADE-960E-2946-85A8-05A2FC36D852}"/>
                </a:ext>
              </a:extLst>
            </p:cNvPr>
            <p:cNvSpPr txBox="1">
              <a:spLocks/>
            </p:cNvSpPr>
            <p:nvPr/>
          </p:nvSpPr>
          <p:spPr>
            <a:xfrm>
              <a:off x="7843036" y="5202348"/>
              <a:ext cx="1063266" cy="28813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836" spc="0">
                  <a:solidFill>
                    <a:srgbClr val="000000"/>
                  </a:solidFill>
                  <a:latin typeface="Segoe UI Semibold" panose="020B0702040204020203" pitchFamily="34" charset="0"/>
                  <a:cs typeface="Segoe UI Semibold" panose="020B0702040204020203" pitchFamily="34" charset="0"/>
                </a:rPr>
                <a:t>KEDA</a:t>
              </a:r>
            </a:p>
          </p:txBody>
        </p:sp>
        <p:sp>
          <p:nvSpPr>
            <p:cNvPr id="11" name="Rectangle: Rounded Corners 62">
              <a:extLst>
                <a:ext uri="{FF2B5EF4-FFF2-40B4-BE49-F238E27FC236}">
                  <a16:creationId xmlns:a16="http://schemas.microsoft.com/office/drawing/2014/main" id="{44F95E92-151D-AE44-B08B-F2C341E24F3D}"/>
                </a:ext>
              </a:extLst>
            </p:cNvPr>
            <p:cNvSpPr/>
            <p:nvPr/>
          </p:nvSpPr>
          <p:spPr bwMode="auto">
            <a:xfrm>
              <a:off x="9576913" y="3034829"/>
              <a:ext cx="1624161" cy="1647275"/>
            </a:xfrm>
            <a:prstGeom prst="roundRect">
              <a:avLst>
                <a:gd name="adj" fmla="val 3125"/>
              </a:avLst>
            </a:prstGeom>
            <a:solidFill>
              <a:srgbClr val="0078D4">
                <a:alpha val="1000"/>
              </a:srgbClr>
            </a:solidFill>
            <a:ln w="12700">
              <a:solidFill>
                <a:srgbClr val="0078D4"/>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505050"/>
                </a:solidFill>
                <a:latin typeface="Segoe UI"/>
                <a:cs typeface="Segoe UI" pitchFamily="34" charset="0"/>
              </a:endParaRPr>
            </a:p>
          </p:txBody>
        </p:sp>
        <p:grpSp>
          <p:nvGrpSpPr>
            <p:cNvPr id="12" name="Group 11">
              <a:extLst>
                <a:ext uri="{FF2B5EF4-FFF2-40B4-BE49-F238E27FC236}">
                  <a16:creationId xmlns:a16="http://schemas.microsoft.com/office/drawing/2014/main" id="{89ACF2DF-B986-F043-8C2B-9E2F3B5D28C4}"/>
                </a:ext>
              </a:extLst>
            </p:cNvPr>
            <p:cNvGrpSpPr/>
            <p:nvPr/>
          </p:nvGrpSpPr>
          <p:grpSpPr>
            <a:xfrm>
              <a:off x="9740051" y="3177263"/>
              <a:ext cx="1297884" cy="284721"/>
              <a:chOff x="10279438" y="3177263"/>
              <a:chExt cx="1297884" cy="284721"/>
            </a:xfrm>
          </p:grpSpPr>
          <p:sp>
            <p:nvSpPr>
              <p:cNvPr id="59" name="Freeform: Shape 64">
                <a:extLst>
                  <a:ext uri="{FF2B5EF4-FFF2-40B4-BE49-F238E27FC236}">
                    <a16:creationId xmlns:a16="http://schemas.microsoft.com/office/drawing/2014/main" id="{847EC473-B4A5-F84F-B2C8-F2E8D44AF5AB}"/>
                  </a:ext>
                </a:extLst>
              </p:cNvPr>
              <p:cNvSpPr/>
              <p:nvPr/>
            </p:nvSpPr>
            <p:spPr>
              <a:xfrm>
                <a:off x="10279438" y="3177271"/>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191">
                  <a:defRPr/>
                </a:pPr>
                <a:endParaRPr lang="en-US" sz="1764">
                  <a:solidFill>
                    <a:srgbClr val="FFFFFF"/>
                  </a:solidFill>
                  <a:latin typeface="Segoe UI"/>
                </a:endParaRPr>
              </a:p>
            </p:txBody>
          </p:sp>
          <p:sp>
            <p:nvSpPr>
              <p:cNvPr id="60" name="Freeform: Shape 65">
                <a:extLst>
                  <a:ext uri="{FF2B5EF4-FFF2-40B4-BE49-F238E27FC236}">
                    <a16:creationId xmlns:a16="http://schemas.microsoft.com/office/drawing/2014/main" id="{D960E5F6-6569-784C-86C8-E7BDF9210CC7}"/>
                  </a:ext>
                </a:extLst>
              </p:cNvPr>
              <p:cNvSpPr/>
              <p:nvPr/>
            </p:nvSpPr>
            <p:spPr>
              <a:xfrm>
                <a:off x="10625468" y="3177269"/>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191">
                  <a:defRPr/>
                </a:pPr>
                <a:endParaRPr lang="en-US" sz="1764">
                  <a:solidFill>
                    <a:srgbClr val="FFFFFF"/>
                  </a:solidFill>
                  <a:latin typeface="Segoe UI"/>
                </a:endParaRPr>
              </a:p>
            </p:txBody>
          </p:sp>
          <p:sp>
            <p:nvSpPr>
              <p:cNvPr id="61" name="Freeform: Shape 66">
                <a:extLst>
                  <a:ext uri="{FF2B5EF4-FFF2-40B4-BE49-F238E27FC236}">
                    <a16:creationId xmlns:a16="http://schemas.microsoft.com/office/drawing/2014/main" id="{D5881AE6-45E9-2340-B31E-D695FC056DF2}"/>
                  </a:ext>
                </a:extLst>
              </p:cNvPr>
              <p:cNvSpPr/>
              <p:nvPr/>
            </p:nvSpPr>
            <p:spPr>
              <a:xfrm>
                <a:off x="10971498" y="3177263"/>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191">
                  <a:defRPr/>
                </a:pPr>
                <a:endParaRPr lang="en-US" sz="1764">
                  <a:solidFill>
                    <a:srgbClr val="FFFFFF"/>
                  </a:solidFill>
                  <a:latin typeface="Segoe UI"/>
                </a:endParaRPr>
              </a:p>
            </p:txBody>
          </p:sp>
          <p:sp>
            <p:nvSpPr>
              <p:cNvPr id="62" name="Freeform: Shape 67">
                <a:extLst>
                  <a:ext uri="{FF2B5EF4-FFF2-40B4-BE49-F238E27FC236}">
                    <a16:creationId xmlns:a16="http://schemas.microsoft.com/office/drawing/2014/main" id="{164EB120-2C74-9F48-A153-C746424BDD77}"/>
                  </a:ext>
                </a:extLst>
              </p:cNvPr>
              <p:cNvSpPr/>
              <p:nvPr/>
            </p:nvSpPr>
            <p:spPr>
              <a:xfrm>
                <a:off x="11317527" y="3177263"/>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191">
                  <a:defRPr/>
                </a:pPr>
                <a:endParaRPr lang="en-US" sz="1764">
                  <a:solidFill>
                    <a:srgbClr val="FFFFFF"/>
                  </a:solidFill>
                  <a:latin typeface="Segoe UI"/>
                </a:endParaRPr>
              </a:p>
            </p:txBody>
          </p:sp>
        </p:grpSp>
        <p:sp>
          <p:nvSpPr>
            <p:cNvPr id="13" name="Title 1">
              <a:extLst>
                <a:ext uri="{FF2B5EF4-FFF2-40B4-BE49-F238E27FC236}">
                  <a16:creationId xmlns:a16="http://schemas.microsoft.com/office/drawing/2014/main" id="{055C0DA1-DF37-D741-8504-627810BD4D21}"/>
                </a:ext>
              </a:extLst>
            </p:cNvPr>
            <p:cNvSpPr txBox="1">
              <a:spLocks/>
            </p:cNvSpPr>
            <p:nvPr/>
          </p:nvSpPr>
          <p:spPr>
            <a:xfrm>
              <a:off x="9809808" y="2766221"/>
              <a:ext cx="1158370"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AKS cluster</a:t>
              </a:r>
            </a:p>
          </p:txBody>
        </p:sp>
        <p:grpSp>
          <p:nvGrpSpPr>
            <p:cNvPr id="14" name="Group 13">
              <a:extLst>
                <a:ext uri="{FF2B5EF4-FFF2-40B4-BE49-F238E27FC236}">
                  <a16:creationId xmlns:a16="http://schemas.microsoft.com/office/drawing/2014/main" id="{2C53A3D7-7AA2-1C4B-837C-757F8D20336C}"/>
                </a:ext>
              </a:extLst>
            </p:cNvPr>
            <p:cNvGrpSpPr/>
            <p:nvPr/>
          </p:nvGrpSpPr>
          <p:grpSpPr>
            <a:xfrm>
              <a:off x="7489552" y="2606609"/>
              <a:ext cx="1770235" cy="2503715"/>
              <a:chOff x="8028939" y="2606609"/>
              <a:chExt cx="1770235" cy="2503715"/>
            </a:xfrm>
          </p:grpSpPr>
          <p:sp>
            <p:nvSpPr>
              <p:cNvPr id="46" name="Rectangle: Rounded Corners 118">
                <a:extLst>
                  <a:ext uri="{FF2B5EF4-FFF2-40B4-BE49-F238E27FC236}">
                    <a16:creationId xmlns:a16="http://schemas.microsoft.com/office/drawing/2014/main" id="{E1D67ADF-1206-2748-BFA2-7C0231C2031E}"/>
                  </a:ext>
                </a:extLst>
              </p:cNvPr>
              <p:cNvSpPr/>
              <p:nvPr/>
            </p:nvSpPr>
            <p:spPr bwMode="auto">
              <a:xfrm rot="16200000">
                <a:off x="7662199" y="2973349"/>
                <a:ext cx="2503715" cy="1770235"/>
              </a:xfrm>
              <a:prstGeom prst="roundRect">
                <a:avLst>
                  <a:gd name="adj" fmla="val 3125"/>
                </a:avLst>
              </a:prstGeom>
              <a:solidFill>
                <a:srgbClr val="FCFDFE"/>
              </a:solidFill>
              <a:ln w="28575">
                <a:solidFill>
                  <a:srgbClr val="0F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3C3C41"/>
                  </a:solidFill>
                  <a:latin typeface="Segoe UI"/>
                  <a:cs typeface="Segoe UI" pitchFamily="34" charset="0"/>
                </a:endParaRPr>
              </a:p>
            </p:txBody>
          </p:sp>
          <p:grpSp>
            <p:nvGrpSpPr>
              <p:cNvPr id="47" name="Group 46">
                <a:extLst>
                  <a:ext uri="{FF2B5EF4-FFF2-40B4-BE49-F238E27FC236}">
                    <a16:creationId xmlns:a16="http://schemas.microsoft.com/office/drawing/2014/main" id="{57F9616B-559F-CD40-BF7F-2C2967882F9D}"/>
                  </a:ext>
                </a:extLst>
              </p:cNvPr>
              <p:cNvGrpSpPr/>
              <p:nvPr/>
            </p:nvGrpSpPr>
            <p:grpSpPr>
              <a:xfrm>
                <a:off x="8203375" y="2766783"/>
                <a:ext cx="1421363" cy="653908"/>
                <a:chOff x="8237632" y="2743151"/>
                <a:chExt cx="1421363" cy="653908"/>
              </a:xfrm>
            </p:grpSpPr>
            <p:sp>
              <p:nvSpPr>
                <p:cNvPr id="57" name="Rectangle: Rounded Corners 118">
                  <a:extLst>
                    <a:ext uri="{FF2B5EF4-FFF2-40B4-BE49-F238E27FC236}">
                      <a16:creationId xmlns:a16="http://schemas.microsoft.com/office/drawing/2014/main" id="{41206145-5558-734E-A98B-8B058120E2AA}"/>
                    </a:ext>
                  </a:extLst>
                </p:cNvPr>
                <p:cNvSpPr/>
                <p:nvPr/>
              </p:nvSpPr>
              <p:spPr bwMode="auto">
                <a:xfrm>
                  <a:off x="8237632" y="2837497"/>
                  <a:ext cx="1421363" cy="559562"/>
                </a:xfrm>
                <a:prstGeom prst="roundRect">
                  <a:avLst>
                    <a:gd name="adj" fmla="val 3125"/>
                  </a:avLst>
                </a:prstGeom>
                <a:solidFill>
                  <a:srgbClr val="FCFDFE"/>
                </a:solidFill>
                <a:ln w="12700">
                  <a:solidFill>
                    <a:srgbClr val="0F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3C3C41"/>
                    </a:solidFill>
                    <a:latin typeface="Segoe UI"/>
                    <a:cs typeface="Segoe UI" pitchFamily="34" charset="0"/>
                  </a:endParaRPr>
                </a:p>
              </p:txBody>
            </p:sp>
            <p:sp>
              <p:nvSpPr>
                <p:cNvPr id="58" name="Title 1">
                  <a:extLst>
                    <a:ext uri="{FF2B5EF4-FFF2-40B4-BE49-F238E27FC236}">
                      <a16:creationId xmlns:a16="http://schemas.microsoft.com/office/drawing/2014/main" id="{26C853DE-2200-5F43-AE0C-B5AD9EB7ED1D}"/>
                    </a:ext>
                  </a:extLst>
                </p:cNvPr>
                <p:cNvSpPr txBox="1">
                  <a:spLocks/>
                </p:cNvSpPr>
                <p:nvPr/>
              </p:nvSpPr>
              <p:spPr>
                <a:xfrm>
                  <a:off x="8659080" y="2743151"/>
                  <a:ext cx="578466" cy="184666"/>
                </a:xfrm>
                <a:prstGeom prst="rect">
                  <a:avLst/>
                </a:prstGeom>
                <a:solidFill>
                  <a:srgbClr val="FCFDFE"/>
                </a:solidFill>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Scaler</a:t>
                  </a:r>
                </a:p>
              </p:txBody>
            </p:sp>
          </p:grpSp>
          <p:grpSp>
            <p:nvGrpSpPr>
              <p:cNvPr id="48" name="Group 47">
                <a:extLst>
                  <a:ext uri="{FF2B5EF4-FFF2-40B4-BE49-F238E27FC236}">
                    <a16:creationId xmlns:a16="http://schemas.microsoft.com/office/drawing/2014/main" id="{D3CE1753-2F87-904D-A118-D4E86532544F}"/>
                  </a:ext>
                </a:extLst>
              </p:cNvPr>
              <p:cNvGrpSpPr/>
              <p:nvPr/>
            </p:nvGrpSpPr>
            <p:grpSpPr>
              <a:xfrm>
                <a:off x="8203375" y="3532860"/>
                <a:ext cx="1421363" cy="653009"/>
                <a:chOff x="8237632" y="3508780"/>
                <a:chExt cx="1421363" cy="653009"/>
              </a:xfrm>
            </p:grpSpPr>
            <p:sp>
              <p:nvSpPr>
                <p:cNvPr id="55" name="Rectangle: Rounded Corners 118">
                  <a:extLst>
                    <a:ext uri="{FF2B5EF4-FFF2-40B4-BE49-F238E27FC236}">
                      <a16:creationId xmlns:a16="http://schemas.microsoft.com/office/drawing/2014/main" id="{8E3CED3C-3E3D-BE40-80A0-C263F9235287}"/>
                    </a:ext>
                  </a:extLst>
                </p:cNvPr>
                <p:cNvSpPr/>
                <p:nvPr/>
              </p:nvSpPr>
              <p:spPr bwMode="auto">
                <a:xfrm>
                  <a:off x="8237632" y="3602227"/>
                  <a:ext cx="1421363" cy="559562"/>
                </a:xfrm>
                <a:prstGeom prst="roundRect">
                  <a:avLst>
                    <a:gd name="adj" fmla="val 3125"/>
                  </a:avLst>
                </a:prstGeom>
                <a:solidFill>
                  <a:srgbClr val="FCFDFE"/>
                </a:solidFill>
                <a:ln w="12700">
                  <a:solidFill>
                    <a:srgbClr val="0F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3C3C41"/>
                    </a:solidFill>
                    <a:latin typeface="Segoe UI"/>
                    <a:cs typeface="Segoe UI" pitchFamily="34" charset="0"/>
                  </a:endParaRPr>
                </a:p>
              </p:txBody>
            </p:sp>
            <p:sp>
              <p:nvSpPr>
                <p:cNvPr id="56" name="Title 1">
                  <a:extLst>
                    <a:ext uri="{FF2B5EF4-FFF2-40B4-BE49-F238E27FC236}">
                      <a16:creationId xmlns:a16="http://schemas.microsoft.com/office/drawing/2014/main" id="{47F08557-EE91-EB45-B9A9-1447E20A4899}"/>
                    </a:ext>
                  </a:extLst>
                </p:cNvPr>
                <p:cNvSpPr txBox="1">
                  <a:spLocks/>
                </p:cNvSpPr>
                <p:nvPr/>
              </p:nvSpPr>
              <p:spPr>
                <a:xfrm>
                  <a:off x="8546594" y="3508780"/>
                  <a:ext cx="803438" cy="184666"/>
                </a:xfrm>
                <a:prstGeom prst="rect">
                  <a:avLst/>
                </a:prstGeom>
                <a:solidFill>
                  <a:srgbClr val="FCFDFE"/>
                </a:solidFill>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Controller</a:t>
                  </a:r>
                </a:p>
              </p:txBody>
            </p:sp>
          </p:grpSp>
          <p:grpSp>
            <p:nvGrpSpPr>
              <p:cNvPr id="49" name="Group 48">
                <a:extLst>
                  <a:ext uri="{FF2B5EF4-FFF2-40B4-BE49-F238E27FC236}">
                    <a16:creationId xmlns:a16="http://schemas.microsoft.com/office/drawing/2014/main" id="{CF1FC4F2-C184-8E4C-BCB2-0B169A70E4A1}"/>
                  </a:ext>
                </a:extLst>
              </p:cNvPr>
              <p:cNvGrpSpPr/>
              <p:nvPr/>
            </p:nvGrpSpPr>
            <p:grpSpPr>
              <a:xfrm>
                <a:off x="8203375" y="4298037"/>
                <a:ext cx="1421363" cy="652113"/>
                <a:chOff x="8237632" y="4274405"/>
                <a:chExt cx="1421363" cy="652113"/>
              </a:xfrm>
            </p:grpSpPr>
            <p:sp>
              <p:nvSpPr>
                <p:cNvPr id="53" name="Rectangle: Rounded Corners 118">
                  <a:extLst>
                    <a:ext uri="{FF2B5EF4-FFF2-40B4-BE49-F238E27FC236}">
                      <a16:creationId xmlns:a16="http://schemas.microsoft.com/office/drawing/2014/main" id="{676090F5-F1E0-294D-97F1-15D2B904BF57}"/>
                    </a:ext>
                  </a:extLst>
                </p:cNvPr>
                <p:cNvSpPr/>
                <p:nvPr/>
              </p:nvSpPr>
              <p:spPr bwMode="auto">
                <a:xfrm>
                  <a:off x="8237632" y="4366956"/>
                  <a:ext cx="1421363" cy="559562"/>
                </a:xfrm>
                <a:prstGeom prst="roundRect">
                  <a:avLst>
                    <a:gd name="adj" fmla="val 3125"/>
                  </a:avLst>
                </a:prstGeom>
                <a:solidFill>
                  <a:srgbClr val="FCFDFE"/>
                </a:solidFill>
                <a:ln w="12700">
                  <a:solidFill>
                    <a:srgbClr val="0F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endParaRPr lang="en-US" sz="1199">
                    <a:solidFill>
                      <a:srgbClr val="3C3C41"/>
                    </a:solidFill>
                    <a:latin typeface="Segoe UI"/>
                    <a:cs typeface="Segoe UI" pitchFamily="34" charset="0"/>
                  </a:endParaRPr>
                </a:p>
              </p:txBody>
            </p:sp>
            <p:sp>
              <p:nvSpPr>
                <p:cNvPr id="54" name="Title 1">
                  <a:extLst>
                    <a:ext uri="{FF2B5EF4-FFF2-40B4-BE49-F238E27FC236}">
                      <a16:creationId xmlns:a16="http://schemas.microsoft.com/office/drawing/2014/main" id="{414CF453-4B97-0A41-A077-5E07C3CA5263}"/>
                    </a:ext>
                  </a:extLst>
                </p:cNvPr>
                <p:cNvSpPr txBox="1">
                  <a:spLocks/>
                </p:cNvSpPr>
                <p:nvPr/>
              </p:nvSpPr>
              <p:spPr>
                <a:xfrm>
                  <a:off x="8319809" y="4274405"/>
                  <a:ext cx="1257009" cy="184666"/>
                </a:xfrm>
                <a:prstGeom prst="rect">
                  <a:avLst/>
                </a:prstGeom>
                <a:solidFill>
                  <a:srgbClr val="FCFDFE"/>
                </a:solidFill>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932563">
                    <a:lnSpc>
                      <a:spcPct val="100000"/>
                    </a:lnSpc>
                    <a:defRPr/>
                  </a:pPr>
                  <a:r>
                    <a:rPr lang="en-US" sz="1200" spc="0">
                      <a:solidFill>
                        <a:srgbClr val="000000"/>
                      </a:solidFill>
                      <a:latin typeface="Segoe UI Semibold" panose="020B0702040204020203" pitchFamily="34" charset="0"/>
                      <a:cs typeface="Segoe UI Semibold" panose="020B0702040204020203" pitchFamily="34" charset="0"/>
                    </a:rPr>
                    <a:t>Metrics adapter</a:t>
                  </a:r>
                </a:p>
              </p:txBody>
            </p:sp>
          </p:grpSp>
          <p:sp>
            <p:nvSpPr>
              <p:cNvPr id="50" name="MiniExpand_E93A" title="Icon of a rectangle on the lower-left inside a larger rectangle with an arrow pointed to the upper-right corner">
                <a:extLst>
                  <a:ext uri="{FF2B5EF4-FFF2-40B4-BE49-F238E27FC236}">
                    <a16:creationId xmlns:a16="http://schemas.microsoft.com/office/drawing/2014/main" id="{317E7FA8-0CC8-D941-96A8-1035B03D9A8C}"/>
                  </a:ext>
                </a:extLst>
              </p:cNvPr>
              <p:cNvSpPr>
                <a:spLocks noChangeAspect="1" noEditPoints="1"/>
              </p:cNvSpPr>
              <p:nvPr/>
            </p:nvSpPr>
            <p:spPr bwMode="auto">
              <a:xfrm>
                <a:off x="8759401" y="3052220"/>
                <a:ext cx="309311" cy="261824"/>
              </a:xfrm>
              <a:custGeom>
                <a:avLst/>
                <a:gdLst>
                  <a:gd name="T0" fmla="*/ 3493 w 4781"/>
                  <a:gd name="T1" fmla="*/ 0 h 4047"/>
                  <a:gd name="T2" fmla="*/ 4781 w 4781"/>
                  <a:gd name="T3" fmla="*/ 0 h 4047"/>
                  <a:gd name="T4" fmla="*/ 4781 w 4781"/>
                  <a:gd name="T5" fmla="*/ 1288 h 4047"/>
                  <a:gd name="T6" fmla="*/ 4781 w 4781"/>
                  <a:gd name="T7" fmla="*/ 0 h 4047"/>
                  <a:gd name="T8" fmla="*/ 2889 w 4781"/>
                  <a:gd name="T9" fmla="*/ 1894 h 4047"/>
                  <a:gd name="T10" fmla="*/ 3126 w 4781"/>
                  <a:gd name="T11" fmla="*/ 0 h 4047"/>
                  <a:gd name="T12" fmla="*/ 0 w 4781"/>
                  <a:gd name="T13" fmla="*/ 0 h 4047"/>
                  <a:gd name="T14" fmla="*/ 0 w 4781"/>
                  <a:gd name="T15" fmla="*/ 4047 h 4047"/>
                  <a:gd name="T16" fmla="*/ 4781 w 4781"/>
                  <a:gd name="T17" fmla="*/ 4047 h 4047"/>
                  <a:gd name="T18" fmla="*/ 4781 w 4781"/>
                  <a:gd name="T19" fmla="*/ 1656 h 4047"/>
                  <a:gd name="T20" fmla="*/ 2207 w 4781"/>
                  <a:gd name="T21" fmla="*/ 4047 h 4047"/>
                  <a:gd name="T22" fmla="*/ 2207 w 4781"/>
                  <a:gd name="T23" fmla="*/ 2575 h 4047"/>
                  <a:gd name="T24" fmla="*/ 0 w 4781"/>
                  <a:gd name="T25" fmla="*/ 2575 h 4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81" h="4047">
                    <a:moveTo>
                      <a:pt x="3493" y="0"/>
                    </a:moveTo>
                    <a:lnTo>
                      <a:pt x="4781" y="0"/>
                    </a:lnTo>
                    <a:lnTo>
                      <a:pt x="4781" y="1288"/>
                    </a:lnTo>
                    <a:moveTo>
                      <a:pt x="4781" y="0"/>
                    </a:moveTo>
                    <a:lnTo>
                      <a:pt x="2889" y="1894"/>
                    </a:lnTo>
                    <a:moveTo>
                      <a:pt x="3126" y="0"/>
                    </a:moveTo>
                    <a:lnTo>
                      <a:pt x="0" y="0"/>
                    </a:lnTo>
                    <a:lnTo>
                      <a:pt x="0" y="4047"/>
                    </a:lnTo>
                    <a:lnTo>
                      <a:pt x="4781" y="4047"/>
                    </a:lnTo>
                    <a:lnTo>
                      <a:pt x="4781" y="1656"/>
                    </a:lnTo>
                    <a:moveTo>
                      <a:pt x="2207" y="4047"/>
                    </a:moveTo>
                    <a:lnTo>
                      <a:pt x="2207" y="2575"/>
                    </a:lnTo>
                    <a:lnTo>
                      <a:pt x="0" y="2575"/>
                    </a:lnTo>
                  </a:path>
                </a:pathLst>
              </a:custGeom>
              <a:noFill/>
              <a:ln w="12700" cap="flat">
                <a:solidFill>
                  <a:srgbClr val="0078D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51" name="remote" title="Icon of a remote control">
                <a:extLst>
                  <a:ext uri="{FF2B5EF4-FFF2-40B4-BE49-F238E27FC236}">
                    <a16:creationId xmlns:a16="http://schemas.microsoft.com/office/drawing/2014/main" id="{33B583B3-A963-124B-B915-C8CEAE06FAA3}"/>
                  </a:ext>
                </a:extLst>
              </p:cNvPr>
              <p:cNvSpPr>
                <a:spLocks noChangeAspect="1" noEditPoints="1"/>
              </p:cNvSpPr>
              <p:nvPr/>
            </p:nvSpPr>
            <p:spPr bwMode="auto">
              <a:xfrm>
                <a:off x="8845026" y="3781905"/>
                <a:ext cx="138060" cy="330423"/>
              </a:xfrm>
              <a:custGeom>
                <a:avLst/>
                <a:gdLst>
                  <a:gd name="T0" fmla="*/ 87 w 107"/>
                  <a:gd name="T1" fmla="*/ 188 h 261"/>
                  <a:gd name="T2" fmla="*/ 71 w 107"/>
                  <a:gd name="T3" fmla="*/ 261 h 261"/>
                  <a:gd name="T4" fmla="*/ 19 w 107"/>
                  <a:gd name="T5" fmla="*/ 245 h 261"/>
                  <a:gd name="T6" fmla="*/ 0 w 107"/>
                  <a:gd name="T7" fmla="*/ 110 h 261"/>
                  <a:gd name="T8" fmla="*/ 18 w 107"/>
                  <a:gd name="T9" fmla="*/ 0 h 261"/>
                  <a:gd name="T10" fmla="*/ 107 w 107"/>
                  <a:gd name="T11" fmla="*/ 18 h 261"/>
                  <a:gd name="T12" fmla="*/ 54 w 107"/>
                  <a:gd name="T13" fmla="*/ 35 h 261"/>
                  <a:gd name="T14" fmla="*/ 52 w 107"/>
                  <a:gd name="T15" fmla="*/ 36 h 261"/>
                  <a:gd name="T16" fmla="*/ 54 w 107"/>
                  <a:gd name="T17" fmla="*/ 35 h 261"/>
                  <a:gd name="T18" fmla="*/ 70 w 107"/>
                  <a:gd name="T19" fmla="*/ 52 h 261"/>
                  <a:gd name="T20" fmla="*/ 72 w 107"/>
                  <a:gd name="T21" fmla="*/ 54 h 261"/>
                  <a:gd name="T22" fmla="*/ 37 w 107"/>
                  <a:gd name="T23" fmla="*/ 52 h 261"/>
                  <a:gd name="T24" fmla="*/ 35 w 107"/>
                  <a:gd name="T25" fmla="*/ 54 h 261"/>
                  <a:gd name="T26" fmla="*/ 37 w 107"/>
                  <a:gd name="T27" fmla="*/ 52 h 261"/>
                  <a:gd name="T28" fmla="*/ 70 w 107"/>
                  <a:gd name="T29" fmla="*/ 86 h 261"/>
                  <a:gd name="T30" fmla="*/ 72 w 107"/>
                  <a:gd name="T31" fmla="*/ 88 h 261"/>
                  <a:gd name="T32" fmla="*/ 37 w 107"/>
                  <a:gd name="T33" fmla="*/ 86 h 261"/>
                  <a:gd name="T34" fmla="*/ 35 w 107"/>
                  <a:gd name="T35" fmla="*/ 88 h 261"/>
                  <a:gd name="T36" fmla="*/ 37 w 107"/>
                  <a:gd name="T37" fmla="*/ 86 h 261"/>
                  <a:gd name="T38" fmla="*/ 70 w 107"/>
                  <a:gd name="T39" fmla="*/ 121 h 261"/>
                  <a:gd name="T40" fmla="*/ 72 w 107"/>
                  <a:gd name="T41" fmla="*/ 123 h 261"/>
                  <a:gd name="T42" fmla="*/ 37 w 107"/>
                  <a:gd name="T43" fmla="*/ 121 h 261"/>
                  <a:gd name="T44" fmla="*/ 35 w 107"/>
                  <a:gd name="T45" fmla="*/ 123 h 261"/>
                  <a:gd name="T46" fmla="*/ 37 w 107"/>
                  <a:gd name="T47" fmla="*/ 121 h 261"/>
                  <a:gd name="T48" fmla="*/ 52 w 107"/>
                  <a:gd name="T49" fmla="*/ 69 h 261"/>
                  <a:gd name="T50" fmla="*/ 54 w 107"/>
                  <a:gd name="T51" fmla="*/ 71 h 261"/>
                  <a:gd name="T52" fmla="*/ 54 w 107"/>
                  <a:gd name="T53" fmla="*/ 156 h 261"/>
                  <a:gd name="T54" fmla="*/ 52 w 107"/>
                  <a:gd name="T55" fmla="*/ 158 h 261"/>
                  <a:gd name="T56" fmla="*/ 54 w 107"/>
                  <a:gd name="T57" fmla="*/ 156 h 261"/>
                  <a:gd name="T58" fmla="*/ 52 w 107"/>
                  <a:gd name="T59" fmla="*/ 191 h 261"/>
                  <a:gd name="T60" fmla="*/ 54 w 107"/>
                  <a:gd name="T61" fmla="*/ 192 h 261"/>
                  <a:gd name="T62" fmla="*/ 54 w 107"/>
                  <a:gd name="T63" fmla="*/ 226 h 261"/>
                  <a:gd name="T64" fmla="*/ 52 w 107"/>
                  <a:gd name="T65" fmla="*/ 227 h 261"/>
                  <a:gd name="T66" fmla="*/ 54 w 107"/>
                  <a:gd name="T67" fmla="*/ 22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261">
                    <a:moveTo>
                      <a:pt x="106" y="110"/>
                    </a:moveTo>
                    <a:cubicBezTo>
                      <a:pt x="87" y="188"/>
                      <a:pt x="87" y="188"/>
                      <a:pt x="87" y="188"/>
                    </a:cubicBezTo>
                    <a:cubicBezTo>
                      <a:pt x="87" y="245"/>
                      <a:pt x="87" y="245"/>
                      <a:pt x="87" y="245"/>
                    </a:cubicBezTo>
                    <a:cubicBezTo>
                      <a:pt x="87" y="254"/>
                      <a:pt x="80" y="261"/>
                      <a:pt x="71" y="261"/>
                    </a:cubicBezTo>
                    <a:cubicBezTo>
                      <a:pt x="35" y="261"/>
                      <a:pt x="35" y="261"/>
                      <a:pt x="35" y="261"/>
                    </a:cubicBezTo>
                    <a:cubicBezTo>
                      <a:pt x="26" y="261"/>
                      <a:pt x="19" y="254"/>
                      <a:pt x="19" y="245"/>
                    </a:cubicBezTo>
                    <a:cubicBezTo>
                      <a:pt x="19" y="188"/>
                      <a:pt x="19" y="188"/>
                      <a:pt x="19" y="188"/>
                    </a:cubicBezTo>
                    <a:cubicBezTo>
                      <a:pt x="0" y="110"/>
                      <a:pt x="0" y="110"/>
                      <a:pt x="0" y="110"/>
                    </a:cubicBezTo>
                    <a:cubicBezTo>
                      <a:pt x="0" y="18"/>
                      <a:pt x="0" y="18"/>
                      <a:pt x="0" y="18"/>
                    </a:cubicBezTo>
                    <a:cubicBezTo>
                      <a:pt x="0" y="8"/>
                      <a:pt x="8" y="0"/>
                      <a:pt x="18" y="0"/>
                    </a:cubicBezTo>
                    <a:cubicBezTo>
                      <a:pt x="89" y="0"/>
                      <a:pt x="89" y="0"/>
                      <a:pt x="89" y="0"/>
                    </a:cubicBezTo>
                    <a:cubicBezTo>
                      <a:pt x="99" y="0"/>
                      <a:pt x="107" y="8"/>
                      <a:pt x="107" y="18"/>
                    </a:cubicBezTo>
                    <a:lnTo>
                      <a:pt x="106" y="110"/>
                    </a:lnTo>
                    <a:close/>
                    <a:moveTo>
                      <a:pt x="54" y="35"/>
                    </a:moveTo>
                    <a:cubicBezTo>
                      <a:pt x="52" y="35"/>
                      <a:pt x="52" y="35"/>
                      <a:pt x="52" y="35"/>
                    </a:cubicBezTo>
                    <a:cubicBezTo>
                      <a:pt x="52" y="36"/>
                      <a:pt x="52" y="36"/>
                      <a:pt x="52" y="36"/>
                    </a:cubicBezTo>
                    <a:cubicBezTo>
                      <a:pt x="54" y="36"/>
                      <a:pt x="54" y="36"/>
                      <a:pt x="54" y="36"/>
                    </a:cubicBezTo>
                    <a:lnTo>
                      <a:pt x="54" y="35"/>
                    </a:lnTo>
                    <a:close/>
                    <a:moveTo>
                      <a:pt x="72" y="52"/>
                    </a:moveTo>
                    <a:cubicBezTo>
                      <a:pt x="70" y="52"/>
                      <a:pt x="70" y="52"/>
                      <a:pt x="70" y="52"/>
                    </a:cubicBezTo>
                    <a:cubicBezTo>
                      <a:pt x="70" y="54"/>
                      <a:pt x="70" y="54"/>
                      <a:pt x="70" y="54"/>
                    </a:cubicBezTo>
                    <a:cubicBezTo>
                      <a:pt x="72" y="54"/>
                      <a:pt x="72" y="54"/>
                      <a:pt x="72" y="54"/>
                    </a:cubicBezTo>
                    <a:lnTo>
                      <a:pt x="72" y="52"/>
                    </a:lnTo>
                    <a:close/>
                    <a:moveTo>
                      <a:pt x="37" y="52"/>
                    </a:moveTo>
                    <a:cubicBezTo>
                      <a:pt x="35" y="52"/>
                      <a:pt x="35" y="52"/>
                      <a:pt x="35" y="52"/>
                    </a:cubicBezTo>
                    <a:cubicBezTo>
                      <a:pt x="35" y="54"/>
                      <a:pt x="35" y="54"/>
                      <a:pt x="35" y="54"/>
                    </a:cubicBezTo>
                    <a:cubicBezTo>
                      <a:pt x="37" y="54"/>
                      <a:pt x="37" y="54"/>
                      <a:pt x="37" y="54"/>
                    </a:cubicBezTo>
                    <a:lnTo>
                      <a:pt x="37" y="52"/>
                    </a:lnTo>
                    <a:close/>
                    <a:moveTo>
                      <a:pt x="72" y="86"/>
                    </a:moveTo>
                    <a:cubicBezTo>
                      <a:pt x="70" y="86"/>
                      <a:pt x="70" y="86"/>
                      <a:pt x="70" y="86"/>
                    </a:cubicBezTo>
                    <a:cubicBezTo>
                      <a:pt x="70" y="88"/>
                      <a:pt x="70" y="88"/>
                      <a:pt x="70" y="88"/>
                    </a:cubicBezTo>
                    <a:cubicBezTo>
                      <a:pt x="72" y="88"/>
                      <a:pt x="72" y="88"/>
                      <a:pt x="72" y="88"/>
                    </a:cubicBezTo>
                    <a:lnTo>
                      <a:pt x="72" y="86"/>
                    </a:lnTo>
                    <a:close/>
                    <a:moveTo>
                      <a:pt x="37" y="86"/>
                    </a:moveTo>
                    <a:cubicBezTo>
                      <a:pt x="35" y="86"/>
                      <a:pt x="35" y="86"/>
                      <a:pt x="35" y="86"/>
                    </a:cubicBezTo>
                    <a:cubicBezTo>
                      <a:pt x="35" y="88"/>
                      <a:pt x="35" y="88"/>
                      <a:pt x="35" y="88"/>
                    </a:cubicBezTo>
                    <a:cubicBezTo>
                      <a:pt x="37" y="88"/>
                      <a:pt x="37" y="88"/>
                      <a:pt x="37" y="88"/>
                    </a:cubicBezTo>
                    <a:lnTo>
                      <a:pt x="37" y="86"/>
                    </a:lnTo>
                    <a:close/>
                    <a:moveTo>
                      <a:pt x="72" y="121"/>
                    </a:moveTo>
                    <a:cubicBezTo>
                      <a:pt x="70" y="121"/>
                      <a:pt x="70" y="121"/>
                      <a:pt x="70" y="121"/>
                    </a:cubicBezTo>
                    <a:cubicBezTo>
                      <a:pt x="70" y="123"/>
                      <a:pt x="70" y="123"/>
                      <a:pt x="70" y="123"/>
                    </a:cubicBezTo>
                    <a:cubicBezTo>
                      <a:pt x="72" y="123"/>
                      <a:pt x="72" y="123"/>
                      <a:pt x="72" y="123"/>
                    </a:cubicBezTo>
                    <a:lnTo>
                      <a:pt x="72" y="121"/>
                    </a:lnTo>
                    <a:close/>
                    <a:moveTo>
                      <a:pt x="37" y="121"/>
                    </a:moveTo>
                    <a:cubicBezTo>
                      <a:pt x="35" y="121"/>
                      <a:pt x="35" y="121"/>
                      <a:pt x="35" y="121"/>
                    </a:cubicBezTo>
                    <a:cubicBezTo>
                      <a:pt x="35" y="123"/>
                      <a:pt x="35" y="123"/>
                      <a:pt x="35" y="123"/>
                    </a:cubicBezTo>
                    <a:cubicBezTo>
                      <a:pt x="37" y="123"/>
                      <a:pt x="37" y="123"/>
                      <a:pt x="37" y="123"/>
                    </a:cubicBezTo>
                    <a:lnTo>
                      <a:pt x="37" y="121"/>
                    </a:lnTo>
                    <a:close/>
                    <a:moveTo>
                      <a:pt x="54" y="69"/>
                    </a:moveTo>
                    <a:cubicBezTo>
                      <a:pt x="52" y="69"/>
                      <a:pt x="52" y="69"/>
                      <a:pt x="52" y="69"/>
                    </a:cubicBezTo>
                    <a:cubicBezTo>
                      <a:pt x="52" y="71"/>
                      <a:pt x="52" y="71"/>
                      <a:pt x="52" y="71"/>
                    </a:cubicBezTo>
                    <a:cubicBezTo>
                      <a:pt x="54" y="71"/>
                      <a:pt x="54" y="71"/>
                      <a:pt x="54" y="71"/>
                    </a:cubicBezTo>
                    <a:lnTo>
                      <a:pt x="54" y="69"/>
                    </a:lnTo>
                    <a:close/>
                    <a:moveTo>
                      <a:pt x="54" y="156"/>
                    </a:moveTo>
                    <a:cubicBezTo>
                      <a:pt x="52" y="156"/>
                      <a:pt x="52" y="156"/>
                      <a:pt x="52" y="156"/>
                    </a:cubicBezTo>
                    <a:cubicBezTo>
                      <a:pt x="52" y="158"/>
                      <a:pt x="52" y="158"/>
                      <a:pt x="52" y="158"/>
                    </a:cubicBezTo>
                    <a:cubicBezTo>
                      <a:pt x="54" y="158"/>
                      <a:pt x="54" y="158"/>
                      <a:pt x="54" y="158"/>
                    </a:cubicBezTo>
                    <a:lnTo>
                      <a:pt x="54" y="156"/>
                    </a:lnTo>
                    <a:close/>
                    <a:moveTo>
                      <a:pt x="54" y="191"/>
                    </a:moveTo>
                    <a:cubicBezTo>
                      <a:pt x="52" y="191"/>
                      <a:pt x="52" y="191"/>
                      <a:pt x="52" y="191"/>
                    </a:cubicBezTo>
                    <a:cubicBezTo>
                      <a:pt x="52" y="192"/>
                      <a:pt x="52" y="192"/>
                      <a:pt x="52" y="192"/>
                    </a:cubicBezTo>
                    <a:cubicBezTo>
                      <a:pt x="54" y="192"/>
                      <a:pt x="54" y="192"/>
                      <a:pt x="54" y="192"/>
                    </a:cubicBezTo>
                    <a:lnTo>
                      <a:pt x="54" y="191"/>
                    </a:lnTo>
                    <a:close/>
                    <a:moveTo>
                      <a:pt x="54" y="226"/>
                    </a:moveTo>
                    <a:cubicBezTo>
                      <a:pt x="52" y="226"/>
                      <a:pt x="52" y="226"/>
                      <a:pt x="52" y="226"/>
                    </a:cubicBezTo>
                    <a:cubicBezTo>
                      <a:pt x="52" y="227"/>
                      <a:pt x="52" y="227"/>
                      <a:pt x="52" y="227"/>
                    </a:cubicBezTo>
                    <a:cubicBezTo>
                      <a:pt x="54" y="227"/>
                      <a:pt x="54" y="227"/>
                      <a:pt x="54" y="227"/>
                    </a:cubicBezTo>
                    <a:lnTo>
                      <a:pt x="54" y="226"/>
                    </a:lnTo>
                    <a:close/>
                  </a:path>
                </a:pathLst>
              </a:custGeom>
              <a:noFill/>
              <a:ln w="127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graph_9" title="Icon of a line chart with connected circles at varying points">
                <a:extLst>
                  <a:ext uri="{FF2B5EF4-FFF2-40B4-BE49-F238E27FC236}">
                    <a16:creationId xmlns:a16="http://schemas.microsoft.com/office/drawing/2014/main" id="{74E88015-5179-A94F-8FD3-2B0EEE9670D8}"/>
                  </a:ext>
                </a:extLst>
              </p:cNvPr>
              <p:cNvSpPr>
                <a:spLocks noChangeAspect="1" noEditPoints="1"/>
              </p:cNvSpPr>
              <p:nvPr/>
            </p:nvSpPr>
            <p:spPr bwMode="auto">
              <a:xfrm>
                <a:off x="8776090" y="4578171"/>
                <a:ext cx="275932" cy="24898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2700" cap="sq">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cxnSp>
          <p:nvCxnSpPr>
            <p:cNvPr id="15" name="Straight Arrow Connector 14">
              <a:extLst>
                <a:ext uri="{FF2B5EF4-FFF2-40B4-BE49-F238E27FC236}">
                  <a16:creationId xmlns:a16="http://schemas.microsoft.com/office/drawing/2014/main" id="{1882A417-BF1E-2F43-AE6B-1E8CF8DB78F6}"/>
                </a:ext>
              </a:extLst>
            </p:cNvPr>
            <p:cNvCxnSpPr>
              <a:stCxn id="63" idx="6"/>
            </p:cNvCxnSpPr>
            <p:nvPr/>
          </p:nvCxnSpPr>
          <p:spPr>
            <a:xfrm flipV="1">
              <a:off x="6419546" y="3849914"/>
              <a:ext cx="798953" cy="8552"/>
            </a:xfrm>
            <a:prstGeom prst="straightConnector1">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E384156A-F45B-2B48-A0A1-5B7D55A4269C}"/>
                </a:ext>
              </a:extLst>
            </p:cNvPr>
            <p:cNvGrpSpPr/>
            <p:nvPr/>
          </p:nvGrpSpPr>
          <p:grpSpPr>
            <a:xfrm>
              <a:off x="9740051" y="3177263"/>
              <a:ext cx="1297884" cy="284721"/>
              <a:chOff x="7966103" y="3693834"/>
              <a:chExt cx="1272549" cy="279164"/>
            </a:xfrm>
          </p:grpSpPr>
          <p:sp>
            <p:nvSpPr>
              <p:cNvPr id="42" name="Freeform: Shape 128">
                <a:extLst>
                  <a:ext uri="{FF2B5EF4-FFF2-40B4-BE49-F238E27FC236}">
                    <a16:creationId xmlns:a16="http://schemas.microsoft.com/office/drawing/2014/main" id="{D54463AB-3447-A447-B000-1A58F84F18A5}"/>
                  </a:ext>
                </a:extLst>
              </p:cNvPr>
              <p:cNvSpPr/>
              <p:nvPr/>
            </p:nvSpPr>
            <p:spPr>
              <a:xfrm>
                <a:off x="7966103" y="3693842"/>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43" name="Freeform: Shape 131">
                <a:extLst>
                  <a:ext uri="{FF2B5EF4-FFF2-40B4-BE49-F238E27FC236}">
                    <a16:creationId xmlns:a16="http://schemas.microsoft.com/office/drawing/2014/main" id="{CC9A424B-0BA9-5142-8FD2-9FCAB4BD5FA2}"/>
                  </a:ext>
                </a:extLst>
              </p:cNvPr>
              <p:cNvSpPr/>
              <p:nvPr/>
            </p:nvSpPr>
            <p:spPr>
              <a:xfrm>
                <a:off x="8305378" y="3693840"/>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44" name="Freeform: Shape 139">
                <a:extLst>
                  <a:ext uri="{FF2B5EF4-FFF2-40B4-BE49-F238E27FC236}">
                    <a16:creationId xmlns:a16="http://schemas.microsoft.com/office/drawing/2014/main" id="{7D355057-914F-7D44-9F6B-66EC8732A8A9}"/>
                  </a:ext>
                </a:extLst>
              </p:cNvPr>
              <p:cNvSpPr/>
              <p:nvPr/>
            </p:nvSpPr>
            <p:spPr>
              <a:xfrm>
                <a:off x="8644654"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45" name="Freeform: Shape 140">
                <a:extLst>
                  <a:ext uri="{FF2B5EF4-FFF2-40B4-BE49-F238E27FC236}">
                    <a16:creationId xmlns:a16="http://schemas.microsoft.com/office/drawing/2014/main" id="{D3BA4F00-B33F-2B4C-BE0D-EE0D5B7726DB}"/>
                  </a:ext>
                </a:extLst>
              </p:cNvPr>
              <p:cNvSpPr/>
              <p:nvPr/>
            </p:nvSpPr>
            <p:spPr>
              <a:xfrm>
                <a:off x="8983928"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nvGrpSpPr>
            <p:cNvPr id="17" name="Group 16">
              <a:extLst>
                <a:ext uri="{FF2B5EF4-FFF2-40B4-BE49-F238E27FC236}">
                  <a16:creationId xmlns:a16="http://schemas.microsoft.com/office/drawing/2014/main" id="{42488D0E-C6BF-D743-A68C-5FF7CC20C727}"/>
                </a:ext>
              </a:extLst>
            </p:cNvPr>
            <p:cNvGrpSpPr/>
            <p:nvPr/>
          </p:nvGrpSpPr>
          <p:grpSpPr>
            <a:xfrm>
              <a:off x="9740051" y="3537643"/>
              <a:ext cx="1297884" cy="284721"/>
              <a:chOff x="7966103" y="3693834"/>
              <a:chExt cx="1272549" cy="279164"/>
            </a:xfrm>
          </p:grpSpPr>
          <p:sp>
            <p:nvSpPr>
              <p:cNvPr id="38" name="Freeform: Shape 143">
                <a:extLst>
                  <a:ext uri="{FF2B5EF4-FFF2-40B4-BE49-F238E27FC236}">
                    <a16:creationId xmlns:a16="http://schemas.microsoft.com/office/drawing/2014/main" id="{C250A698-C3A6-9047-9C52-90D962161C25}"/>
                  </a:ext>
                </a:extLst>
              </p:cNvPr>
              <p:cNvSpPr/>
              <p:nvPr/>
            </p:nvSpPr>
            <p:spPr>
              <a:xfrm>
                <a:off x="7966103" y="3693842"/>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9" name="Freeform: Shape 145">
                <a:extLst>
                  <a:ext uri="{FF2B5EF4-FFF2-40B4-BE49-F238E27FC236}">
                    <a16:creationId xmlns:a16="http://schemas.microsoft.com/office/drawing/2014/main" id="{B5725FF0-56AF-354E-A2F8-9AAD0563CF11}"/>
                  </a:ext>
                </a:extLst>
              </p:cNvPr>
              <p:cNvSpPr/>
              <p:nvPr/>
            </p:nvSpPr>
            <p:spPr>
              <a:xfrm>
                <a:off x="8305378" y="3693840"/>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40" name="Freeform: Shape 146">
                <a:extLst>
                  <a:ext uri="{FF2B5EF4-FFF2-40B4-BE49-F238E27FC236}">
                    <a16:creationId xmlns:a16="http://schemas.microsoft.com/office/drawing/2014/main" id="{D7F86FBA-2FF9-604E-A2E4-BF3CE498BF2F}"/>
                  </a:ext>
                </a:extLst>
              </p:cNvPr>
              <p:cNvSpPr/>
              <p:nvPr/>
            </p:nvSpPr>
            <p:spPr>
              <a:xfrm>
                <a:off x="8644654"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41" name="Freeform: Shape 147">
                <a:extLst>
                  <a:ext uri="{FF2B5EF4-FFF2-40B4-BE49-F238E27FC236}">
                    <a16:creationId xmlns:a16="http://schemas.microsoft.com/office/drawing/2014/main" id="{E7149A7A-9DD9-9948-BB92-05B7012FFDBA}"/>
                  </a:ext>
                </a:extLst>
              </p:cNvPr>
              <p:cNvSpPr/>
              <p:nvPr/>
            </p:nvSpPr>
            <p:spPr>
              <a:xfrm>
                <a:off x="8983928"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nvGrpSpPr>
            <p:cNvPr id="18" name="Group 17">
              <a:extLst>
                <a:ext uri="{FF2B5EF4-FFF2-40B4-BE49-F238E27FC236}">
                  <a16:creationId xmlns:a16="http://schemas.microsoft.com/office/drawing/2014/main" id="{ED16507C-7334-6946-A429-59300BAFB19D}"/>
                </a:ext>
              </a:extLst>
            </p:cNvPr>
            <p:cNvGrpSpPr/>
            <p:nvPr/>
          </p:nvGrpSpPr>
          <p:grpSpPr>
            <a:xfrm>
              <a:off x="9740051" y="3896230"/>
              <a:ext cx="1297884" cy="284721"/>
              <a:chOff x="7966103" y="3693834"/>
              <a:chExt cx="1272549" cy="279164"/>
            </a:xfrm>
          </p:grpSpPr>
          <p:sp>
            <p:nvSpPr>
              <p:cNvPr id="34" name="Freeform: Shape 149">
                <a:extLst>
                  <a:ext uri="{FF2B5EF4-FFF2-40B4-BE49-F238E27FC236}">
                    <a16:creationId xmlns:a16="http://schemas.microsoft.com/office/drawing/2014/main" id="{3E8A5647-B8B7-CE44-9EB5-B949D8F6AF22}"/>
                  </a:ext>
                </a:extLst>
              </p:cNvPr>
              <p:cNvSpPr/>
              <p:nvPr/>
            </p:nvSpPr>
            <p:spPr>
              <a:xfrm>
                <a:off x="7966103" y="3693842"/>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5" name="Freeform: Shape 150">
                <a:extLst>
                  <a:ext uri="{FF2B5EF4-FFF2-40B4-BE49-F238E27FC236}">
                    <a16:creationId xmlns:a16="http://schemas.microsoft.com/office/drawing/2014/main" id="{D5767DFE-0672-BB40-971C-36423B67710D}"/>
                  </a:ext>
                </a:extLst>
              </p:cNvPr>
              <p:cNvSpPr/>
              <p:nvPr/>
            </p:nvSpPr>
            <p:spPr>
              <a:xfrm>
                <a:off x="8305378" y="3693840"/>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6" name="Freeform: Shape 151">
                <a:extLst>
                  <a:ext uri="{FF2B5EF4-FFF2-40B4-BE49-F238E27FC236}">
                    <a16:creationId xmlns:a16="http://schemas.microsoft.com/office/drawing/2014/main" id="{274DFBDA-2959-E045-B372-AB9D44D3EBC7}"/>
                  </a:ext>
                </a:extLst>
              </p:cNvPr>
              <p:cNvSpPr/>
              <p:nvPr/>
            </p:nvSpPr>
            <p:spPr>
              <a:xfrm>
                <a:off x="8644654"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7" name="Freeform: Shape 152">
                <a:extLst>
                  <a:ext uri="{FF2B5EF4-FFF2-40B4-BE49-F238E27FC236}">
                    <a16:creationId xmlns:a16="http://schemas.microsoft.com/office/drawing/2014/main" id="{42C97104-FD2B-E448-B15D-7675CA84C42B}"/>
                  </a:ext>
                </a:extLst>
              </p:cNvPr>
              <p:cNvSpPr/>
              <p:nvPr/>
            </p:nvSpPr>
            <p:spPr>
              <a:xfrm>
                <a:off x="8983928" y="3693834"/>
                <a:ext cx="254724" cy="27915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nvGrpSpPr>
            <p:cNvPr id="19" name="Group 18">
              <a:extLst>
                <a:ext uri="{FF2B5EF4-FFF2-40B4-BE49-F238E27FC236}">
                  <a16:creationId xmlns:a16="http://schemas.microsoft.com/office/drawing/2014/main" id="{B15BEED9-88C8-7246-94E8-B3BD1CAA857F}"/>
                </a:ext>
              </a:extLst>
            </p:cNvPr>
            <p:cNvGrpSpPr/>
            <p:nvPr/>
          </p:nvGrpSpPr>
          <p:grpSpPr>
            <a:xfrm>
              <a:off x="9740051" y="4254810"/>
              <a:ext cx="1297884" cy="284721"/>
              <a:chOff x="11007372" y="4640300"/>
              <a:chExt cx="1297884" cy="284721"/>
            </a:xfrm>
          </p:grpSpPr>
          <p:sp>
            <p:nvSpPr>
              <p:cNvPr id="30" name="Freeform: Shape 154">
                <a:extLst>
                  <a:ext uri="{FF2B5EF4-FFF2-40B4-BE49-F238E27FC236}">
                    <a16:creationId xmlns:a16="http://schemas.microsoft.com/office/drawing/2014/main" id="{2174BC6B-B9EC-BF40-91BC-6F502617A737}"/>
                  </a:ext>
                </a:extLst>
              </p:cNvPr>
              <p:cNvSpPr/>
              <p:nvPr/>
            </p:nvSpPr>
            <p:spPr>
              <a:xfrm>
                <a:off x="11007372" y="4640308"/>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1" name="Freeform: Shape 155">
                <a:extLst>
                  <a:ext uri="{FF2B5EF4-FFF2-40B4-BE49-F238E27FC236}">
                    <a16:creationId xmlns:a16="http://schemas.microsoft.com/office/drawing/2014/main" id="{E17CC4FF-39DA-BC40-8247-C85FEF389F13}"/>
                  </a:ext>
                </a:extLst>
              </p:cNvPr>
              <p:cNvSpPr/>
              <p:nvPr/>
            </p:nvSpPr>
            <p:spPr>
              <a:xfrm>
                <a:off x="11353402" y="4640306"/>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2" name="Freeform: Shape 156">
                <a:extLst>
                  <a:ext uri="{FF2B5EF4-FFF2-40B4-BE49-F238E27FC236}">
                    <a16:creationId xmlns:a16="http://schemas.microsoft.com/office/drawing/2014/main" id="{3F2BAFF2-FDF0-6343-B341-1763C38C8EE1}"/>
                  </a:ext>
                </a:extLst>
              </p:cNvPr>
              <p:cNvSpPr/>
              <p:nvPr/>
            </p:nvSpPr>
            <p:spPr>
              <a:xfrm>
                <a:off x="11699432"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33" name="Freeform: Shape 157">
                <a:extLst>
                  <a:ext uri="{FF2B5EF4-FFF2-40B4-BE49-F238E27FC236}">
                    <a16:creationId xmlns:a16="http://schemas.microsoft.com/office/drawing/2014/main" id="{75BE0F56-8F3C-454A-926C-91AACADB6ED7}"/>
                  </a:ext>
                </a:extLst>
              </p:cNvPr>
              <p:cNvSpPr/>
              <p:nvPr/>
            </p:nvSpPr>
            <p:spPr>
              <a:xfrm>
                <a:off x="12045461"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nvGrpSpPr>
            <p:cNvPr id="20" name="Group 19">
              <a:extLst>
                <a:ext uri="{FF2B5EF4-FFF2-40B4-BE49-F238E27FC236}">
                  <a16:creationId xmlns:a16="http://schemas.microsoft.com/office/drawing/2014/main" id="{352CBF26-FC28-6F44-B570-73DA961BDBAB}"/>
                </a:ext>
              </a:extLst>
            </p:cNvPr>
            <p:cNvGrpSpPr/>
            <p:nvPr/>
          </p:nvGrpSpPr>
          <p:grpSpPr>
            <a:xfrm>
              <a:off x="9740051" y="3896230"/>
              <a:ext cx="1297884" cy="284721"/>
              <a:chOff x="11007372" y="4640300"/>
              <a:chExt cx="1297884" cy="284721"/>
            </a:xfrm>
          </p:grpSpPr>
          <p:sp>
            <p:nvSpPr>
              <p:cNvPr id="26" name="Freeform: Shape 159">
                <a:extLst>
                  <a:ext uri="{FF2B5EF4-FFF2-40B4-BE49-F238E27FC236}">
                    <a16:creationId xmlns:a16="http://schemas.microsoft.com/office/drawing/2014/main" id="{0E1D91E7-6C8B-E941-9A02-C99ADA7D05F5}"/>
                  </a:ext>
                </a:extLst>
              </p:cNvPr>
              <p:cNvSpPr/>
              <p:nvPr/>
            </p:nvSpPr>
            <p:spPr>
              <a:xfrm>
                <a:off x="11007372" y="4640308"/>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7" name="Freeform: Shape 160">
                <a:extLst>
                  <a:ext uri="{FF2B5EF4-FFF2-40B4-BE49-F238E27FC236}">
                    <a16:creationId xmlns:a16="http://schemas.microsoft.com/office/drawing/2014/main" id="{03D31759-0A0C-8340-A9F3-D63057CBD2F0}"/>
                  </a:ext>
                </a:extLst>
              </p:cNvPr>
              <p:cNvSpPr/>
              <p:nvPr/>
            </p:nvSpPr>
            <p:spPr>
              <a:xfrm>
                <a:off x="11353402" y="4640306"/>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8" name="Freeform: Shape 161">
                <a:extLst>
                  <a:ext uri="{FF2B5EF4-FFF2-40B4-BE49-F238E27FC236}">
                    <a16:creationId xmlns:a16="http://schemas.microsoft.com/office/drawing/2014/main" id="{CB8B47BC-2D77-6F45-A31F-5BCBB331CCC3}"/>
                  </a:ext>
                </a:extLst>
              </p:cNvPr>
              <p:cNvSpPr/>
              <p:nvPr/>
            </p:nvSpPr>
            <p:spPr>
              <a:xfrm>
                <a:off x="11699432"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9" name="Freeform: Shape 162">
                <a:extLst>
                  <a:ext uri="{FF2B5EF4-FFF2-40B4-BE49-F238E27FC236}">
                    <a16:creationId xmlns:a16="http://schemas.microsoft.com/office/drawing/2014/main" id="{C2FAFEF7-415C-894B-8414-B3046281AFE3}"/>
                  </a:ext>
                </a:extLst>
              </p:cNvPr>
              <p:cNvSpPr/>
              <p:nvPr/>
            </p:nvSpPr>
            <p:spPr>
              <a:xfrm>
                <a:off x="12045461"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nvGrpSpPr>
            <p:cNvPr id="21" name="Group 20">
              <a:extLst>
                <a:ext uri="{FF2B5EF4-FFF2-40B4-BE49-F238E27FC236}">
                  <a16:creationId xmlns:a16="http://schemas.microsoft.com/office/drawing/2014/main" id="{C88810F6-8D02-D542-A1A0-6830DF17CBE2}"/>
                </a:ext>
              </a:extLst>
            </p:cNvPr>
            <p:cNvGrpSpPr/>
            <p:nvPr/>
          </p:nvGrpSpPr>
          <p:grpSpPr>
            <a:xfrm>
              <a:off x="9740051" y="3537643"/>
              <a:ext cx="1297884" cy="284721"/>
              <a:chOff x="11007372" y="4640300"/>
              <a:chExt cx="1297884" cy="284721"/>
            </a:xfrm>
          </p:grpSpPr>
          <p:sp>
            <p:nvSpPr>
              <p:cNvPr id="22" name="Freeform: Shape 164">
                <a:extLst>
                  <a:ext uri="{FF2B5EF4-FFF2-40B4-BE49-F238E27FC236}">
                    <a16:creationId xmlns:a16="http://schemas.microsoft.com/office/drawing/2014/main" id="{8FF82E1B-74AC-0540-88D0-9E2C6C6BB5C5}"/>
                  </a:ext>
                </a:extLst>
              </p:cNvPr>
              <p:cNvSpPr/>
              <p:nvPr/>
            </p:nvSpPr>
            <p:spPr>
              <a:xfrm>
                <a:off x="11007372" y="4640308"/>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3" name="Freeform: Shape 165">
                <a:extLst>
                  <a:ext uri="{FF2B5EF4-FFF2-40B4-BE49-F238E27FC236}">
                    <a16:creationId xmlns:a16="http://schemas.microsoft.com/office/drawing/2014/main" id="{AF9C68A6-963F-BA43-AEC6-77D97EE9D9D0}"/>
                  </a:ext>
                </a:extLst>
              </p:cNvPr>
              <p:cNvSpPr/>
              <p:nvPr/>
            </p:nvSpPr>
            <p:spPr>
              <a:xfrm>
                <a:off x="11353402" y="4640306"/>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4" name="Freeform: Shape 166">
                <a:extLst>
                  <a:ext uri="{FF2B5EF4-FFF2-40B4-BE49-F238E27FC236}">
                    <a16:creationId xmlns:a16="http://schemas.microsoft.com/office/drawing/2014/main" id="{9E905AE0-2500-744E-9677-B0FE48A9968F}"/>
                  </a:ext>
                </a:extLst>
              </p:cNvPr>
              <p:cNvSpPr/>
              <p:nvPr/>
            </p:nvSpPr>
            <p:spPr>
              <a:xfrm>
                <a:off x="11699432"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sp>
            <p:nvSpPr>
              <p:cNvPr id="25" name="Freeform: Shape 167">
                <a:extLst>
                  <a:ext uri="{FF2B5EF4-FFF2-40B4-BE49-F238E27FC236}">
                    <a16:creationId xmlns:a16="http://schemas.microsoft.com/office/drawing/2014/main" id="{5451BEA2-D7E0-A246-8940-11AFB764A1DF}"/>
                  </a:ext>
                </a:extLst>
              </p:cNvPr>
              <p:cNvSpPr/>
              <p:nvPr/>
            </p:nvSpPr>
            <p:spPr>
              <a:xfrm>
                <a:off x="12045461" y="4640300"/>
                <a:ext cx="259795" cy="284713"/>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191">
                  <a:defRPr/>
                </a:pPr>
                <a:endParaRPr lang="en-US" sz="1764">
                  <a:solidFill>
                    <a:srgbClr val="FFFFFF"/>
                  </a:solidFill>
                  <a:latin typeface="Segoe UI"/>
                </a:endParaRPr>
              </a:p>
            </p:txBody>
          </p:sp>
        </p:grpSp>
      </p:grpSp>
      <p:sp>
        <p:nvSpPr>
          <p:cNvPr id="65" name="TextBox 64">
            <a:extLst>
              <a:ext uri="{FF2B5EF4-FFF2-40B4-BE49-F238E27FC236}">
                <a16:creationId xmlns:a16="http://schemas.microsoft.com/office/drawing/2014/main" id="{9E6E24EF-C5E5-43EC-8557-048CABC9384F}"/>
              </a:ext>
            </a:extLst>
          </p:cNvPr>
          <p:cNvSpPr txBox="1"/>
          <p:nvPr/>
        </p:nvSpPr>
        <p:spPr>
          <a:xfrm>
            <a:off x="3287533" y="5990370"/>
            <a:ext cx="8232659" cy="369332"/>
          </a:xfrm>
          <a:prstGeom prst="rect">
            <a:avLst/>
          </a:prstGeom>
          <a:noFill/>
        </p:spPr>
        <p:txBody>
          <a:bodyPr wrap="square">
            <a:spAutoFit/>
          </a:bodyPr>
          <a:lstStyle/>
          <a:p>
            <a:r>
              <a:rPr lang="en-US" dirty="0">
                <a:hlinkClick r:id="rId2"/>
              </a:rPr>
              <a:t>https://docs.microsoft.com/en-us/azure/azure-functions/functions-kubernetes-keda</a:t>
            </a:r>
            <a:endParaRPr lang="en-US" dirty="0"/>
          </a:p>
        </p:txBody>
      </p:sp>
      <p:sp>
        <p:nvSpPr>
          <p:cNvPr id="3" name="Slide Number Placeholder 3">
            <a:extLst>
              <a:ext uri="{FF2B5EF4-FFF2-40B4-BE49-F238E27FC236}">
                <a16:creationId xmlns:a16="http://schemas.microsoft.com/office/drawing/2014/main" id="{21EE27D9-9218-1060-3E7F-38DE7198B300}"/>
              </a:ext>
            </a:extLst>
          </p:cNvPr>
          <p:cNvSpPr>
            <a:spLocks noGrp="1"/>
          </p:cNvSpPr>
          <p:nvPr>
            <p:ph type="sldNum" sz="quarter" idx="12"/>
          </p:nvPr>
        </p:nvSpPr>
        <p:spPr>
          <a:xfrm>
            <a:off x="9900458" y="6474073"/>
            <a:ext cx="1312025" cy="365125"/>
          </a:xfrm>
        </p:spPr>
        <p:txBody>
          <a:bodyPr/>
          <a:lstStyle/>
          <a:p>
            <a:fld id="{B5C76CF5-C180-41FB-923E-79F0C298CA0D}" type="slidenum">
              <a:rPr lang="en-US" smtClean="0"/>
              <a:t>28</a:t>
            </a:fld>
            <a:endParaRPr lang="en-US" dirty="0"/>
          </a:p>
        </p:txBody>
      </p:sp>
      <p:sp>
        <p:nvSpPr>
          <p:cNvPr id="66" name="Footer Placeholder 3">
            <a:extLst>
              <a:ext uri="{FF2B5EF4-FFF2-40B4-BE49-F238E27FC236}">
                <a16:creationId xmlns:a16="http://schemas.microsoft.com/office/drawing/2014/main" id="{73C7FB97-8EFD-8288-CBDA-F9628DA5772B}"/>
              </a:ext>
            </a:extLst>
          </p:cNvPr>
          <p:cNvSpPr>
            <a:spLocks noGrp="1"/>
          </p:cNvSpPr>
          <p:nvPr>
            <p:ph type="ftr" sz="quarter" idx="11"/>
          </p:nvPr>
        </p:nvSpPr>
        <p:spPr>
          <a:xfrm>
            <a:off x="3686185" y="6474073"/>
            <a:ext cx="4822804" cy="365125"/>
          </a:xfrm>
        </p:spPr>
        <p:txBody>
          <a:bodyPr/>
          <a:lstStyle/>
          <a:p>
            <a:r>
              <a:rPr lang="en-US" cap="none" dirty="0"/>
              <a:t>https://vaibhavgujral.com/</a:t>
            </a:r>
          </a:p>
        </p:txBody>
      </p:sp>
    </p:spTree>
    <p:extLst>
      <p:ext uri="{BB962C8B-B14F-4D97-AF65-F5344CB8AC3E}">
        <p14:creationId xmlns:p14="http://schemas.microsoft.com/office/powerpoint/2010/main" val="37122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0F0A-7993-4091-9EA9-30D0CBA7D2A8}"/>
              </a:ext>
            </a:extLst>
          </p:cNvPr>
          <p:cNvSpPr>
            <a:spLocks noGrp="1"/>
          </p:cNvSpPr>
          <p:nvPr>
            <p:ph type="title"/>
          </p:nvPr>
        </p:nvSpPr>
        <p:spPr/>
        <p:txBody>
          <a:bodyPr/>
          <a:lstStyle/>
          <a:p>
            <a:r>
              <a:rPr lang="en-US" dirty="0"/>
              <a:t>Azure Monitor for Containers</a:t>
            </a:r>
          </a:p>
        </p:txBody>
      </p:sp>
      <p:grpSp>
        <p:nvGrpSpPr>
          <p:cNvPr id="4" name="Group 3">
            <a:extLst>
              <a:ext uri="{FF2B5EF4-FFF2-40B4-BE49-F238E27FC236}">
                <a16:creationId xmlns:a16="http://schemas.microsoft.com/office/drawing/2014/main" id="{F5F33E7E-1E3B-44DD-B3D2-6A64D2490C49}"/>
              </a:ext>
            </a:extLst>
          </p:cNvPr>
          <p:cNvGrpSpPr/>
          <p:nvPr/>
        </p:nvGrpSpPr>
        <p:grpSpPr>
          <a:xfrm>
            <a:off x="1475774" y="2004059"/>
            <a:ext cx="9240458" cy="4113354"/>
            <a:chOff x="917662" y="1509370"/>
            <a:chExt cx="9648491" cy="4909457"/>
          </a:xfrm>
        </p:grpSpPr>
        <p:grpSp>
          <p:nvGrpSpPr>
            <p:cNvPr id="5" name="Group 4">
              <a:extLst>
                <a:ext uri="{FF2B5EF4-FFF2-40B4-BE49-F238E27FC236}">
                  <a16:creationId xmlns:a16="http://schemas.microsoft.com/office/drawing/2014/main" id="{8DAA7D59-4835-4FC0-85C0-7FD9FC7BCB38}"/>
                </a:ext>
              </a:extLst>
            </p:cNvPr>
            <p:cNvGrpSpPr/>
            <p:nvPr/>
          </p:nvGrpSpPr>
          <p:grpSpPr>
            <a:xfrm>
              <a:off x="3323224" y="3190598"/>
              <a:ext cx="822960" cy="1184981"/>
              <a:chOff x="10070502" y="1600600"/>
              <a:chExt cx="822960" cy="1184981"/>
            </a:xfrm>
          </p:grpSpPr>
          <p:sp>
            <p:nvSpPr>
              <p:cNvPr id="41" name="Title 1">
                <a:extLst>
                  <a:ext uri="{FF2B5EF4-FFF2-40B4-BE49-F238E27FC236}">
                    <a16:creationId xmlns:a16="http://schemas.microsoft.com/office/drawing/2014/main" id="{6E7778FD-2E4B-4C21-8531-5401C0AF5909}"/>
                  </a:ext>
                </a:extLst>
              </p:cNvPr>
              <p:cNvSpPr txBox="1">
                <a:spLocks/>
              </p:cNvSpPr>
              <p:nvPr/>
            </p:nvSpPr>
            <p:spPr>
              <a:xfrm>
                <a:off x="10123192" y="1600600"/>
                <a:ext cx="717581"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182"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Kubernetes control</a:t>
                </a:r>
              </a:p>
            </p:txBody>
          </p:sp>
          <p:sp>
            <p:nvSpPr>
              <p:cNvPr id="42" name="Rectangle: Rounded Corners 41">
                <a:extLst>
                  <a:ext uri="{FF2B5EF4-FFF2-40B4-BE49-F238E27FC236}">
                    <a16:creationId xmlns:a16="http://schemas.microsoft.com/office/drawing/2014/main" id="{DE92A11D-6CB2-403A-A3DE-173370B25220}"/>
                  </a:ext>
                </a:extLst>
              </p:cNvPr>
              <p:cNvSpPr/>
              <p:nvPr/>
            </p:nvSpPr>
            <p:spPr bwMode="auto">
              <a:xfrm>
                <a:off x="10070502" y="1962621"/>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nvGrpSpPr>
              <p:cNvPr id="43" name="Group 42">
                <a:extLst>
                  <a:ext uri="{FF2B5EF4-FFF2-40B4-BE49-F238E27FC236}">
                    <a16:creationId xmlns:a16="http://schemas.microsoft.com/office/drawing/2014/main" id="{8B16DEDD-2EC8-4077-B3C1-E924A55B674E}"/>
                  </a:ext>
                </a:extLst>
              </p:cNvPr>
              <p:cNvGrpSpPr/>
              <p:nvPr/>
            </p:nvGrpSpPr>
            <p:grpSpPr>
              <a:xfrm>
                <a:off x="10227777" y="2133929"/>
                <a:ext cx="508410" cy="480320"/>
                <a:chOff x="3172902" y="4132385"/>
                <a:chExt cx="355417" cy="335781"/>
              </a:xfrm>
            </p:grpSpPr>
            <p:grpSp>
              <p:nvGrpSpPr>
                <p:cNvPr id="44" name="Group 43">
                  <a:extLst>
                    <a:ext uri="{FF2B5EF4-FFF2-40B4-BE49-F238E27FC236}">
                      <a16:creationId xmlns:a16="http://schemas.microsoft.com/office/drawing/2014/main" id="{F86BADC7-52AB-4CDD-9407-C1E4B27FCF0D}"/>
                    </a:ext>
                  </a:extLst>
                </p:cNvPr>
                <p:cNvGrpSpPr/>
                <p:nvPr/>
              </p:nvGrpSpPr>
              <p:grpSpPr>
                <a:xfrm>
                  <a:off x="3234030" y="4132385"/>
                  <a:ext cx="233160" cy="110531"/>
                  <a:chOff x="3234867" y="4132385"/>
                  <a:chExt cx="233160" cy="110531"/>
                </a:xfrm>
              </p:grpSpPr>
              <p:sp>
                <p:nvSpPr>
                  <p:cNvPr id="52" name="Freeform: Shape 51">
                    <a:extLst>
                      <a:ext uri="{FF2B5EF4-FFF2-40B4-BE49-F238E27FC236}">
                        <a16:creationId xmlns:a16="http://schemas.microsoft.com/office/drawing/2014/main" id="{66F25163-3EF3-4A3D-93DC-51AE259948E5}"/>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sp>
                <p:nvSpPr>
                  <p:cNvPr id="53" name="Freeform: Shape 52">
                    <a:extLst>
                      <a:ext uri="{FF2B5EF4-FFF2-40B4-BE49-F238E27FC236}">
                        <a16:creationId xmlns:a16="http://schemas.microsoft.com/office/drawing/2014/main" id="{383E1FF4-5B76-4869-A1AC-3548DCCA23AF}"/>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04835BEC-EBAA-403E-B768-9F27E4D5AA74}"/>
                    </a:ext>
                  </a:extLst>
                </p:cNvPr>
                <p:cNvGrpSpPr/>
                <p:nvPr/>
              </p:nvGrpSpPr>
              <p:grpSpPr>
                <a:xfrm>
                  <a:off x="3172902" y="4245010"/>
                  <a:ext cx="355417" cy="110531"/>
                  <a:chOff x="3172902" y="4244590"/>
                  <a:chExt cx="355417" cy="110531"/>
                </a:xfrm>
              </p:grpSpPr>
              <p:sp>
                <p:nvSpPr>
                  <p:cNvPr id="49" name="Freeform: Shape 48">
                    <a:extLst>
                      <a:ext uri="{FF2B5EF4-FFF2-40B4-BE49-F238E27FC236}">
                        <a16:creationId xmlns:a16="http://schemas.microsoft.com/office/drawing/2014/main" id="{4FCB1555-3051-477F-BD78-574DA95C3ECD}"/>
                      </a:ext>
                    </a:extLst>
                  </p:cNvPr>
                  <p:cNvSpPr/>
                  <p:nvPr/>
                </p:nvSpPr>
                <p:spPr>
                  <a:xfrm>
                    <a:off x="317290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sp>
                <p:nvSpPr>
                  <p:cNvPr id="50" name="Freeform: Shape 49">
                    <a:extLst>
                      <a:ext uri="{FF2B5EF4-FFF2-40B4-BE49-F238E27FC236}">
                        <a16:creationId xmlns:a16="http://schemas.microsoft.com/office/drawing/2014/main" id="{822541B8-69A3-4D7E-8968-206C01D9CC89}"/>
                      </a:ext>
                    </a:extLst>
                  </p:cNvPr>
                  <p:cNvSpPr/>
                  <p:nvPr/>
                </p:nvSpPr>
                <p:spPr>
                  <a:xfrm>
                    <a:off x="330018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sp>
                <p:nvSpPr>
                  <p:cNvPr id="51" name="Freeform: Shape 50">
                    <a:extLst>
                      <a:ext uri="{FF2B5EF4-FFF2-40B4-BE49-F238E27FC236}">
                        <a16:creationId xmlns:a16="http://schemas.microsoft.com/office/drawing/2014/main" id="{76DAA861-3E72-44B6-86BC-703D95464ECC}"/>
                      </a:ext>
                    </a:extLst>
                  </p:cNvPr>
                  <p:cNvSpPr/>
                  <p:nvPr/>
                </p:nvSpPr>
                <p:spPr>
                  <a:xfrm>
                    <a:off x="3427462" y="4244590"/>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B6486015-8CFD-4B8E-BC7B-3B1FAF8ADE60}"/>
                    </a:ext>
                  </a:extLst>
                </p:cNvPr>
                <p:cNvGrpSpPr/>
                <p:nvPr/>
              </p:nvGrpSpPr>
              <p:grpSpPr>
                <a:xfrm>
                  <a:off x="3234030" y="4357635"/>
                  <a:ext cx="233160" cy="110531"/>
                  <a:chOff x="3234867" y="4132385"/>
                  <a:chExt cx="233160" cy="110531"/>
                </a:xfrm>
              </p:grpSpPr>
              <p:sp>
                <p:nvSpPr>
                  <p:cNvPr id="47" name="Freeform: Shape 46">
                    <a:extLst>
                      <a:ext uri="{FF2B5EF4-FFF2-40B4-BE49-F238E27FC236}">
                        <a16:creationId xmlns:a16="http://schemas.microsoft.com/office/drawing/2014/main" id="{254B6875-2504-4BB5-941A-577C50FEA2A1}"/>
                      </a:ext>
                    </a:extLst>
                  </p:cNvPr>
                  <p:cNvSpPr/>
                  <p:nvPr/>
                </p:nvSpPr>
                <p:spPr>
                  <a:xfrm>
                    <a:off x="3234867"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sp>
                <p:nvSpPr>
                  <p:cNvPr id="48" name="Freeform: Shape 47">
                    <a:extLst>
                      <a:ext uri="{FF2B5EF4-FFF2-40B4-BE49-F238E27FC236}">
                        <a16:creationId xmlns:a16="http://schemas.microsoft.com/office/drawing/2014/main" id="{641B9568-6695-4682-9BFF-E2FBEBDB40D1}"/>
                      </a:ext>
                    </a:extLst>
                  </p:cNvPr>
                  <p:cNvSpPr/>
                  <p:nvPr/>
                </p:nvSpPr>
                <p:spPr>
                  <a:xfrm>
                    <a:off x="3367170" y="4132385"/>
                    <a:ext cx="100857" cy="110531"/>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FFFFFF"/>
                      </a:solidFill>
                      <a:effectLst/>
                      <a:uLnTx/>
                      <a:uFillTx/>
                      <a:latin typeface="Segoe UI"/>
                      <a:ea typeface="+mn-ea"/>
                      <a:cs typeface="+mn-cs"/>
                    </a:endParaRPr>
                  </a:p>
                </p:txBody>
              </p:sp>
            </p:grpSp>
          </p:grpSp>
        </p:grpSp>
        <p:grpSp>
          <p:nvGrpSpPr>
            <p:cNvPr id="6" name="Group 5">
              <a:extLst>
                <a:ext uri="{FF2B5EF4-FFF2-40B4-BE49-F238E27FC236}">
                  <a16:creationId xmlns:a16="http://schemas.microsoft.com/office/drawing/2014/main" id="{11A78AD4-8DCF-4114-B24C-D09E669AA018}"/>
                </a:ext>
              </a:extLst>
            </p:cNvPr>
            <p:cNvGrpSpPr/>
            <p:nvPr/>
          </p:nvGrpSpPr>
          <p:grpSpPr>
            <a:xfrm>
              <a:off x="917662" y="3216288"/>
              <a:ext cx="822960" cy="1159291"/>
              <a:chOff x="7370017" y="4650136"/>
              <a:chExt cx="822960" cy="1159291"/>
            </a:xfrm>
          </p:grpSpPr>
          <p:sp>
            <p:nvSpPr>
              <p:cNvPr id="38" name="Title 1">
                <a:extLst>
                  <a:ext uri="{FF2B5EF4-FFF2-40B4-BE49-F238E27FC236}">
                    <a16:creationId xmlns:a16="http://schemas.microsoft.com/office/drawing/2014/main" id="{8E1BCB13-6C9A-455A-A48F-83F7EEEAB08E}"/>
                  </a:ext>
                </a:extLst>
              </p:cNvPr>
              <p:cNvSpPr txBox="1">
                <a:spLocks/>
              </p:cNvSpPr>
              <p:nvPr/>
            </p:nvSpPr>
            <p:spPr>
              <a:xfrm>
                <a:off x="7370017" y="4986482"/>
                <a:ext cx="822960" cy="822945"/>
              </a:xfrm>
              <a:prstGeom prst="roundRect">
                <a:avLst>
                  <a:gd name="adj" fmla="val 4732"/>
                </a:avLst>
              </a:prstGeom>
              <a:solidFill>
                <a:srgbClr val="FCFDFE"/>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39" name="Title 1">
                <a:extLst>
                  <a:ext uri="{FF2B5EF4-FFF2-40B4-BE49-F238E27FC236}">
                    <a16:creationId xmlns:a16="http://schemas.microsoft.com/office/drawing/2014/main" id="{AC541D30-C986-4065-A00E-38DBE6495A5C}"/>
                  </a:ext>
                </a:extLst>
              </p:cNvPr>
              <p:cNvSpPr txBox="1">
                <a:spLocks/>
              </p:cNvSpPr>
              <p:nvPr/>
            </p:nvSpPr>
            <p:spPr>
              <a:xfrm>
                <a:off x="7441332" y="4650136"/>
                <a:ext cx="680330"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182"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a:ln w="3175">
                      <a:noFill/>
                    </a:ln>
                    <a:solidFill>
                      <a:srgbClr val="3C3C41"/>
                    </a:solidFill>
                    <a:effectLst/>
                    <a:uLnTx/>
                    <a:uFillTx/>
                    <a:latin typeface="Segoe UI Semibold" panose="020B0702040204020203" pitchFamily="34" charset="0"/>
                    <a:ea typeface="+mn-ea"/>
                    <a:cs typeface="Segoe UI Semibold" panose="020B0702040204020203" pitchFamily="34" charset="0"/>
                  </a:rPr>
                  <a:t>Azure Pipelines</a:t>
                </a:r>
              </a:p>
            </p:txBody>
          </p:sp>
          <p:sp>
            <p:nvSpPr>
              <p:cNvPr id="40" name="Freeform: Shape 39">
                <a:extLst>
                  <a:ext uri="{FF2B5EF4-FFF2-40B4-BE49-F238E27FC236}">
                    <a16:creationId xmlns:a16="http://schemas.microsoft.com/office/drawing/2014/main" id="{8D445BFA-248C-4395-880D-4A3DF995EE12}"/>
                  </a:ext>
                </a:extLst>
              </p:cNvPr>
              <p:cNvSpPr>
                <a:spLocks noChangeAspect="1"/>
              </p:cNvSpPr>
              <p:nvPr/>
            </p:nvSpPr>
            <p:spPr bwMode="auto">
              <a:xfrm>
                <a:off x="7530037" y="5146575"/>
                <a:ext cx="502920" cy="502758"/>
              </a:xfrm>
              <a:custGeom>
                <a:avLst/>
                <a:gdLst>
                  <a:gd name="connsiteX0" fmla="*/ 0 w 3242535"/>
                  <a:gd name="connsiteY0" fmla="*/ 2435711 h 3241496"/>
                  <a:gd name="connsiteX1" fmla="*/ 233253 w 3242535"/>
                  <a:gd name="connsiteY1" fmla="*/ 2435711 h 3241496"/>
                  <a:gd name="connsiteX2" fmla="*/ 233253 w 3242535"/>
                  <a:gd name="connsiteY2" fmla="*/ 3008243 h 3241496"/>
                  <a:gd name="connsiteX3" fmla="*/ 806963 w 3242535"/>
                  <a:gd name="connsiteY3" fmla="*/ 3008243 h 3241496"/>
                  <a:gd name="connsiteX4" fmla="*/ 806963 w 3242535"/>
                  <a:gd name="connsiteY4" fmla="*/ 3241496 h 3241496"/>
                  <a:gd name="connsiteX5" fmla="*/ 0 w 3242535"/>
                  <a:gd name="connsiteY5" fmla="*/ 3241496 h 3241496"/>
                  <a:gd name="connsiteX6" fmla="*/ 2446806 w 3242535"/>
                  <a:gd name="connsiteY6" fmla="*/ 2102324 h 3241496"/>
                  <a:gd name="connsiteX7" fmla="*/ 2446806 w 3242535"/>
                  <a:gd name="connsiteY7" fmla="*/ 3133136 h 3241496"/>
                  <a:gd name="connsiteX8" fmla="*/ 2338390 w 3242535"/>
                  <a:gd name="connsiteY8" fmla="*/ 3241496 h 3241496"/>
                  <a:gd name="connsiteX9" fmla="*/ 1546116 w 3242535"/>
                  <a:gd name="connsiteY9" fmla="*/ 3241496 h 3241496"/>
                  <a:gd name="connsiteX10" fmla="*/ 1537777 w 3242535"/>
                  <a:gd name="connsiteY10" fmla="*/ 3238718 h 3241496"/>
                  <a:gd name="connsiteX11" fmla="*/ 1081872 w 3242535"/>
                  <a:gd name="connsiteY11" fmla="*/ 2788606 h 3241496"/>
                  <a:gd name="connsiteX12" fmla="*/ 1081872 w 3242535"/>
                  <a:gd name="connsiteY12" fmla="*/ 2771935 h 3241496"/>
                  <a:gd name="connsiteX13" fmla="*/ 1218087 w 3242535"/>
                  <a:gd name="connsiteY13" fmla="*/ 2638569 h 3241496"/>
                  <a:gd name="connsiteX14" fmla="*/ 1329284 w 3242535"/>
                  <a:gd name="connsiteY14" fmla="*/ 2752486 h 3241496"/>
                  <a:gd name="connsiteX15" fmla="*/ 1393221 w 3242535"/>
                  <a:gd name="connsiteY15" fmla="*/ 2780270 h 3241496"/>
                  <a:gd name="connsiteX16" fmla="*/ 1440480 w 3242535"/>
                  <a:gd name="connsiteY16" fmla="*/ 2766378 h 3241496"/>
                  <a:gd name="connsiteX17" fmla="*/ 1709110 w 3242535"/>
                  <a:gd name="connsiteY17" fmla="*/ 1334446 h 3241496"/>
                  <a:gd name="connsiteX18" fmla="*/ 1718851 w 3242535"/>
                  <a:gd name="connsiteY18" fmla="*/ 1338611 h 3241496"/>
                  <a:gd name="connsiteX19" fmla="*/ 1896981 w 3242535"/>
                  <a:gd name="connsiteY19" fmla="*/ 1519093 h 3241496"/>
                  <a:gd name="connsiteX20" fmla="*/ 1896981 w 3242535"/>
                  <a:gd name="connsiteY20" fmla="*/ 1538529 h 3241496"/>
                  <a:gd name="connsiteX21" fmla="*/ 867170 w 3242535"/>
                  <a:gd name="connsiteY21" fmla="*/ 2540895 h 3241496"/>
                  <a:gd name="connsiteX22" fmla="*/ 847688 w 3242535"/>
                  <a:gd name="connsiteY22" fmla="*/ 2540895 h 3241496"/>
                  <a:gd name="connsiteX23" fmla="*/ 741923 w 3242535"/>
                  <a:gd name="connsiteY23" fmla="*/ 2429829 h 3241496"/>
                  <a:gd name="connsiteX24" fmla="*/ 669559 w 3242535"/>
                  <a:gd name="connsiteY24" fmla="*/ 2357637 h 3241496"/>
                  <a:gd name="connsiteX25" fmla="*/ 669559 w 3242535"/>
                  <a:gd name="connsiteY25" fmla="*/ 2338201 h 3241496"/>
                  <a:gd name="connsiteX26" fmla="*/ 1699368 w 3242535"/>
                  <a:gd name="connsiteY26" fmla="*/ 1338611 h 3241496"/>
                  <a:gd name="connsiteX27" fmla="*/ 1709110 w 3242535"/>
                  <a:gd name="connsiteY27" fmla="*/ 1334446 h 3241496"/>
                  <a:gd name="connsiteX28" fmla="*/ 108494 w 3242535"/>
                  <a:gd name="connsiteY28" fmla="*/ 797046 h 3241496"/>
                  <a:gd name="connsiteX29" fmla="*/ 1146141 w 3242535"/>
                  <a:gd name="connsiteY29" fmla="*/ 797046 h 3241496"/>
                  <a:gd name="connsiteX30" fmla="*/ 1154487 w 3242535"/>
                  <a:gd name="connsiteY30" fmla="*/ 797046 h 3241496"/>
                  <a:gd name="connsiteX31" fmla="*/ 492395 w 3242535"/>
                  <a:gd name="connsiteY31" fmla="*/ 1797131 h 3241496"/>
                  <a:gd name="connsiteX32" fmla="*/ 503523 w 3242535"/>
                  <a:gd name="connsiteY32" fmla="*/ 1908251 h 3241496"/>
                  <a:gd name="connsiteX33" fmla="*/ 623145 w 3242535"/>
                  <a:gd name="connsiteY33" fmla="*/ 2030484 h 3241496"/>
                  <a:gd name="connsiteX34" fmla="*/ 475704 w 3242535"/>
                  <a:gd name="connsiteY34" fmla="*/ 2172162 h 3241496"/>
                  <a:gd name="connsiteX35" fmla="*/ 459013 w 3242535"/>
                  <a:gd name="connsiteY35" fmla="*/ 2172162 h 3241496"/>
                  <a:gd name="connsiteX36" fmla="*/ 2782 w 3242535"/>
                  <a:gd name="connsiteY36" fmla="*/ 1722124 h 3241496"/>
                  <a:gd name="connsiteX37" fmla="*/ 0 w 3242535"/>
                  <a:gd name="connsiteY37" fmla="*/ 1713790 h 3241496"/>
                  <a:gd name="connsiteX38" fmla="*/ 0 w 3242535"/>
                  <a:gd name="connsiteY38" fmla="*/ 905389 h 3241496"/>
                  <a:gd name="connsiteX39" fmla="*/ 108494 w 3242535"/>
                  <a:gd name="connsiteY39" fmla="*/ 797046 h 3241496"/>
                  <a:gd name="connsiteX40" fmla="*/ 2453442 w 3242535"/>
                  <a:gd name="connsiteY40" fmla="*/ 403487 h 3241496"/>
                  <a:gd name="connsiteX41" fmla="*/ 2157833 w 3242535"/>
                  <a:gd name="connsiteY41" fmla="*/ 522120 h 3241496"/>
                  <a:gd name="connsiteX42" fmla="*/ 2152268 w 3242535"/>
                  <a:gd name="connsiteY42" fmla="*/ 1107653 h 3241496"/>
                  <a:gd name="connsiteX43" fmla="*/ 2739312 w 3242535"/>
                  <a:gd name="connsiteY43" fmla="*/ 1115978 h 3241496"/>
                  <a:gd name="connsiteX44" fmla="*/ 2744877 w 3242535"/>
                  <a:gd name="connsiteY44" fmla="*/ 530445 h 3241496"/>
                  <a:gd name="connsiteX45" fmla="*/ 2453442 w 3242535"/>
                  <a:gd name="connsiteY45" fmla="*/ 403487 h 3241496"/>
                  <a:gd name="connsiteX46" fmla="*/ 2704465 w 3242535"/>
                  <a:gd name="connsiteY46" fmla="*/ 13 h 3241496"/>
                  <a:gd name="connsiteX47" fmla="*/ 3142538 w 3242535"/>
                  <a:gd name="connsiteY47" fmla="*/ 38262 h 3241496"/>
                  <a:gd name="connsiteX48" fmla="*/ 3217628 w 3242535"/>
                  <a:gd name="connsiteY48" fmla="*/ 116034 h 3241496"/>
                  <a:gd name="connsiteX49" fmla="*/ 2583533 w 3242535"/>
                  <a:gd name="connsiteY49" fmla="*/ 1957555 h 3241496"/>
                  <a:gd name="connsiteX50" fmla="*/ 1418245 w 3242535"/>
                  <a:gd name="connsiteY50" fmla="*/ 2726938 h 3241496"/>
                  <a:gd name="connsiteX51" fmla="*/ 1359842 w 3242535"/>
                  <a:gd name="connsiteY51" fmla="*/ 2721383 h 3241496"/>
                  <a:gd name="connsiteX52" fmla="*/ 1059481 w 3242535"/>
                  <a:gd name="connsiteY52" fmla="*/ 2413074 h 3241496"/>
                  <a:gd name="connsiteX53" fmla="*/ 1927190 w 3242535"/>
                  <a:gd name="connsiteY53" fmla="*/ 1568697 h 3241496"/>
                  <a:gd name="connsiteX54" fmla="*/ 1943876 w 3242535"/>
                  <a:gd name="connsiteY54" fmla="*/ 1529811 h 3241496"/>
                  <a:gd name="connsiteX55" fmla="*/ 1927190 w 3242535"/>
                  <a:gd name="connsiteY55" fmla="*/ 1488147 h 3241496"/>
                  <a:gd name="connsiteX56" fmla="*/ 1749198 w 3242535"/>
                  <a:gd name="connsiteY56" fmla="*/ 1307606 h 3241496"/>
                  <a:gd name="connsiteX57" fmla="*/ 1707481 w 3242535"/>
                  <a:gd name="connsiteY57" fmla="*/ 1288163 h 3241496"/>
                  <a:gd name="connsiteX58" fmla="*/ 1668546 w 3242535"/>
                  <a:gd name="connsiteY58" fmla="*/ 1304829 h 3241496"/>
                  <a:gd name="connsiteX59" fmla="*/ 800837 w 3242535"/>
                  <a:gd name="connsiteY59" fmla="*/ 2149206 h 3241496"/>
                  <a:gd name="connsiteX60" fmla="*/ 533850 w 3242535"/>
                  <a:gd name="connsiteY60" fmla="*/ 1874228 h 3241496"/>
                  <a:gd name="connsiteX61" fmla="*/ 528288 w 3242535"/>
                  <a:gd name="connsiteY61" fmla="*/ 1818677 h 3241496"/>
                  <a:gd name="connsiteX62" fmla="*/ 1309781 w 3242535"/>
                  <a:gd name="connsiteY62" fmla="*/ 643770 h 3241496"/>
                  <a:gd name="connsiteX63" fmla="*/ 2704465 w 3242535"/>
                  <a:gd name="connsiteY63" fmla="*/ 13 h 324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242535" h="3241496">
                    <a:moveTo>
                      <a:pt x="0" y="2435711"/>
                    </a:moveTo>
                    <a:lnTo>
                      <a:pt x="233253" y="2435711"/>
                    </a:lnTo>
                    <a:lnTo>
                      <a:pt x="233253" y="3008243"/>
                    </a:lnTo>
                    <a:lnTo>
                      <a:pt x="806963" y="3008243"/>
                    </a:lnTo>
                    <a:lnTo>
                      <a:pt x="806963" y="3241496"/>
                    </a:lnTo>
                    <a:lnTo>
                      <a:pt x="0" y="3241496"/>
                    </a:lnTo>
                    <a:close/>
                    <a:moveTo>
                      <a:pt x="2446806" y="2102324"/>
                    </a:moveTo>
                    <a:cubicBezTo>
                      <a:pt x="2446806" y="2102324"/>
                      <a:pt x="2446806" y="2102324"/>
                      <a:pt x="2446806" y="3133136"/>
                    </a:cubicBezTo>
                    <a:cubicBezTo>
                      <a:pt x="2446806" y="3194262"/>
                      <a:pt x="2396768" y="3241496"/>
                      <a:pt x="2338390" y="3241496"/>
                    </a:cubicBezTo>
                    <a:cubicBezTo>
                      <a:pt x="2338390" y="3241496"/>
                      <a:pt x="2338390" y="3241496"/>
                      <a:pt x="1546116" y="3241496"/>
                    </a:cubicBezTo>
                    <a:cubicBezTo>
                      <a:pt x="1543336" y="3241496"/>
                      <a:pt x="1540556" y="3241496"/>
                      <a:pt x="1537777" y="3238718"/>
                    </a:cubicBezTo>
                    <a:cubicBezTo>
                      <a:pt x="1537777" y="3238718"/>
                      <a:pt x="1537777" y="3238718"/>
                      <a:pt x="1081872" y="2788606"/>
                    </a:cubicBezTo>
                    <a:cubicBezTo>
                      <a:pt x="1079092" y="2783049"/>
                      <a:pt x="1079092" y="2774714"/>
                      <a:pt x="1081872" y="2771935"/>
                    </a:cubicBezTo>
                    <a:cubicBezTo>
                      <a:pt x="1081872" y="2771935"/>
                      <a:pt x="1081872" y="2771935"/>
                      <a:pt x="1218087" y="2638569"/>
                    </a:cubicBezTo>
                    <a:cubicBezTo>
                      <a:pt x="1218087" y="2638569"/>
                      <a:pt x="1218087" y="2638569"/>
                      <a:pt x="1329284" y="2752486"/>
                    </a:cubicBezTo>
                    <a:cubicBezTo>
                      <a:pt x="1345963" y="2771935"/>
                      <a:pt x="1368202" y="2780270"/>
                      <a:pt x="1393221" y="2780270"/>
                    </a:cubicBezTo>
                    <a:cubicBezTo>
                      <a:pt x="1409901" y="2780270"/>
                      <a:pt x="1426580" y="2774714"/>
                      <a:pt x="1440480" y="2766378"/>
                    </a:cubicBezTo>
                    <a:close/>
                    <a:moveTo>
                      <a:pt x="1709110" y="1334446"/>
                    </a:moveTo>
                    <a:cubicBezTo>
                      <a:pt x="1712589" y="1334446"/>
                      <a:pt x="1716068" y="1335835"/>
                      <a:pt x="1718851" y="1338611"/>
                    </a:cubicBezTo>
                    <a:cubicBezTo>
                      <a:pt x="1718851" y="1338611"/>
                      <a:pt x="1718851" y="1338611"/>
                      <a:pt x="1896981" y="1519093"/>
                    </a:cubicBezTo>
                    <a:cubicBezTo>
                      <a:pt x="1902547" y="1524646"/>
                      <a:pt x="1902547" y="1532976"/>
                      <a:pt x="1896981" y="1538529"/>
                    </a:cubicBezTo>
                    <a:cubicBezTo>
                      <a:pt x="1896981" y="1538529"/>
                      <a:pt x="1896981" y="1538529"/>
                      <a:pt x="867170" y="2540895"/>
                    </a:cubicBezTo>
                    <a:cubicBezTo>
                      <a:pt x="861604" y="2546448"/>
                      <a:pt x="853254" y="2543672"/>
                      <a:pt x="847688" y="2540895"/>
                    </a:cubicBezTo>
                    <a:cubicBezTo>
                      <a:pt x="847688" y="2540895"/>
                      <a:pt x="847688" y="2540895"/>
                      <a:pt x="741923" y="2429829"/>
                    </a:cubicBezTo>
                    <a:cubicBezTo>
                      <a:pt x="741923" y="2429829"/>
                      <a:pt x="741923" y="2429829"/>
                      <a:pt x="669559" y="2357637"/>
                    </a:cubicBezTo>
                    <a:cubicBezTo>
                      <a:pt x="666775" y="2352084"/>
                      <a:pt x="666775" y="2343754"/>
                      <a:pt x="669559" y="2338201"/>
                    </a:cubicBezTo>
                    <a:cubicBezTo>
                      <a:pt x="669559" y="2338201"/>
                      <a:pt x="669559" y="2338201"/>
                      <a:pt x="1699368" y="1338611"/>
                    </a:cubicBezTo>
                    <a:cubicBezTo>
                      <a:pt x="1702152" y="1335835"/>
                      <a:pt x="1705631" y="1334446"/>
                      <a:pt x="1709110" y="1334446"/>
                    </a:cubicBezTo>
                    <a:close/>
                    <a:moveTo>
                      <a:pt x="108494" y="797046"/>
                    </a:moveTo>
                    <a:cubicBezTo>
                      <a:pt x="108494" y="797046"/>
                      <a:pt x="108494" y="797046"/>
                      <a:pt x="1146141" y="797046"/>
                    </a:cubicBezTo>
                    <a:cubicBezTo>
                      <a:pt x="1146141" y="797046"/>
                      <a:pt x="1146141" y="797046"/>
                      <a:pt x="1154487" y="797046"/>
                    </a:cubicBezTo>
                    <a:cubicBezTo>
                      <a:pt x="1154487" y="797046"/>
                      <a:pt x="1154487" y="797046"/>
                      <a:pt x="492395" y="1797131"/>
                    </a:cubicBezTo>
                    <a:cubicBezTo>
                      <a:pt x="470140" y="1830467"/>
                      <a:pt x="472922" y="1877693"/>
                      <a:pt x="503523" y="1908251"/>
                    </a:cubicBezTo>
                    <a:lnTo>
                      <a:pt x="623145" y="2030484"/>
                    </a:lnTo>
                    <a:cubicBezTo>
                      <a:pt x="623145" y="2030484"/>
                      <a:pt x="623145" y="2030484"/>
                      <a:pt x="475704" y="2172162"/>
                    </a:cubicBezTo>
                    <a:cubicBezTo>
                      <a:pt x="472922" y="2177718"/>
                      <a:pt x="464576" y="2177718"/>
                      <a:pt x="459013" y="2172162"/>
                    </a:cubicBezTo>
                    <a:cubicBezTo>
                      <a:pt x="459013" y="2172162"/>
                      <a:pt x="459013" y="2172162"/>
                      <a:pt x="2782" y="1722124"/>
                    </a:cubicBezTo>
                    <a:cubicBezTo>
                      <a:pt x="0" y="1719346"/>
                      <a:pt x="0" y="1716568"/>
                      <a:pt x="0" y="1713790"/>
                    </a:cubicBezTo>
                    <a:cubicBezTo>
                      <a:pt x="0" y="1713790"/>
                      <a:pt x="0" y="1713790"/>
                      <a:pt x="0" y="905389"/>
                    </a:cubicBezTo>
                    <a:cubicBezTo>
                      <a:pt x="0" y="847050"/>
                      <a:pt x="47292" y="797046"/>
                      <a:pt x="108494" y="797046"/>
                    </a:cubicBezTo>
                    <a:close/>
                    <a:moveTo>
                      <a:pt x="2453442" y="403487"/>
                    </a:moveTo>
                    <a:cubicBezTo>
                      <a:pt x="2347023" y="402100"/>
                      <a:pt x="2239908" y="441644"/>
                      <a:pt x="2157833" y="522120"/>
                    </a:cubicBezTo>
                    <a:cubicBezTo>
                      <a:pt x="1993683" y="680297"/>
                      <a:pt x="1990901" y="943926"/>
                      <a:pt x="2152268" y="1107653"/>
                    </a:cubicBezTo>
                    <a:cubicBezTo>
                      <a:pt x="2310854" y="1271380"/>
                      <a:pt x="2575163" y="1274155"/>
                      <a:pt x="2739312" y="1115978"/>
                    </a:cubicBezTo>
                    <a:cubicBezTo>
                      <a:pt x="2903462" y="955026"/>
                      <a:pt x="2906244" y="694173"/>
                      <a:pt x="2744877" y="530445"/>
                    </a:cubicBezTo>
                    <a:cubicBezTo>
                      <a:pt x="2665584" y="447194"/>
                      <a:pt x="2559860" y="404875"/>
                      <a:pt x="2453442" y="403487"/>
                    </a:cubicBezTo>
                    <a:close/>
                    <a:moveTo>
                      <a:pt x="2704465" y="13"/>
                    </a:moveTo>
                    <a:cubicBezTo>
                      <a:pt x="2899897" y="613"/>
                      <a:pt x="3059105" y="23506"/>
                      <a:pt x="3142538" y="38262"/>
                    </a:cubicBezTo>
                    <a:cubicBezTo>
                      <a:pt x="3181474" y="46595"/>
                      <a:pt x="3212066" y="77148"/>
                      <a:pt x="3217628" y="116034"/>
                    </a:cubicBezTo>
                    <a:cubicBezTo>
                      <a:pt x="3253783" y="393789"/>
                      <a:pt x="3353903" y="1507590"/>
                      <a:pt x="2583533" y="1957555"/>
                    </a:cubicBezTo>
                    <a:cubicBezTo>
                      <a:pt x="2583533" y="1957555"/>
                      <a:pt x="2583533" y="1957555"/>
                      <a:pt x="1418245" y="2726938"/>
                    </a:cubicBezTo>
                    <a:cubicBezTo>
                      <a:pt x="1398777" y="2740826"/>
                      <a:pt x="1376528" y="2738049"/>
                      <a:pt x="1359842" y="2721383"/>
                    </a:cubicBezTo>
                    <a:cubicBezTo>
                      <a:pt x="1359842" y="2721383"/>
                      <a:pt x="1359842" y="2721383"/>
                      <a:pt x="1059481" y="2413074"/>
                    </a:cubicBezTo>
                    <a:cubicBezTo>
                      <a:pt x="1059481" y="2413074"/>
                      <a:pt x="1059481" y="2413074"/>
                      <a:pt x="1927190" y="1568697"/>
                    </a:cubicBezTo>
                    <a:cubicBezTo>
                      <a:pt x="1938314" y="1560364"/>
                      <a:pt x="1943876" y="1543699"/>
                      <a:pt x="1943876" y="1529811"/>
                    </a:cubicBezTo>
                    <a:cubicBezTo>
                      <a:pt x="1943876" y="1513145"/>
                      <a:pt x="1938314" y="1499258"/>
                      <a:pt x="1927190" y="1488147"/>
                    </a:cubicBezTo>
                    <a:cubicBezTo>
                      <a:pt x="1927190" y="1488147"/>
                      <a:pt x="1927190" y="1488147"/>
                      <a:pt x="1749198" y="1307606"/>
                    </a:cubicBezTo>
                    <a:cubicBezTo>
                      <a:pt x="1738074" y="1296496"/>
                      <a:pt x="1724168" y="1288163"/>
                      <a:pt x="1707481" y="1288163"/>
                    </a:cubicBezTo>
                    <a:cubicBezTo>
                      <a:pt x="1693576" y="1288163"/>
                      <a:pt x="1679670" y="1293718"/>
                      <a:pt x="1668546" y="1304829"/>
                    </a:cubicBezTo>
                    <a:cubicBezTo>
                      <a:pt x="1668546" y="1304829"/>
                      <a:pt x="1668546" y="1304829"/>
                      <a:pt x="800837" y="2149206"/>
                    </a:cubicBezTo>
                    <a:cubicBezTo>
                      <a:pt x="800837" y="2149206"/>
                      <a:pt x="800837" y="2149206"/>
                      <a:pt x="533850" y="1874228"/>
                    </a:cubicBezTo>
                    <a:cubicBezTo>
                      <a:pt x="519944" y="1860340"/>
                      <a:pt x="517163" y="1838120"/>
                      <a:pt x="528288" y="1818677"/>
                    </a:cubicBezTo>
                    <a:cubicBezTo>
                      <a:pt x="528288" y="1818677"/>
                      <a:pt x="528288" y="1818677"/>
                      <a:pt x="1309781" y="643770"/>
                    </a:cubicBezTo>
                    <a:cubicBezTo>
                      <a:pt x="1669241" y="105271"/>
                      <a:pt x="2274515" y="-1307"/>
                      <a:pt x="2704465" y="13"/>
                    </a:cubicBezTo>
                    <a:close/>
                  </a:path>
                </a:pathLst>
              </a:custGeom>
              <a:solidFill>
                <a:srgbClr val="0F78D4"/>
              </a:solidFill>
              <a:ln>
                <a:noFill/>
              </a:ln>
            </p:spPr>
            <p:txBody>
              <a:bodyPr vert="horz" wrap="square" lIns="89642" tIns="44821" rIns="89642" bIns="44821"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sp>
          <p:nvSpPr>
            <p:cNvPr id="7" name="Rectangle: Rounded Corners 6">
              <a:extLst>
                <a:ext uri="{FF2B5EF4-FFF2-40B4-BE49-F238E27FC236}">
                  <a16:creationId xmlns:a16="http://schemas.microsoft.com/office/drawing/2014/main" id="{B907E18F-711F-4104-8914-D3B6624B63A8}"/>
                </a:ext>
              </a:extLst>
            </p:cNvPr>
            <p:cNvSpPr/>
            <p:nvPr/>
          </p:nvSpPr>
          <p:spPr bwMode="auto">
            <a:xfrm>
              <a:off x="5107535" y="3552619"/>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sp>
          <p:nvSpPr>
            <p:cNvPr id="8" name="Title 1">
              <a:extLst>
                <a:ext uri="{FF2B5EF4-FFF2-40B4-BE49-F238E27FC236}">
                  <a16:creationId xmlns:a16="http://schemas.microsoft.com/office/drawing/2014/main" id="{C2B4994D-94DA-43A1-9D28-0C1B269E7A24}"/>
                </a:ext>
              </a:extLst>
            </p:cNvPr>
            <p:cNvSpPr txBox="1">
              <a:spLocks/>
            </p:cNvSpPr>
            <p:nvPr/>
          </p:nvSpPr>
          <p:spPr>
            <a:xfrm>
              <a:off x="5067569" y="3194073"/>
              <a:ext cx="896670"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dirty="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Azure Monitor for containers</a:t>
              </a:r>
            </a:p>
          </p:txBody>
        </p:sp>
        <p:pic>
          <p:nvPicPr>
            <p:cNvPr id="9" name="Graphic 54">
              <a:extLst>
                <a:ext uri="{FF2B5EF4-FFF2-40B4-BE49-F238E27FC236}">
                  <a16:creationId xmlns:a16="http://schemas.microsoft.com/office/drawing/2014/main" id="{421B32CA-E2E1-4A36-B28B-09E0F009A35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26710" y="3671794"/>
              <a:ext cx="584611" cy="584611"/>
            </a:xfrm>
            <a:prstGeom prst="rect">
              <a:avLst/>
            </a:prstGeom>
          </p:spPr>
        </p:pic>
        <p:cxnSp>
          <p:nvCxnSpPr>
            <p:cNvPr id="10" name="Straight Arrow Connector 9">
              <a:extLst>
                <a:ext uri="{FF2B5EF4-FFF2-40B4-BE49-F238E27FC236}">
                  <a16:creationId xmlns:a16="http://schemas.microsoft.com/office/drawing/2014/main" id="{E8F3C193-F3D0-46D7-895F-C8753281EF8C}"/>
                </a:ext>
              </a:extLst>
            </p:cNvPr>
            <p:cNvCxnSpPr>
              <a:cxnSpLocks/>
            </p:cNvCxnSpPr>
            <p:nvPr/>
          </p:nvCxnSpPr>
          <p:spPr>
            <a:xfrm flipV="1">
              <a:off x="1740622" y="3964099"/>
              <a:ext cx="1582602" cy="8"/>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1DEC590-E488-4A4B-AC16-4D73270280E2}"/>
                </a:ext>
              </a:extLst>
            </p:cNvPr>
            <p:cNvCxnSpPr>
              <a:cxnSpLocks/>
              <a:stCxn id="42" idx="3"/>
              <a:endCxn id="7" idx="1"/>
            </p:cNvCxnSpPr>
            <p:nvPr/>
          </p:nvCxnSpPr>
          <p:spPr>
            <a:xfrm>
              <a:off x="4146184" y="3964099"/>
              <a:ext cx="961351" cy="0"/>
            </a:xfrm>
            <a:prstGeom prst="straightConnector1">
              <a:avLst/>
            </a:prstGeom>
            <a:ln w="12700">
              <a:solidFill>
                <a:srgbClr val="00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39CF238-3203-4805-B5A3-F0F77AC4B331}"/>
                </a:ext>
              </a:extLst>
            </p:cNvPr>
            <p:cNvGrpSpPr/>
            <p:nvPr/>
          </p:nvGrpSpPr>
          <p:grpSpPr>
            <a:xfrm>
              <a:off x="3323224" y="4896932"/>
              <a:ext cx="822960" cy="1184981"/>
              <a:chOff x="8178607" y="4679219"/>
              <a:chExt cx="822960" cy="1184981"/>
            </a:xfrm>
          </p:grpSpPr>
          <p:grpSp>
            <p:nvGrpSpPr>
              <p:cNvPr id="28" name="Group 27">
                <a:extLst>
                  <a:ext uri="{FF2B5EF4-FFF2-40B4-BE49-F238E27FC236}">
                    <a16:creationId xmlns:a16="http://schemas.microsoft.com/office/drawing/2014/main" id="{83972F30-2D64-4464-80CC-B1BB0CF97D24}"/>
                  </a:ext>
                </a:extLst>
              </p:cNvPr>
              <p:cNvGrpSpPr/>
              <p:nvPr/>
            </p:nvGrpSpPr>
            <p:grpSpPr>
              <a:xfrm>
                <a:off x="8298154" y="5189956"/>
                <a:ext cx="583866" cy="525529"/>
                <a:chOff x="2878931" y="2940843"/>
                <a:chExt cx="1095375" cy="971550"/>
              </a:xfrm>
            </p:grpSpPr>
            <p:sp>
              <p:nvSpPr>
                <p:cNvPr id="31" name="Freeform: Shape 30">
                  <a:extLst>
                    <a:ext uri="{FF2B5EF4-FFF2-40B4-BE49-F238E27FC236}">
                      <a16:creationId xmlns:a16="http://schemas.microsoft.com/office/drawing/2014/main" id="{9835303D-FE0E-4ACD-BD18-B1FAB895F5F3}"/>
                    </a:ext>
                  </a:extLst>
                </p:cNvPr>
                <p:cNvSpPr/>
                <p:nvPr/>
              </p:nvSpPr>
              <p:spPr>
                <a:xfrm>
                  <a:off x="2878931" y="2940843"/>
                  <a:ext cx="1095375" cy="695325"/>
                </a:xfrm>
                <a:custGeom>
                  <a:avLst/>
                  <a:gdLst/>
                  <a:ahLst/>
                  <a:cxnLst/>
                  <a:rect l="0" t="0" r="0" b="0"/>
                  <a:pathLst>
                    <a:path w="1095375" h="695325">
                      <a:moveTo>
                        <a:pt x="711041" y="21431"/>
                      </a:moveTo>
                      <a:cubicBezTo>
                        <a:pt x="634841" y="21431"/>
                        <a:pt x="566261" y="63341"/>
                        <a:pt x="527209" y="126206"/>
                      </a:cubicBezTo>
                      <a:cubicBezTo>
                        <a:pt x="502444" y="114776"/>
                        <a:pt x="473869" y="110014"/>
                        <a:pt x="444341" y="110014"/>
                      </a:cubicBezTo>
                      <a:cubicBezTo>
                        <a:pt x="387191" y="110014"/>
                        <a:pt x="335756" y="130969"/>
                        <a:pt x="295751" y="168116"/>
                      </a:cubicBezTo>
                      <a:cubicBezTo>
                        <a:pt x="272891" y="190024"/>
                        <a:pt x="255746" y="215741"/>
                        <a:pt x="244316" y="245269"/>
                      </a:cubicBezTo>
                      <a:cubicBezTo>
                        <a:pt x="241459" y="245269"/>
                        <a:pt x="238601" y="245269"/>
                        <a:pt x="235744" y="245269"/>
                      </a:cubicBezTo>
                      <a:cubicBezTo>
                        <a:pt x="180499" y="245269"/>
                        <a:pt x="126206" y="268129"/>
                        <a:pt x="85249" y="309086"/>
                      </a:cubicBezTo>
                      <a:cubicBezTo>
                        <a:pt x="44291" y="350044"/>
                        <a:pt x="21431" y="403384"/>
                        <a:pt x="21431" y="460534"/>
                      </a:cubicBezTo>
                      <a:cubicBezTo>
                        <a:pt x="21431" y="517684"/>
                        <a:pt x="44291" y="571024"/>
                        <a:pt x="85249" y="611981"/>
                      </a:cubicBezTo>
                      <a:cubicBezTo>
                        <a:pt x="126206" y="653891"/>
                        <a:pt x="179546" y="676751"/>
                        <a:pt x="235744" y="676751"/>
                      </a:cubicBezTo>
                      <a:cubicBezTo>
                        <a:pt x="860584" y="676751"/>
                        <a:pt x="860584" y="676751"/>
                        <a:pt x="860584" y="676751"/>
                      </a:cubicBezTo>
                      <a:cubicBezTo>
                        <a:pt x="919639" y="676751"/>
                        <a:pt x="972979" y="653891"/>
                        <a:pt x="1013936" y="611981"/>
                      </a:cubicBezTo>
                      <a:cubicBezTo>
                        <a:pt x="1052989" y="571024"/>
                        <a:pt x="1074896" y="517684"/>
                        <a:pt x="1074896" y="460534"/>
                      </a:cubicBezTo>
                      <a:cubicBezTo>
                        <a:pt x="1074896" y="403384"/>
                        <a:pt x="1052989" y="350044"/>
                        <a:pt x="1013936" y="310039"/>
                      </a:cubicBezTo>
                      <a:cubicBezTo>
                        <a:pt x="987266" y="282416"/>
                        <a:pt x="954881" y="263366"/>
                        <a:pt x="920591" y="252889"/>
                      </a:cubicBezTo>
                      <a:cubicBezTo>
                        <a:pt x="920591" y="248126"/>
                        <a:pt x="920591" y="243364"/>
                        <a:pt x="920591" y="236696"/>
                      </a:cubicBezTo>
                      <a:cubicBezTo>
                        <a:pt x="920591" y="180499"/>
                        <a:pt x="899636" y="127159"/>
                        <a:pt x="860584" y="86201"/>
                      </a:cubicBezTo>
                      <a:cubicBezTo>
                        <a:pt x="819626" y="44291"/>
                        <a:pt x="766286" y="21431"/>
                        <a:pt x="711041" y="21431"/>
                      </a:cubicBezTo>
                      <a:lnTo>
                        <a:pt x="711041" y="21431"/>
                      </a:lnTo>
                      <a:close/>
                    </a:path>
                  </a:pathLst>
                </a:custGeom>
                <a:noFill/>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2" name="Freeform: Shape 31">
                  <a:extLst>
                    <a:ext uri="{FF2B5EF4-FFF2-40B4-BE49-F238E27FC236}">
                      <a16:creationId xmlns:a16="http://schemas.microsoft.com/office/drawing/2014/main" id="{2F81753C-F384-44D6-B462-435F40CA62A0}"/>
                    </a:ext>
                  </a:extLst>
                </p:cNvPr>
                <p:cNvSpPr/>
                <p:nvPr/>
              </p:nvSpPr>
              <p:spPr>
                <a:xfrm>
                  <a:off x="3333274" y="3101816"/>
                  <a:ext cx="257175" cy="142875"/>
                </a:xfrm>
                <a:custGeom>
                  <a:avLst/>
                  <a:gdLst/>
                  <a:ahLst/>
                  <a:cxnLst/>
                  <a:rect l="0" t="0" r="0" b="0"/>
                  <a:pathLst>
                    <a:path w="257175" h="142875">
                      <a:moveTo>
                        <a:pt x="237649" y="129064"/>
                      </a:moveTo>
                      <a:lnTo>
                        <a:pt x="130016" y="21431"/>
                      </a:lnTo>
                      <a:lnTo>
                        <a:pt x="21431" y="130016"/>
                      </a:lnTo>
                    </a:path>
                  </a:pathLst>
                </a:custGeom>
                <a:noFill/>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3" name="Freeform: Shape 32">
                  <a:extLst>
                    <a:ext uri="{FF2B5EF4-FFF2-40B4-BE49-F238E27FC236}">
                      <a16:creationId xmlns:a16="http://schemas.microsoft.com/office/drawing/2014/main" id="{EFD456B7-D96D-4532-BCD0-88FF5E28E6E0}"/>
                    </a:ext>
                  </a:extLst>
                </p:cNvPr>
                <p:cNvSpPr/>
                <p:nvPr/>
              </p:nvSpPr>
              <p:spPr>
                <a:xfrm>
                  <a:off x="3441859" y="3101816"/>
                  <a:ext cx="38100" cy="371475"/>
                </a:xfrm>
                <a:custGeom>
                  <a:avLst/>
                  <a:gdLst/>
                  <a:ahLst/>
                  <a:cxnLst/>
                  <a:rect l="0" t="0" r="0" b="0"/>
                  <a:pathLst>
                    <a:path w="38100" h="371475">
                      <a:moveTo>
                        <a:pt x="21431" y="21431"/>
                      </a:moveTo>
                      <a:lnTo>
                        <a:pt x="21431" y="354806"/>
                      </a:lnTo>
                    </a:path>
                  </a:pathLst>
                </a:custGeom>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4" name="Freeform: Shape 33">
                  <a:extLst>
                    <a:ext uri="{FF2B5EF4-FFF2-40B4-BE49-F238E27FC236}">
                      <a16:creationId xmlns:a16="http://schemas.microsoft.com/office/drawing/2014/main" id="{FFEA3B76-7910-4E17-8F52-57AE134D7D35}"/>
                    </a:ext>
                  </a:extLst>
                </p:cNvPr>
                <p:cNvSpPr/>
                <p:nvPr/>
              </p:nvSpPr>
              <p:spPr>
                <a:xfrm>
                  <a:off x="3192304" y="3378993"/>
                  <a:ext cx="533400" cy="533400"/>
                </a:xfrm>
                <a:custGeom>
                  <a:avLst/>
                  <a:gdLst/>
                  <a:ahLst/>
                  <a:cxnLst/>
                  <a:rect l="0" t="0" r="0" b="0"/>
                  <a:pathLst>
                    <a:path w="533400" h="533400">
                      <a:moveTo>
                        <a:pt x="21431" y="21431"/>
                      </a:moveTo>
                      <a:lnTo>
                        <a:pt x="519589" y="21431"/>
                      </a:lnTo>
                      <a:lnTo>
                        <a:pt x="519589" y="519589"/>
                      </a:lnTo>
                      <a:lnTo>
                        <a:pt x="21431" y="519589"/>
                      </a:lnTo>
                      <a:close/>
                    </a:path>
                  </a:pathLst>
                </a:custGeom>
                <a:solidFill>
                  <a:srgbClr val="FFFFFF"/>
                </a:solidFill>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5" name="Freeform: Shape 34">
                  <a:extLst>
                    <a:ext uri="{FF2B5EF4-FFF2-40B4-BE49-F238E27FC236}">
                      <a16:creationId xmlns:a16="http://schemas.microsoft.com/office/drawing/2014/main" id="{7BCA7B6F-DFE7-4999-A713-A58B2EA19BF6}"/>
                    </a:ext>
                  </a:extLst>
                </p:cNvPr>
                <p:cNvSpPr/>
                <p:nvPr/>
              </p:nvSpPr>
              <p:spPr>
                <a:xfrm>
                  <a:off x="3441859" y="3497103"/>
                  <a:ext cx="38100" cy="304800"/>
                </a:xfrm>
                <a:custGeom>
                  <a:avLst/>
                  <a:gdLst/>
                  <a:ahLst/>
                  <a:cxnLst/>
                  <a:rect l="0" t="0" r="0" b="0"/>
                  <a:pathLst>
                    <a:path w="38100" h="304800">
                      <a:moveTo>
                        <a:pt x="21431" y="21431"/>
                      </a:moveTo>
                      <a:lnTo>
                        <a:pt x="21431" y="287179"/>
                      </a:lnTo>
                    </a:path>
                  </a:pathLst>
                </a:custGeom>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6" name="Freeform: Shape 35">
                  <a:extLst>
                    <a:ext uri="{FF2B5EF4-FFF2-40B4-BE49-F238E27FC236}">
                      <a16:creationId xmlns:a16="http://schemas.microsoft.com/office/drawing/2014/main" id="{096055EC-AB95-4078-81BD-A38C910D58FD}"/>
                    </a:ext>
                  </a:extLst>
                </p:cNvPr>
                <p:cNvSpPr/>
                <p:nvPr/>
              </p:nvSpPr>
              <p:spPr>
                <a:xfrm>
                  <a:off x="3562826" y="3497103"/>
                  <a:ext cx="38100" cy="304800"/>
                </a:xfrm>
                <a:custGeom>
                  <a:avLst/>
                  <a:gdLst/>
                  <a:ahLst/>
                  <a:cxnLst/>
                  <a:rect l="0" t="0" r="0" b="0"/>
                  <a:pathLst>
                    <a:path w="38100" h="304800">
                      <a:moveTo>
                        <a:pt x="21431" y="21431"/>
                      </a:moveTo>
                      <a:lnTo>
                        <a:pt x="21431" y="287179"/>
                      </a:lnTo>
                    </a:path>
                  </a:pathLst>
                </a:custGeom>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37" name="Freeform: Shape 36">
                  <a:extLst>
                    <a:ext uri="{FF2B5EF4-FFF2-40B4-BE49-F238E27FC236}">
                      <a16:creationId xmlns:a16="http://schemas.microsoft.com/office/drawing/2014/main" id="{FAB40A2C-79F4-4E7E-A64C-8C6D4C7F7D37}"/>
                    </a:ext>
                  </a:extLst>
                </p:cNvPr>
                <p:cNvSpPr/>
                <p:nvPr/>
              </p:nvSpPr>
              <p:spPr>
                <a:xfrm>
                  <a:off x="3305651" y="3497103"/>
                  <a:ext cx="38100" cy="304800"/>
                </a:xfrm>
                <a:custGeom>
                  <a:avLst/>
                  <a:gdLst/>
                  <a:ahLst/>
                  <a:cxnLst/>
                  <a:rect l="0" t="0" r="0" b="0"/>
                  <a:pathLst>
                    <a:path w="38100" h="304800">
                      <a:moveTo>
                        <a:pt x="21431" y="21431"/>
                      </a:moveTo>
                      <a:lnTo>
                        <a:pt x="21431" y="287179"/>
                      </a:lnTo>
                    </a:path>
                  </a:pathLst>
                </a:custGeom>
                <a:ln w="12700" cap="rnd">
                  <a:solidFill>
                    <a:srgbClr val="0F78D4"/>
                  </a:solid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384" rtl="0" eaLnBrk="1" fontAlgn="auto" latinLnBrk="0" hangingPunct="1">
                    <a:lnSpc>
                      <a:spcPct val="9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9" name="Title 1">
                <a:extLst>
                  <a:ext uri="{FF2B5EF4-FFF2-40B4-BE49-F238E27FC236}">
                    <a16:creationId xmlns:a16="http://schemas.microsoft.com/office/drawing/2014/main" id="{60AF4FD0-C809-4903-AD34-1B361A3D21AA}"/>
                  </a:ext>
                </a:extLst>
              </p:cNvPr>
              <p:cNvSpPr txBox="1">
                <a:spLocks/>
              </p:cNvSpPr>
              <p:nvPr/>
            </p:nvSpPr>
            <p:spPr>
              <a:xfrm>
                <a:off x="8231297" y="4679219"/>
                <a:ext cx="717581" cy="307777"/>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182"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a:ln w="3175">
                      <a:noFill/>
                    </a:ln>
                    <a:solidFill>
                      <a:srgbClr val="000000"/>
                    </a:solidFill>
                    <a:effectLst/>
                    <a:uLnTx/>
                    <a:uFillTx/>
                    <a:latin typeface="Segoe UI Semibold" panose="020B0702040204020203" pitchFamily="34" charset="0"/>
                    <a:ea typeface="+mn-ea"/>
                    <a:cs typeface="Segoe UI Semibold" panose="020B0702040204020203" pitchFamily="34" charset="0"/>
                  </a:rPr>
                  <a:t>ACI burst from AKS</a:t>
                </a:r>
              </a:p>
            </p:txBody>
          </p:sp>
          <p:sp>
            <p:nvSpPr>
              <p:cNvPr id="30" name="Rectangle: Rounded Corners 29">
                <a:extLst>
                  <a:ext uri="{FF2B5EF4-FFF2-40B4-BE49-F238E27FC236}">
                    <a16:creationId xmlns:a16="http://schemas.microsoft.com/office/drawing/2014/main" id="{9F0A9276-F33B-4ED3-9399-46408A8FC9CD}"/>
                  </a:ext>
                </a:extLst>
              </p:cNvPr>
              <p:cNvSpPr/>
              <p:nvPr/>
            </p:nvSpPr>
            <p:spPr bwMode="auto">
              <a:xfrm>
                <a:off x="8178607" y="5041240"/>
                <a:ext cx="822960" cy="822960"/>
              </a:xfrm>
              <a:prstGeom prst="roundRect">
                <a:avLst>
                  <a:gd name="adj" fmla="val 3125"/>
                </a:avLst>
              </a:prstGeom>
              <a:solidFill>
                <a:srgbClr val="0078D4">
                  <a:alpha val="1000"/>
                </a:srgbClr>
              </a:solidFill>
              <a:ln w="127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176" b="0" i="0" u="none" strike="noStrike" kern="1200" cap="none" spc="0" normalizeH="0" baseline="0" noProof="0">
                  <a:ln>
                    <a:noFill/>
                  </a:ln>
                  <a:solidFill>
                    <a:srgbClr val="505050"/>
                  </a:solidFill>
                  <a:effectLst/>
                  <a:uLnTx/>
                  <a:uFillTx/>
                  <a:latin typeface="Segoe UI"/>
                  <a:ea typeface="+mn-ea"/>
                  <a:cs typeface="Segoe UI" pitchFamily="34" charset="0"/>
                </a:endParaRPr>
              </a:p>
            </p:txBody>
          </p:sp>
        </p:grpSp>
        <p:sp>
          <p:nvSpPr>
            <p:cNvPr id="13" name="Plus Sign 12">
              <a:extLst>
                <a:ext uri="{FF2B5EF4-FFF2-40B4-BE49-F238E27FC236}">
                  <a16:creationId xmlns:a16="http://schemas.microsoft.com/office/drawing/2014/main" id="{FF83FD7C-571A-4E64-91F1-E0C66187061D}"/>
                </a:ext>
              </a:extLst>
            </p:cNvPr>
            <p:cNvSpPr/>
            <p:nvPr/>
          </p:nvSpPr>
          <p:spPr bwMode="auto">
            <a:xfrm>
              <a:off x="3585140" y="4477134"/>
              <a:ext cx="298740" cy="318244"/>
            </a:xfrm>
            <a:prstGeom prst="mathPlus">
              <a:avLst>
                <a:gd name="adj1" fmla="val 2382"/>
              </a:avLst>
            </a:prstGeom>
            <a:solidFill>
              <a:schemeClr val="accent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4" rIns="182854" bIns="14628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 name="Group 13">
              <a:extLst>
                <a:ext uri="{FF2B5EF4-FFF2-40B4-BE49-F238E27FC236}">
                  <a16:creationId xmlns:a16="http://schemas.microsoft.com/office/drawing/2014/main" id="{16110DDA-0DBF-4967-8673-F7EA991C9010}"/>
                </a:ext>
              </a:extLst>
            </p:cNvPr>
            <p:cNvGrpSpPr/>
            <p:nvPr/>
          </p:nvGrpSpPr>
          <p:grpSpPr>
            <a:xfrm>
              <a:off x="2082307" y="2694463"/>
              <a:ext cx="899233" cy="1227118"/>
              <a:chOff x="6500334" y="2694463"/>
              <a:chExt cx="899233" cy="1227118"/>
            </a:xfrm>
          </p:grpSpPr>
          <p:cxnSp>
            <p:nvCxnSpPr>
              <p:cNvPr id="24" name="Straight Connector 23">
                <a:extLst>
                  <a:ext uri="{FF2B5EF4-FFF2-40B4-BE49-F238E27FC236}">
                    <a16:creationId xmlns:a16="http://schemas.microsoft.com/office/drawing/2014/main" id="{99AAC6A5-FC1E-417A-BE47-3AF21F244DE1}"/>
                  </a:ext>
                </a:extLst>
              </p:cNvPr>
              <p:cNvCxnSpPr>
                <a:cxnSpLocks/>
              </p:cNvCxnSpPr>
              <p:nvPr/>
            </p:nvCxnSpPr>
            <p:spPr>
              <a:xfrm flipV="1">
                <a:off x="6945127" y="3301285"/>
                <a:ext cx="0" cy="620296"/>
              </a:xfrm>
              <a:prstGeom prst="line">
                <a:avLst/>
              </a:prstGeom>
              <a:ln w="1270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99CE917-C7CA-4C03-96E6-64FDD7BBC909}"/>
                  </a:ext>
                </a:extLst>
              </p:cNvPr>
              <p:cNvGrpSpPr/>
              <p:nvPr/>
            </p:nvGrpSpPr>
            <p:grpSpPr>
              <a:xfrm>
                <a:off x="6500334" y="2694463"/>
                <a:ext cx="899233" cy="570449"/>
                <a:chOff x="6500334" y="2694463"/>
                <a:chExt cx="899233" cy="570449"/>
              </a:xfrm>
            </p:grpSpPr>
            <p:sp>
              <p:nvSpPr>
                <p:cNvPr id="26" name="Glasses_EA16" title="Icon of eye glasses">
                  <a:extLst>
                    <a:ext uri="{FF2B5EF4-FFF2-40B4-BE49-F238E27FC236}">
                      <a16:creationId xmlns:a16="http://schemas.microsoft.com/office/drawing/2014/main" id="{1D5E1436-2F57-4476-BE88-8CD7668D5D18}"/>
                    </a:ext>
                  </a:extLst>
                </p:cNvPr>
                <p:cNvSpPr>
                  <a:spLocks noChangeAspect="1" noEditPoints="1"/>
                </p:cNvSpPr>
                <p:nvPr/>
              </p:nvSpPr>
              <p:spPr bwMode="auto">
                <a:xfrm>
                  <a:off x="6637693" y="2931862"/>
                  <a:ext cx="624515" cy="333050"/>
                </a:xfrm>
                <a:custGeom>
                  <a:avLst/>
                  <a:gdLst>
                    <a:gd name="T0" fmla="*/ 2254 w 3756"/>
                    <a:gd name="T1" fmla="*/ 125 h 2002"/>
                    <a:gd name="T2" fmla="*/ 2379 w 3756"/>
                    <a:gd name="T3" fmla="*/ 0 h 2002"/>
                    <a:gd name="T4" fmla="*/ 2380 w 3756"/>
                    <a:gd name="T5" fmla="*/ 0 h 2002"/>
                    <a:gd name="T6" fmla="*/ 3756 w 3756"/>
                    <a:gd name="T7" fmla="*/ 688 h 2002"/>
                    <a:gd name="T8" fmla="*/ 3756 w 3756"/>
                    <a:gd name="T9" fmla="*/ 785 h 2002"/>
                    <a:gd name="T10" fmla="*/ 3631 w 3756"/>
                    <a:gd name="T11" fmla="*/ 1001 h 2002"/>
                    <a:gd name="T12" fmla="*/ 3631 w 3756"/>
                    <a:gd name="T13" fmla="*/ 1251 h 2002"/>
                    <a:gd name="T14" fmla="*/ 2880 w 3756"/>
                    <a:gd name="T15" fmla="*/ 2002 h 2002"/>
                    <a:gd name="T16" fmla="*/ 2129 w 3756"/>
                    <a:gd name="T17" fmla="*/ 1251 h 2002"/>
                    <a:gd name="T18" fmla="*/ 1880 w 3756"/>
                    <a:gd name="T19" fmla="*/ 1002 h 2002"/>
                    <a:gd name="T20" fmla="*/ 1882 w 3756"/>
                    <a:gd name="T21" fmla="*/ 1002 h 2002"/>
                    <a:gd name="T22" fmla="*/ 2131 w 3756"/>
                    <a:gd name="T23" fmla="*/ 876 h 2002"/>
                    <a:gd name="T24" fmla="*/ 2382 w 3756"/>
                    <a:gd name="T25" fmla="*/ 750 h 2002"/>
                    <a:gd name="T26" fmla="*/ 2482 w 3756"/>
                    <a:gd name="T27" fmla="*/ 750 h 2002"/>
                    <a:gd name="T28" fmla="*/ 3702 w 3756"/>
                    <a:gd name="T29" fmla="*/ 748 h 2002"/>
                    <a:gd name="T30" fmla="*/ 2505 w 3756"/>
                    <a:gd name="T31" fmla="*/ 748 h 2002"/>
                    <a:gd name="T32" fmla="*/ 2131 w 3756"/>
                    <a:gd name="T33" fmla="*/ 1122 h 2002"/>
                    <a:gd name="T34" fmla="*/ 2131 w 3756"/>
                    <a:gd name="T35" fmla="*/ 1247 h 2002"/>
                    <a:gd name="T36" fmla="*/ 1876 w 3756"/>
                    <a:gd name="T37" fmla="*/ 1002 h 2002"/>
                    <a:gd name="T38" fmla="*/ 1627 w 3756"/>
                    <a:gd name="T39" fmla="*/ 1251 h 2002"/>
                    <a:gd name="T40" fmla="*/ 876 w 3756"/>
                    <a:gd name="T41" fmla="*/ 2002 h 2002"/>
                    <a:gd name="T42" fmla="*/ 125 w 3756"/>
                    <a:gd name="T43" fmla="*/ 1251 h 2002"/>
                    <a:gd name="T44" fmla="*/ 125 w 3756"/>
                    <a:gd name="T45" fmla="*/ 1001 h 2002"/>
                    <a:gd name="T46" fmla="*/ 0 w 3756"/>
                    <a:gd name="T47" fmla="*/ 785 h 2002"/>
                    <a:gd name="T48" fmla="*/ 0 w 3756"/>
                    <a:gd name="T49" fmla="*/ 688 h 2002"/>
                    <a:gd name="T50" fmla="*/ 1376 w 3756"/>
                    <a:gd name="T51" fmla="*/ 0 h 2002"/>
                    <a:gd name="T52" fmla="*/ 1377 w 3756"/>
                    <a:gd name="T53" fmla="*/ 0 h 2002"/>
                    <a:gd name="T54" fmla="*/ 1502 w 3756"/>
                    <a:gd name="T55" fmla="*/ 125 h 2002"/>
                    <a:gd name="T56" fmla="*/ 1274 w 3756"/>
                    <a:gd name="T57" fmla="*/ 750 h 2002"/>
                    <a:gd name="T58" fmla="*/ 1374 w 3756"/>
                    <a:gd name="T59" fmla="*/ 750 h 2002"/>
                    <a:gd name="T60" fmla="*/ 1625 w 3756"/>
                    <a:gd name="T61" fmla="*/ 876 h 2002"/>
                    <a:gd name="T62" fmla="*/ 1874 w 3756"/>
                    <a:gd name="T63" fmla="*/ 1002 h 2002"/>
                    <a:gd name="T64" fmla="*/ 1625 w 3756"/>
                    <a:gd name="T65" fmla="*/ 1247 h 2002"/>
                    <a:gd name="T66" fmla="*/ 1625 w 3756"/>
                    <a:gd name="T67" fmla="*/ 1122 h 2002"/>
                    <a:gd name="T68" fmla="*/ 1251 w 3756"/>
                    <a:gd name="T69" fmla="*/ 748 h 2002"/>
                    <a:gd name="T70" fmla="*/ 54 w 3756"/>
                    <a:gd name="T71" fmla="*/ 748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6" h="2002">
                      <a:moveTo>
                        <a:pt x="2254" y="125"/>
                      </a:moveTo>
                      <a:cubicBezTo>
                        <a:pt x="2379" y="0"/>
                        <a:pt x="2379" y="0"/>
                        <a:pt x="2379" y="0"/>
                      </a:cubicBezTo>
                      <a:cubicBezTo>
                        <a:pt x="2380" y="0"/>
                        <a:pt x="2380" y="0"/>
                        <a:pt x="2380" y="0"/>
                      </a:cubicBezTo>
                      <a:cubicBezTo>
                        <a:pt x="3756" y="688"/>
                        <a:pt x="3756" y="688"/>
                        <a:pt x="3756" y="688"/>
                      </a:cubicBezTo>
                      <a:cubicBezTo>
                        <a:pt x="3756" y="785"/>
                        <a:pt x="3756" y="785"/>
                        <a:pt x="3756" y="785"/>
                      </a:cubicBezTo>
                      <a:cubicBezTo>
                        <a:pt x="3681" y="828"/>
                        <a:pt x="3631" y="909"/>
                        <a:pt x="3631" y="1001"/>
                      </a:cubicBezTo>
                      <a:cubicBezTo>
                        <a:pt x="3631" y="1251"/>
                        <a:pt x="3631" y="1251"/>
                        <a:pt x="3631" y="1251"/>
                      </a:cubicBezTo>
                      <a:cubicBezTo>
                        <a:pt x="3631" y="1665"/>
                        <a:pt x="3294" y="2002"/>
                        <a:pt x="2880" y="2002"/>
                      </a:cubicBezTo>
                      <a:cubicBezTo>
                        <a:pt x="2466" y="2002"/>
                        <a:pt x="2129" y="1665"/>
                        <a:pt x="2129" y="1251"/>
                      </a:cubicBezTo>
                      <a:cubicBezTo>
                        <a:pt x="2129" y="1114"/>
                        <a:pt x="2017" y="1002"/>
                        <a:pt x="1880" y="1002"/>
                      </a:cubicBezTo>
                      <a:moveTo>
                        <a:pt x="1882" y="1002"/>
                      </a:moveTo>
                      <a:cubicBezTo>
                        <a:pt x="1976" y="1002"/>
                        <a:pt x="2065" y="957"/>
                        <a:pt x="2131" y="876"/>
                      </a:cubicBezTo>
                      <a:cubicBezTo>
                        <a:pt x="2198" y="795"/>
                        <a:pt x="2287" y="750"/>
                        <a:pt x="2382" y="750"/>
                      </a:cubicBezTo>
                      <a:cubicBezTo>
                        <a:pt x="2482" y="750"/>
                        <a:pt x="2482" y="750"/>
                        <a:pt x="2482" y="750"/>
                      </a:cubicBezTo>
                      <a:moveTo>
                        <a:pt x="3702" y="748"/>
                      </a:moveTo>
                      <a:cubicBezTo>
                        <a:pt x="2505" y="748"/>
                        <a:pt x="2505" y="748"/>
                        <a:pt x="2505" y="748"/>
                      </a:cubicBezTo>
                      <a:cubicBezTo>
                        <a:pt x="2299" y="748"/>
                        <a:pt x="2131" y="916"/>
                        <a:pt x="2131" y="1122"/>
                      </a:cubicBezTo>
                      <a:cubicBezTo>
                        <a:pt x="2131" y="1247"/>
                        <a:pt x="2131" y="1247"/>
                        <a:pt x="2131" y="1247"/>
                      </a:cubicBezTo>
                      <a:moveTo>
                        <a:pt x="1876" y="1002"/>
                      </a:moveTo>
                      <a:cubicBezTo>
                        <a:pt x="1739" y="1002"/>
                        <a:pt x="1627" y="1114"/>
                        <a:pt x="1627" y="1251"/>
                      </a:cubicBezTo>
                      <a:cubicBezTo>
                        <a:pt x="1627" y="1665"/>
                        <a:pt x="1290" y="2002"/>
                        <a:pt x="876" y="2002"/>
                      </a:cubicBezTo>
                      <a:cubicBezTo>
                        <a:pt x="462" y="2002"/>
                        <a:pt x="125" y="1665"/>
                        <a:pt x="125" y="1251"/>
                      </a:cubicBezTo>
                      <a:cubicBezTo>
                        <a:pt x="125" y="1001"/>
                        <a:pt x="125" y="1001"/>
                        <a:pt x="125" y="1001"/>
                      </a:cubicBezTo>
                      <a:cubicBezTo>
                        <a:pt x="125" y="909"/>
                        <a:pt x="75" y="828"/>
                        <a:pt x="0" y="785"/>
                      </a:cubicBezTo>
                      <a:cubicBezTo>
                        <a:pt x="0" y="688"/>
                        <a:pt x="0" y="688"/>
                        <a:pt x="0" y="688"/>
                      </a:cubicBezTo>
                      <a:cubicBezTo>
                        <a:pt x="1376" y="0"/>
                        <a:pt x="1376" y="0"/>
                        <a:pt x="1376" y="0"/>
                      </a:cubicBezTo>
                      <a:cubicBezTo>
                        <a:pt x="1376" y="0"/>
                        <a:pt x="1376" y="0"/>
                        <a:pt x="1377" y="0"/>
                      </a:cubicBezTo>
                      <a:cubicBezTo>
                        <a:pt x="1502" y="125"/>
                        <a:pt x="1502" y="125"/>
                        <a:pt x="1502" y="125"/>
                      </a:cubicBezTo>
                      <a:moveTo>
                        <a:pt x="1274" y="750"/>
                      </a:moveTo>
                      <a:cubicBezTo>
                        <a:pt x="1374" y="750"/>
                        <a:pt x="1374" y="750"/>
                        <a:pt x="1374" y="750"/>
                      </a:cubicBezTo>
                      <a:cubicBezTo>
                        <a:pt x="1469" y="750"/>
                        <a:pt x="1558" y="795"/>
                        <a:pt x="1625" y="876"/>
                      </a:cubicBezTo>
                      <a:cubicBezTo>
                        <a:pt x="1691" y="957"/>
                        <a:pt x="1780" y="1002"/>
                        <a:pt x="1874" y="1002"/>
                      </a:cubicBezTo>
                      <a:moveTo>
                        <a:pt x="1625" y="1247"/>
                      </a:moveTo>
                      <a:cubicBezTo>
                        <a:pt x="1625" y="1122"/>
                        <a:pt x="1625" y="1122"/>
                        <a:pt x="1625" y="1122"/>
                      </a:cubicBezTo>
                      <a:cubicBezTo>
                        <a:pt x="1625" y="916"/>
                        <a:pt x="1457" y="748"/>
                        <a:pt x="1251" y="748"/>
                      </a:cubicBezTo>
                      <a:cubicBezTo>
                        <a:pt x="54" y="748"/>
                        <a:pt x="54" y="748"/>
                        <a:pt x="54" y="748"/>
                      </a:cubicBezTo>
                    </a:path>
                  </a:pathLst>
                </a:custGeom>
                <a:noFill/>
                <a:ln w="12700" cap="sq">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27" name="Title 1">
                  <a:extLst>
                    <a:ext uri="{FF2B5EF4-FFF2-40B4-BE49-F238E27FC236}">
                      <a16:creationId xmlns:a16="http://schemas.microsoft.com/office/drawing/2014/main" id="{1D88F6D5-DF33-4B43-A8EF-29E4476D1193}"/>
                    </a:ext>
                  </a:extLst>
                </p:cNvPr>
                <p:cNvSpPr txBox="1">
                  <a:spLocks/>
                </p:cNvSpPr>
                <p:nvPr/>
              </p:nvSpPr>
              <p:spPr>
                <a:xfrm>
                  <a:off x="6500334" y="2694463"/>
                  <a:ext cx="899233" cy="153888"/>
                </a:xfrm>
                <a:prstGeom prst="rect">
                  <a:avLst/>
                </a:prstGeom>
              </p:spPr>
              <p:txBody>
                <a:bodyPr vert="horz"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96182" rtl="0" eaLnBrk="1" fontAlgn="auto" latinLnBrk="0" hangingPunct="1">
                    <a:lnSpc>
                      <a:spcPct val="100000"/>
                    </a:lnSpc>
                    <a:spcBef>
                      <a:spcPct val="0"/>
                    </a:spcBef>
                    <a:spcAft>
                      <a:spcPts val="0"/>
                    </a:spcAft>
                    <a:buClrTx/>
                    <a:buSzTx/>
                    <a:buFontTx/>
                    <a:buNone/>
                    <a:tabLst/>
                    <a:defRPr/>
                  </a:pPr>
                  <a:r>
                    <a:rPr kumimoji="0" lang="en-US" sz="980" b="0" i="0" u="none" strike="noStrike" kern="1200" cap="none" spc="0" normalizeH="0" baseline="0" noProof="0">
                      <a:ln w="3175">
                        <a:noFill/>
                      </a:ln>
                      <a:solidFill>
                        <a:srgbClr val="3C3C41"/>
                      </a:solidFill>
                      <a:effectLst/>
                      <a:uLnTx/>
                      <a:uFillTx/>
                      <a:latin typeface="Segoe UI Semibold" panose="020B0702040204020203" pitchFamily="34" charset="0"/>
                      <a:ea typeface="+mn-ea"/>
                      <a:cs typeface="Segoe UI Semibold" panose="020B0702040204020203" pitchFamily="34" charset="0"/>
                    </a:rPr>
                    <a:t>Observability</a:t>
                  </a:r>
                </a:p>
              </p:txBody>
            </p:sp>
          </p:grpSp>
        </p:grpSp>
        <p:grpSp>
          <p:nvGrpSpPr>
            <p:cNvPr id="15" name="Group 14">
              <a:extLst>
                <a:ext uri="{FF2B5EF4-FFF2-40B4-BE49-F238E27FC236}">
                  <a16:creationId xmlns:a16="http://schemas.microsoft.com/office/drawing/2014/main" id="{161AD152-D3B6-47AB-8033-1A03A68113F5}"/>
                </a:ext>
              </a:extLst>
            </p:cNvPr>
            <p:cNvGrpSpPr/>
            <p:nvPr/>
          </p:nvGrpSpPr>
          <p:grpSpPr>
            <a:xfrm>
              <a:off x="6959898" y="1509370"/>
              <a:ext cx="3606255" cy="4909457"/>
              <a:chOff x="7353300" y="1747157"/>
              <a:chExt cx="3606255" cy="4909457"/>
            </a:xfrm>
          </p:grpSpPr>
          <p:grpSp>
            <p:nvGrpSpPr>
              <p:cNvPr id="17" name="Group 16">
                <a:extLst>
                  <a:ext uri="{FF2B5EF4-FFF2-40B4-BE49-F238E27FC236}">
                    <a16:creationId xmlns:a16="http://schemas.microsoft.com/office/drawing/2014/main" id="{581C0369-1E66-4169-B1D2-09FE4EA1B225}"/>
                  </a:ext>
                </a:extLst>
              </p:cNvPr>
              <p:cNvGrpSpPr/>
              <p:nvPr/>
            </p:nvGrpSpPr>
            <p:grpSpPr>
              <a:xfrm>
                <a:off x="7632766" y="1969006"/>
                <a:ext cx="3326789" cy="4575467"/>
                <a:chOff x="7632766" y="2006209"/>
                <a:chExt cx="3326789" cy="4575467"/>
              </a:xfrm>
            </p:grpSpPr>
            <p:sp>
              <p:nvSpPr>
                <p:cNvPr id="19" name="Title 16">
                  <a:extLst>
                    <a:ext uri="{FF2B5EF4-FFF2-40B4-BE49-F238E27FC236}">
                      <a16:creationId xmlns:a16="http://schemas.microsoft.com/office/drawing/2014/main" id="{A8FCCB81-0E64-49B0-9C99-458A174DAC33}"/>
                    </a:ext>
                  </a:extLst>
                </p:cNvPr>
                <p:cNvSpPr txBox="1">
                  <a:spLocks/>
                </p:cNvSpPr>
                <p:nvPr/>
              </p:nvSpPr>
              <p:spPr>
                <a:xfrm>
                  <a:off x="7632766" y="2006209"/>
                  <a:ext cx="3326789" cy="1008053"/>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Semibold" panose="020B0702040204020203" pitchFamily="34" charset="0"/>
                      <a:ea typeface="+mn-ea"/>
                      <a:cs typeface="Segoe UI Semibold" panose="020B0702040204020203" pitchFamily="34" charset="0"/>
                    </a:rPr>
                    <a:t>Visualization</a:t>
                  </a:r>
                </a:p>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panose="020B0502040204020203" pitchFamily="34" charset="0"/>
                      <a:ea typeface="+mn-ea"/>
                      <a:cs typeface="Segoe UI" pitchFamily="34" charset="0"/>
                    </a:rPr>
                    <a:t>Visualize overall health and performance from clusters to containers with drill downs and filters</a:t>
                  </a:r>
                </a:p>
              </p:txBody>
            </p:sp>
            <p:sp>
              <p:nvSpPr>
                <p:cNvPr id="20" name="Title 16">
                  <a:extLst>
                    <a:ext uri="{FF2B5EF4-FFF2-40B4-BE49-F238E27FC236}">
                      <a16:creationId xmlns:a16="http://schemas.microsoft.com/office/drawing/2014/main" id="{5A47256E-9B29-46C2-A041-2A75B2A86632}"/>
                    </a:ext>
                  </a:extLst>
                </p:cNvPr>
                <p:cNvSpPr txBox="1">
                  <a:spLocks/>
                </p:cNvSpPr>
                <p:nvPr/>
              </p:nvSpPr>
              <p:spPr>
                <a:xfrm>
                  <a:off x="7632766" y="3068788"/>
                  <a:ext cx="3326789" cy="756040"/>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Semibold" panose="020B0702040204020203" pitchFamily="34" charset="0"/>
                      <a:ea typeface="+mn-ea"/>
                      <a:cs typeface="Segoe UI Semibold" panose="020B0702040204020203" pitchFamily="34" charset="0"/>
                    </a:rPr>
                    <a:t>Insights</a:t>
                  </a:r>
                </a:p>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panose="020B0502040204020203" pitchFamily="34" charset="0"/>
                      <a:ea typeface="+mn-ea"/>
                      <a:cs typeface="Segoe UI" pitchFamily="34" charset="0"/>
                    </a:rPr>
                    <a:t>Provide insights with multi-cluster health roll up view</a:t>
                  </a:r>
                </a:p>
              </p:txBody>
            </p:sp>
            <p:sp>
              <p:nvSpPr>
                <p:cNvPr id="21" name="Title 16">
                  <a:extLst>
                    <a:ext uri="{FF2B5EF4-FFF2-40B4-BE49-F238E27FC236}">
                      <a16:creationId xmlns:a16="http://schemas.microsoft.com/office/drawing/2014/main" id="{35B46280-2D0A-48C8-822C-794121814D52}"/>
                    </a:ext>
                  </a:extLst>
                </p:cNvPr>
                <p:cNvSpPr txBox="1">
                  <a:spLocks/>
                </p:cNvSpPr>
                <p:nvPr/>
              </p:nvSpPr>
              <p:spPr>
                <a:xfrm>
                  <a:off x="7632766" y="3915922"/>
                  <a:ext cx="3326789" cy="1008053"/>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Semibold" panose="020B0702040204020203" pitchFamily="34" charset="0"/>
                      <a:ea typeface="+mn-ea"/>
                      <a:cs typeface="Segoe UI Semibold" panose="020B0702040204020203" pitchFamily="34" charset="0"/>
                    </a:rPr>
                    <a:t>Monitor &amp; Analyze</a:t>
                  </a:r>
                </a:p>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panose="020B0502040204020203" pitchFamily="34" charset="0"/>
                      <a:ea typeface="+mn-ea"/>
                      <a:cs typeface="Segoe UI" pitchFamily="34" charset="0"/>
                    </a:rPr>
                    <a:t>Monitor and analyze Kubernetes and container deployment performance, events, health, and logs</a:t>
                  </a:r>
                </a:p>
              </p:txBody>
            </p:sp>
            <p:sp>
              <p:nvSpPr>
                <p:cNvPr id="22" name="Title 16">
                  <a:extLst>
                    <a:ext uri="{FF2B5EF4-FFF2-40B4-BE49-F238E27FC236}">
                      <a16:creationId xmlns:a16="http://schemas.microsoft.com/office/drawing/2014/main" id="{1AFA42D3-916A-4F06-8CE9-6514EFF558A2}"/>
                    </a:ext>
                  </a:extLst>
                </p:cNvPr>
                <p:cNvSpPr txBox="1">
                  <a:spLocks/>
                </p:cNvSpPr>
                <p:nvPr/>
              </p:nvSpPr>
              <p:spPr>
                <a:xfrm>
                  <a:off x="7632766" y="4978500"/>
                  <a:ext cx="3326789" cy="756040"/>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Semibold" panose="020B0702040204020203" pitchFamily="34" charset="0"/>
                      <a:ea typeface="+mn-ea"/>
                      <a:cs typeface="Segoe UI Semibold" panose="020B0702040204020203" pitchFamily="34" charset="0"/>
                    </a:rPr>
                    <a:t>Response</a:t>
                  </a:r>
                </a:p>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panose="020B0502040204020203" pitchFamily="34" charset="0"/>
                      <a:ea typeface="+mn-ea"/>
                      <a:cs typeface="Segoe UI" pitchFamily="34" charset="0"/>
                    </a:rPr>
                    <a:t>Native alerting with integration to issue managements and ITSM tools</a:t>
                  </a:r>
                </a:p>
              </p:txBody>
            </p:sp>
            <p:sp>
              <p:nvSpPr>
                <p:cNvPr id="23" name="Title 16">
                  <a:extLst>
                    <a:ext uri="{FF2B5EF4-FFF2-40B4-BE49-F238E27FC236}">
                      <a16:creationId xmlns:a16="http://schemas.microsoft.com/office/drawing/2014/main" id="{0A353EBF-0B5D-4644-B99C-8F7BB9B16E5E}"/>
                    </a:ext>
                  </a:extLst>
                </p:cNvPr>
                <p:cNvSpPr txBox="1">
                  <a:spLocks/>
                </p:cNvSpPr>
                <p:nvPr/>
              </p:nvSpPr>
              <p:spPr>
                <a:xfrm>
                  <a:off x="7632766" y="5825636"/>
                  <a:ext cx="3326789" cy="756040"/>
                </a:xfrm>
                <a:prstGeom prst="rect">
                  <a:avLst/>
                </a:prstGeom>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Semibold" panose="020B0702040204020203" pitchFamily="34" charset="0"/>
                      <a:ea typeface="+mn-ea"/>
                      <a:cs typeface="Segoe UI Semibold" panose="020B0702040204020203" pitchFamily="34" charset="0"/>
                    </a:rPr>
                    <a:t>Observability</a:t>
                  </a:r>
                </a:p>
                <a:p>
                  <a:pPr marL="0" marR="0" lvl="0" indent="0" algn="l" defTabSz="914400" rtl="0" eaLnBrk="1" fontAlgn="auto" latinLnBrk="0" hangingPunct="1">
                    <a:lnSpc>
                      <a:spcPct val="100000"/>
                    </a:lnSpc>
                    <a:spcBef>
                      <a:spcPct val="0"/>
                    </a:spcBef>
                    <a:spcAft>
                      <a:spcPts val="0"/>
                    </a:spcAft>
                    <a:buClrTx/>
                    <a:buSzTx/>
                    <a:buFont typeface="+mj-lt"/>
                    <a:buNone/>
                    <a:tabLst/>
                    <a:defRPr/>
                  </a:pPr>
                  <a:r>
                    <a:rPr kumimoji="0" lang="en-US" sz="1372" b="0" i="0" u="none" strike="noStrike" kern="1200" cap="none" spc="0" normalizeH="0" baseline="0" noProof="0" dirty="0">
                      <a:ln w="3175">
                        <a:noFill/>
                      </a:ln>
                      <a:effectLst/>
                      <a:uLnTx/>
                      <a:uFillTx/>
                      <a:latin typeface="Segoe UI" panose="020B0502040204020203" pitchFamily="34" charset="0"/>
                      <a:ea typeface="+mn-ea"/>
                      <a:cs typeface="Segoe UI" pitchFamily="34" charset="0"/>
                    </a:rPr>
                    <a:t>Observe live container logs on container deployment status</a:t>
                  </a:r>
                </a:p>
              </p:txBody>
            </p:sp>
          </p:grpSp>
          <p:sp>
            <p:nvSpPr>
              <p:cNvPr id="18" name="Left Bracket 17">
                <a:extLst>
                  <a:ext uri="{FF2B5EF4-FFF2-40B4-BE49-F238E27FC236}">
                    <a16:creationId xmlns:a16="http://schemas.microsoft.com/office/drawing/2014/main" id="{91CC8605-58D7-4451-A797-5906681629AA}"/>
                  </a:ext>
                </a:extLst>
              </p:cNvPr>
              <p:cNvSpPr/>
              <p:nvPr/>
            </p:nvSpPr>
            <p:spPr>
              <a:xfrm>
                <a:off x="7353300" y="1747157"/>
                <a:ext cx="174869" cy="4909457"/>
              </a:xfrm>
              <a:prstGeom prst="leftBracket">
                <a:avLst/>
              </a:prstGeom>
              <a:ln w="12700">
                <a:solidFill>
                  <a:srgbClr val="0F78D4"/>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cxnSp>
          <p:nvCxnSpPr>
            <p:cNvPr id="16" name="Straight Arrow Connector 15">
              <a:extLst>
                <a:ext uri="{FF2B5EF4-FFF2-40B4-BE49-F238E27FC236}">
                  <a16:creationId xmlns:a16="http://schemas.microsoft.com/office/drawing/2014/main" id="{1667972E-81D7-4195-8457-EAC211003A48}"/>
                </a:ext>
              </a:extLst>
            </p:cNvPr>
            <p:cNvCxnSpPr>
              <a:cxnSpLocks/>
              <a:stCxn id="7" idx="3"/>
              <a:endCxn id="18" idx="1"/>
            </p:cNvCxnSpPr>
            <p:nvPr/>
          </p:nvCxnSpPr>
          <p:spPr>
            <a:xfrm>
              <a:off x="5930495" y="3964099"/>
              <a:ext cx="1029403" cy="0"/>
            </a:xfrm>
            <a:prstGeom prst="straightConnector1">
              <a:avLst/>
            </a:prstGeom>
            <a:ln w="12700">
              <a:solidFill>
                <a:srgbClr val="0F78D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Slide Number Placeholder 3">
            <a:extLst>
              <a:ext uri="{FF2B5EF4-FFF2-40B4-BE49-F238E27FC236}">
                <a16:creationId xmlns:a16="http://schemas.microsoft.com/office/drawing/2014/main" id="{79AF7CE0-24C3-0148-9519-530A7B97354D}"/>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29</a:t>
            </a:fld>
            <a:endParaRPr lang="en-US" dirty="0"/>
          </a:p>
        </p:txBody>
      </p:sp>
      <p:sp>
        <p:nvSpPr>
          <p:cNvPr id="55" name="Footer Placeholder 3">
            <a:extLst>
              <a:ext uri="{FF2B5EF4-FFF2-40B4-BE49-F238E27FC236}">
                <a16:creationId xmlns:a16="http://schemas.microsoft.com/office/drawing/2014/main" id="{8782715F-CCA7-C04B-9620-58AA01968EF2}"/>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892325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9910-2D31-4062-8A6F-49C0E27DC7CD}"/>
              </a:ext>
            </a:extLst>
          </p:cNvPr>
          <p:cNvSpPr>
            <a:spLocks noGrp="1"/>
          </p:cNvSpPr>
          <p:nvPr>
            <p:ph type="title"/>
          </p:nvPr>
        </p:nvSpPr>
        <p:spPr/>
        <p:txBody>
          <a:bodyPr/>
          <a:lstStyle/>
          <a:p>
            <a:r>
              <a:rPr lang="en-US" dirty="0"/>
              <a:t>What is Kubernetes?</a:t>
            </a:r>
          </a:p>
        </p:txBody>
      </p:sp>
      <p:sp>
        <p:nvSpPr>
          <p:cNvPr id="3" name="Content Placeholder 2">
            <a:extLst>
              <a:ext uri="{FF2B5EF4-FFF2-40B4-BE49-F238E27FC236}">
                <a16:creationId xmlns:a16="http://schemas.microsoft.com/office/drawing/2014/main" id="{82273E4E-D939-4770-AC14-0C14652AADAD}"/>
              </a:ext>
            </a:extLst>
          </p:cNvPr>
          <p:cNvSpPr>
            <a:spLocks noGrp="1"/>
          </p:cNvSpPr>
          <p:nvPr>
            <p:ph idx="1"/>
          </p:nvPr>
        </p:nvSpPr>
        <p:spPr/>
        <p:txBody>
          <a:bodyPr>
            <a:normAutofit/>
          </a:bodyPr>
          <a:lstStyle/>
          <a:p>
            <a:pPr marL="0" indent="0" algn="ctr">
              <a:buNone/>
            </a:pPr>
            <a:r>
              <a:rPr lang="en-US" sz="3600" b="0" i="1" dirty="0">
                <a:solidFill>
                  <a:srgbClr val="171717"/>
                </a:solidFill>
                <a:effectLst/>
                <a:latin typeface="Segoe UI" panose="020B0502040204020203" pitchFamily="34" charset="0"/>
              </a:rPr>
              <a:t>Kubernetes is a portable, extensible, open-source platform for automating the deployment, scaling, and management of containerized workloads</a:t>
            </a:r>
            <a:r>
              <a:rPr lang="en-US" sz="3600" i="1" dirty="0">
                <a:solidFill>
                  <a:srgbClr val="171717"/>
                </a:solidFill>
                <a:latin typeface="Segoe UI" panose="020B0502040204020203" pitchFamily="34" charset="0"/>
              </a:rPr>
              <a:t>.</a:t>
            </a:r>
          </a:p>
          <a:p>
            <a:pPr marL="0" indent="0">
              <a:buNone/>
            </a:pPr>
            <a:endParaRPr lang="en-US" sz="2800" i="1" dirty="0">
              <a:solidFill>
                <a:srgbClr val="202122"/>
              </a:solidFill>
              <a:effectLst/>
              <a:latin typeface="Arial" panose="020B0604020202020204" pitchFamily="34" charset="0"/>
            </a:endParaRPr>
          </a:p>
          <a:p>
            <a:pPr marL="0" indent="0" algn="ctr">
              <a:buNone/>
            </a:pPr>
            <a:r>
              <a:rPr lang="en-US" sz="3500" i="1" dirty="0">
                <a:solidFill>
                  <a:srgbClr val="202122"/>
                </a:solidFill>
                <a:effectLst/>
                <a:latin typeface="Arial" panose="020B0604020202020204" pitchFamily="34" charset="0"/>
              </a:rPr>
              <a:t>Kubernetes </a:t>
            </a:r>
            <a:r>
              <a:rPr lang="en-US" sz="3500" i="1" dirty="0">
                <a:solidFill>
                  <a:schemeClr val="tx1"/>
                </a:solidFill>
                <a:effectLst/>
                <a:latin typeface="Arial" panose="020B0604020202020204" pitchFamily="34" charset="0"/>
              </a:rPr>
              <a:t>(</a:t>
            </a:r>
            <a:r>
              <a:rPr lang="en-US" sz="3500" i="1" dirty="0">
                <a:solidFill>
                  <a:schemeClr val="tx1"/>
                </a:solidFill>
                <a:latin typeface="Arial" panose="020B0604020202020204" pitchFamily="34" charset="0"/>
              </a:rPr>
              <a:t>k(j)</a:t>
            </a:r>
            <a:r>
              <a:rPr lang="en-US" sz="3500" i="1" dirty="0" err="1">
                <a:solidFill>
                  <a:schemeClr val="tx1"/>
                </a:solidFill>
                <a:latin typeface="Arial" panose="020B0604020202020204" pitchFamily="34" charset="0"/>
              </a:rPr>
              <a:t>uːbərˈnɛtɪs</a:t>
            </a:r>
            <a:r>
              <a:rPr lang="en-US" sz="3500" i="1" dirty="0">
                <a:solidFill>
                  <a:schemeClr val="tx1"/>
                </a:solidFill>
                <a:latin typeface="Arial" panose="020B0604020202020204" pitchFamily="34" charset="0"/>
              </a:rPr>
              <a:t>)</a:t>
            </a:r>
          </a:p>
          <a:p>
            <a:pPr marL="0" indent="0" algn="ctr">
              <a:buNone/>
            </a:pPr>
            <a:r>
              <a:rPr lang="en-US" sz="3500" i="1" dirty="0">
                <a:solidFill>
                  <a:schemeClr val="tx1"/>
                </a:solidFill>
                <a:latin typeface="Arial" panose="020B0604020202020204" pitchFamily="34" charset="0"/>
              </a:rPr>
              <a:t>Greek for “helmsman of a ship”</a:t>
            </a:r>
            <a:endParaRPr lang="en-US" sz="3500" i="1" dirty="0">
              <a:solidFill>
                <a:schemeClr val="tx1"/>
              </a:solidFill>
            </a:endParaRPr>
          </a:p>
          <a:p>
            <a:pPr marL="0" indent="0">
              <a:buNone/>
            </a:pPr>
            <a:endParaRPr lang="en-US" dirty="0">
              <a:solidFill>
                <a:srgbClr val="171717"/>
              </a:solidFill>
              <a:latin typeface="Segoe UI" panose="020B0502040204020203" pitchFamily="34" charset="0"/>
            </a:endParaRPr>
          </a:p>
          <a:p>
            <a:endParaRPr lang="en-US" dirty="0">
              <a:solidFill>
                <a:srgbClr val="171717"/>
              </a:solidFill>
              <a:latin typeface="Segoe UI" panose="020B0502040204020203" pitchFamily="34" charset="0"/>
            </a:endParaRPr>
          </a:p>
        </p:txBody>
      </p:sp>
      <p:sp>
        <p:nvSpPr>
          <p:cNvPr id="4" name="Slide Number Placeholder 3">
            <a:extLst>
              <a:ext uri="{FF2B5EF4-FFF2-40B4-BE49-F238E27FC236}">
                <a16:creationId xmlns:a16="http://schemas.microsoft.com/office/drawing/2014/main" id="{B1592989-ABD4-4367-B700-7ABBE8B35209}"/>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a:t>
            </a:fld>
            <a:endParaRPr lang="en-US" dirty="0"/>
          </a:p>
        </p:txBody>
      </p:sp>
      <p:sp>
        <p:nvSpPr>
          <p:cNvPr id="5" name="Footer Placeholder 3">
            <a:extLst>
              <a:ext uri="{FF2B5EF4-FFF2-40B4-BE49-F238E27FC236}">
                <a16:creationId xmlns:a16="http://schemas.microsoft.com/office/drawing/2014/main" id="{08F3C5D6-6C3B-4744-8FE9-19FB3F6ECCFF}"/>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7" name="Picture 4" descr="Kubernetes-icon | Brands KA - KZ">
            <a:extLst>
              <a:ext uri="{FF2B5EF4-FFF2-40B4-BE49-F238E27FC236}">
                <a16:creationId xmlns:a16="http://schemas.microsoft.com/office/drawing/2014/main" id="{C84CCBCF-B081-4BBC-A2ED-A4AA89DE5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256" y="3611412"/>
            <a:ext cx="21717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argo ship">
            <a:extLst>
              <a:ext uri="{FF2B5EF4-FFF2-40B4-BE49-F238E27FC236}">
                <a16:creationId xmlns:a16="http://schemas.microsoft.com/office/drawing/2014/main" id="{D23EDB4B-2D0B-440F-8B36-287B8B41C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043" y="3764069"/>
            <a:ext cx="1952368" cy="195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262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6290-CD4C-D843-B809-DA0A8E99E0AE}"/>
              </a:ext>
            </a:extLst>
          </p:cNvPr>
          <p:cNvSpPr>
            <a:spLocks noGrp="1"/>
          </p:cNvSpPr>
          <p:nvPr>
            <p:ph type="title"/>
          </p:nvPr>
        </p:nvSpPr>
        <p:spPr/>
        <p:txBody>
          <a:bodyPr/>
          <a:lstStyle/>
          <a:p>
            <a:r>
              <a:rPr lang="en-US" dirty="0"/>
              <a:t>AKS Diagnostics</a:t>
            </a:r>
          </a:p>
        </p:txBody>
      </p:sp>
      <p:sp>
        <p:nvSpPr>
          <p:cNvPr id="4" name="Title 3">
            <a:extLst>
              <a:ext uri="{FF2B5EF4-FFF2-40B4-BE49-F238E27FC236}">
                <a16:creationId xmlns:a16="http://schemas.microsoft.com/office/drawing/2014/main" id="{6D808BD3-84FB-1A4D-B54D-496126F2F00B}"/>
              </a:ext>
            </a:extLst>
          </p:cNvPr>
          <p:cNvSpPr txBox="1">
            <a:spLocks/>
          </p:cNvSpPr>
          <p:nvPr/>
        </p:nvSpPr>
        <p:spPr>
          <a:xfrm>
            <a:off x="1257731" y="1883587"/>
            <a:ext cx="4074829" cy="2631490"/>
          </a:xfrm>
          <a:prstGeom prst="rect">
            <a:avLst/>
          </a:prstGeom>
        </p:spPr>
        <p:txBody>
          <a:bodyPr vert="horz" wrap="square" lIns="0" tIns="0" rIns="0" bIns="0" rtlCol="0" anchor="t">
            <a:spAutoFit/>
          </a:bodyPr>
          <a:lstStyle>
            <a:defPPr>
              <a:defRPr lang="en-US"/>
            </a:defPPr>
            <a:lvl1pPr marL="182880" marR="0" lvl="0" indent="-182880" fontAlgn="auto">
              <a:lnSpc>
                <a:spcPct val="100000"/>
              </a:lnSpc>
              <a:spcBef>
                <a:spcPct val="0"/>
              </a:spcBef>
              <a:spcAft>
                <a:spcPts val="1200"/>
              </a:spcAft>
              <a:buClr>
                <a:srgbClr val="0F78D4"/>
              </a:buClr>
              <a:buSzTx/>
              <a:buFont typeface="Arial" panose="020B0604020202020204" pitchFamily="34" charset="0"/>
              <a:buChar char="•"/>
              <a:tabLst/>
              <a:defRPr kumimoji="0" sz="1600" b="0" i="0" u="none" strike="noStrike" cap="none" spc="0" normalizeH="0" baseline="0">
                <a:ln w="3175">
                  <a:noFill/>
                </a:ln>
                <a:solidFill>
                  <a:srgbClr val="3C3C41"/>
                </a:solidFill>
                <a:effectLst/>
                <a:uLnTx/>
                <a:uFillTx/>
                <a:latin typeface="Segoe UI" panose="020B0502040204020203" pitchFamily="34" charset="0"/>
                <a:cs typeface="Segoe UI" pitchFamily="34" charset="0"/>
              </a:defRPr>
            </a:lvl1pPr>
          </a:lstStyle>
          <a:p>
            <a:pPr marL="0" indent="0">
              <a:spcAft>
                <a:spcPts val="1800"/>
              </a:spcAft>
              <a:buNone/>
              <a:defRPr/>
            </a:pPr>
            <a:r>
              <a:rPr lang="en-US" sz="1800" dirty="0">
                <a:solidFill>
                  <a:schemeClr val="tx1"/>
                </a:solidFill>
              </a:rPr>
              <a:t>Faster resolution of common issues with an intelligent, self-diagnostic experience right in the portal</a:t>
            </a:r>
          </a:p>
          <a:p>
            <a:pPr marL="0" indent="0">
              <a:spcAft>
                <a:spcPts val="1800"/>
              </a:spcAft>
              <a:buNone/>
              <a:defRPr/>
            </a:pPr>
            <a:r>
              <a:rPr lang="en-US" sz="1800" dirty="0">
                <a:solidFill>
                  <a:schemeClr val="tx1"/>
                </a:solidFill>
              </a:rPr>
              <a:t>Cluster-specific observations</a:t>
            </a:r>
          </a:p>
          <a:p>
            <a:pPr marL="0" indent="0">
              <a:spcAft>
                <a:spcPts val="1800"/>
              </a:spcAft>
              <a:buNone/>
              <a:defRPr/>
            </a:pPr>
            <a:r>
              <a:rPr lang="en-US" sz="1800" dirty="0">
                <a:solidFill>
                  <a:schemeClr val="tx1"/>
                </a:solidFill>
              </a:rPr>
              <a:t>Recommended actions for troubleshooting</a:t>
            </a:r>
          </a:p>
          <a:p>
            <a:pPr>
              <a:defRPr/>
            </a:pPr>
            <a:endParaRPr lang="en-US" sz="1800" dirty="0">
              <a:solidFill>
                <a:schemeClr val="tx2"/>
              </a:solidFill>
            </a:endParaRPr>
          </a:p>
        </p:txBody>
      </p:sp>
      <p:grpSp>
        <p:nvGrpSpPr>
          <p:cNvPr id="5" name="Group 4" descr="AKS diagnostics visual flow">
            <a:extLst>
              <a:ext uri="{FF2B5EF4-FFF2-40B4-BE49-F238E27FC236}">
                <a16:creationId xmlns:a16="http://schemas.microsoft.com/office/drawing/2014/main" id="{A8904F44-629F-D04A-B30C-EBF112CB35E1}"/>
              </a:ext>
            </a:extLst>
          </p:cNvPr>
          <p:cNvGrpSpPr/>
          <p:nvPr/>
        </p:nvGrpSpPr>
        <p:grpSpPr>
          <a:xfrm>
            <a:off x="5589015" y="2144484"/>
            <a:ext cx="5566665" cy="3927461"/>
            <a:chOff x="5554504" y="1368190"/>
            <a:chExt cx="6502716" cy="4848094"/>
          </a:xfrm>
        </p:grpSpPr>
        <p:cxnSp>
          <p:nvCxnSpPr>
            <p:cNvPr id="6" name="Straight Arrow Connector 5">
              <a:extLst>
                <a:ext uri="{FF2B5EF4-FFF2-40B4-BE49-F238E27FC236}">
                  <a16:creationId xmlns:a16="http://schemas.microsoft.com/office/drawing/2014/main" id="{41DF04FD-B98D-504E-BE10-62307C7E7293}"/>
                </a:ext>
              </a:extLst>
            </p:cNvPr>
            <p:cNvCxnSpPr>
              <a:cxnSpLocks/>
              <a:endCxn id="56" idx="0"/>
            </p:cNvCxnSpPr>
            <p:nvPr/>
          </p:nvCxnSpPr>
          <p:spPr>
            <a:xfrm>
              <a:off x="6985580" y="3860113"/>
              <a:ext cx="0" cy="303169"/>
            </a:xfrm>
            <a:prstGeom prst="straightConnector1">
              <a:avLst/>
            </a:prstGeom>
            <a:ln w="12700">
              <a:solidFill>
                <a:srgbClr val="3C3C4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AD38766-3B92-E149-B3F7-FD79402D0C08}"/>
                </a:ext>
              </a:extLst>
            </p:cNvPr>
            <p:cNvSpPr/>
            <p:nvPr/>
          </p:nvSpPr>
          <p:spPr bwMode="auto">
            <a:xfrm>
              <a:off x="5895770" y="2061534"/>
              <a:ext cx="3462544" cy="1807513"/>
            </a:xfrm>
            <a:prstGeom prst="rect">
              <a:avLst/>
            </a:prstGeom>
            <a:solidFill>
              <a:schemeClr val="bg1">
                <a:lumMod val="95000"/>
              </a:schemeClr>
            </a:solidFill>
            <a:ln w="190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9456" tIns="175565" rIns="219456" bIns="175565" numCol="1" spcCol="0" rtlCol="0" fromWordArt="0" anchor="t" anchorCtr="0" forceAA="0" compatLnSpc="1">
              <a:prstTxWarp prst="textNoShape">
                <a:avLst/>
              </a:prstTxWarp>
              <a:noAutofit/>
            </a:bodyPr>
            <a:lstStyle/>
            <a:p>
              <a:pPr marL="0" marR="0" lvl="0" indent="0" algn="ctr" defTabSz="1118966" rtl="0" eaLnBrk="1" fontAlgn="base" latinLnBrk="0" hangingPunct="1">
                <a:lnSpc>
                  <a:spcPct val="90000"/>
                </a:lnSpc>
                <a:spcBef>
                  <a:spcPct val="0"/>
                </a:spcBef>
                <a:spcAft>
                  <a:spcPct val="0"/>
                </a:spcAft>
                <a:buClrTx/>
                <a:buSzTx/>
                <a:buFontTx/>
                <a:buNone/>
                <a:tabLst/>
                <a:defRPr/>
              </a:pPr>
              <a:endParaRPr kumimoji="0" lang="en-US" sz="2880" b="0" i="0" u="none" strike="noStrike" kern="1200" cap="none" spc="0" normalizeH="0" baseline="0" noProof="0">
                <a:ln>
                  <a:noFill/>
                </a:ln>
                <a:solidFill>
                  <a:srgbClr val="3C3C41"/>
                </a:solidFill>
                <a:effectLst/>
                <a:uLnTx/>
                <a:uFillTx/>
                <a:latin typeface="Calibri" panose="020F0502020204030204"/>
                <a:ea typeface="Segoe UI" pitchFamily="34" charset="0"/>
                <a:cs typeface="Segoe UI" pitchFamily="34" charset="0"/>
              </a:endParaRPr>
            </a:p>
          </p:txBody>
        </p:sp>
        <p:grpSp>
          <p:nvGrpSpPr>
            <p:cNvPr id="8" name="Group 7">
              <a:extLst>
                <a:ext uri="{FF2B5EF4-FFF2-40B4-BE49-F238E27FC236}">
                  <a16:creationId xmlns:a16="http://schemas.microsoft.com/office/drawing/2014/main" id="{976BE14A-4BB8-C142-8A7A-7880DFBCE41F}"/>
                </a:ext>
              </a:extLst>
            </p:cNvPr>
            <p:cNvGrpSpPr/>
            <p:nvPr/>
          </p:nvGrpSpPr>
          <p:grpSpPr>
            <a:xfrm>
              <a:off x="9643834" y="1880773"/>
              <a:ext cx="2413386" cy="2170012"/>
              <a:chOff x="9643834" y="2005227"/>
              <a:chExt cx="2413386" cy="2170012"/>
            </a:xfrm>
          </p:grpSpPr>
          <p:sp>
            <p:nvSpPr>
              <p:cNvPr id="61" name="TextBox 60">
                <a:extLst>
                  <a:ext uri="{FF2B5EF4-FFF2-40B4-BE49-F238E27FC236}">
                    <a16:creationId xmlns:a16="http://schemas.microsoft.com/office/drawing/2014/main" id="{A0BA0EB5-7280-9041-87CE-D6125882262F}"/>
                  </a:ext>
                </a:extLst>
              </p:cNvPr>
              <p:cNvSpPr txBox="1"/>
              <p:nvPr/>
            </p:nvSpPr>
            <p:spPr>
              <a:xfrm>
                <a:off x="10052015" y="2595194"/>
                <a:ext cx="2005205" cy="400110"/>
              </a:xfrm>
              <a:prstGeom prst="rect">
                <a:avLst/>
              </a:prstGeom>
              <a:noFill/>
            </p:spPr>
            <p:txBody>
              <a:bodyPr wrap="square" rIns="0" rtlCol="0" anchor="ctr">
                <a:noAutofit/>
              </a:bodyPr>
              <a:lstStyle/>
              <a:p>
                <a:pPr defTabSz="932742">
                  <a:spcBef>
                    <a:spcPct val="0"/>
                  </a:spcBef>
                </a:pPr>
                <a:r>
                  <a:rPr lang="en-US" sz="1200" dirty="0">
                    <a:ln w="3175">
                      <a:noFill/>
                    </a:ln>
                    <a:solidFill>
                      <a:srgbClr val="000000"/>
                    </a:solidFill>
                    <a:latin typeface="Segoe UI" panose="020B0502040204020203" pitchFamily="34" charset="0"/>
                    <a:cs typeface="Segoe UI" panose="020B0502040204020203" pitchFamily="34" charset="0"/>
                  </a:rPr>
                  <a:t>Intelligent detectors based on AKS-specific telemetry</a:t>
                </a:r>
              </a:p>
            </p:txBody>
          </p:sp>
          <p:pic>
            <p:nvPicPr>
              <p:cNvPr id="62" name="Graphic 61" descr="Magnifying glass">
                <a:extLst>
                  <a:ext uri="{FF2B5EF4-FFF2-40B4-BE49-F238E27FC236}">
                    <a16:creationId xmlns:a16="http://schemas.microsoft.com/office/drawing/2014/main" id="{3FABBC2B-41B4-0F40-99CF-C6E83A29CE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1363" y="2654534"/>
                <a:ext cx="281431" cy="281431"/>
              </a:xfrm>
              <a:prstGeom prst="rect">
                <a:avLst/>
              </a:prstGeom>
            </p:spPr>
          </p:pic>
          <p:sp>
            <p:nvSpPr>
              <p:cNvPr id="63" name="TextBox 62">
                <a:extLst>
                  <a:ext uri="{FF2B5EF4-FFF2-40B4-BE49-F238E27FC236}">
                    <a16:creationId xmlns:a16="http://schemas.microsoft.com/office/drawing/2014/main" id="{B8A6CF0B-3CD8-FF43-87E6-E8564F5A6BDC}"/>
                  </a:ext>
                </a:extLst>
              </p:cNvPr>
              <p:cNvSpPr txBox="1"/>
              <p:nvPr/>
            </p:nvSpPr>
            <p:spPr>
              <a:xfrm>
                <a:off x="10052015" y="3775129"/>
                <a:ext cx="1645920" cy="400110"/>
              </a:xfrm>
              <a:prstGeom prst="rect">
                <a:avLst/>
              </a:prstGeom>
              <a:noFill/>
            </p:spPr>
            <p:txBody>
              <a:bodyPr wrap="square" rIns="0" rtlCol="0" anchor="ctr">
                <a:noAutofit/>
              </a:bodyPr>
              <a:lstStyle/>
              <a:p>
                <a:pPr defTabSz="932742">
                  <a:spcBef>
                    <a:spcPct val="0"/>
                  </a:spcBef>
                </a:pPr>
                <a:r>
                  <a:rPr lang="en-US" sz="1200">
                    <a:ln w="3175">
                      <a:noFill/>
                    </a:ln>
                    <a:solidFill>
                      <a:srgbClr val="000000"/>
                    </a:solidFill>
                    <a:latin typeface="Segoe UI" panose="020B0502040204020203" pitchFamily="34" charset="0"/>
                    <a:cs typeface="Segoe UI" panose="020B0502040204020203" pitchFamily="34" charset="0"/>
                  </a:rPr>
                  <a:t>Recommended actions </a:t>
                </a:r>
                <a:br>
                  <a:rPr lang="en-US" sz="1200">
                    <a:ln w="3175">
                      <a:noFill/>
                    </a:ln>
                    <a:solidFill>
                      <a:srgbClr val="000000"/>
                    </a:solidFill>
                    <a:latin typeface="Segoe UI" panose="020B0502040204020203" pitchFamily="34" charset="0"/>
                    <a:cs typeface="Segoe UI" panose="020B0502040204020203" pitchFamily="34" charset="0"/>
                  </a:rPr>
                </a:br>
                <a:r>
                  <a:rPr lang="en-US" sz="1200">
                    <a:ln w="3175">
                      <a:noFill/>
                    </a:ln>
                    <a:solidFill>
                      <a:srgbClr val="000000"/>
                    </a:solidFill>
                    <a:latin typeface="Segoe UI" panose="020B0502040204020203" pitchFamily="34" charset="0"/>
                    <a:cs typeface="Segoe UI" panose="020B0502040204020203" pitchFamily="34" charset="0"/>
                  </a:rPr>
                  <a:t>for troubleshooting</a:t>
                </a:r>
              </a:p>
            </p:txBody>
          </p:sp>
          <p:pic>
            <p:nvPicPr>
              <p:cNvPr id="64" name="Graphic 63" descr="Tools">
                <a:extLst>
                  <a:ext uri="{FF2B5EF4-FFF2-40B4-BE49-F238E27FC236}">
                    <a16:creationId xmlns:a16="http://schemas.microsoft.com/office/drawing/2014/main" id="{67FFABA5-65F1-C84C-A40B-85A68C09178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79856" y="3852962"/>
                <a:ext cx="244444" cy="244444"/>
              </a:xfrm>
              <a:prstGeom prst="rect">
                <a:avLst/>
              </a:prstGeom>
            </p:spPr>
          </p:pic>
          <p:sp>
            <p:nvSpPr>
              <p:cNvPr id="65" name="TextBox 64">
                <a:extLst>
                  <a:ext uri="{FF2B5EF4-FFF2-40B4-BE49-F238E27FC236}">
                    <a16:creationId xmlns:a16="http://schemas.microsoft.com/office/drawing/2014/main" id="{19896B32-6440-7C46-9CE3-D19E0BFA5532}"/>
                  </a:ext>
                </a:extLst>
              </p:cNvPr>
              <p:cNvSpPr txBox="1"/>
              <p:nvPr/>
            </p:nvSpPr>
            <p:spPr>
              <a:xfrm>
                <a:off x="10052015" y="3185161"/>
                <a:ext cx="1645920" cy="400110"/>
              </a:xfrm>
              <a:prstGeom prst="rect">
                <a:avLst/>
              </a:prstGeom>
              <a:noFill/>
            </p:spPr>
            <p:txBody>
              <a:bodyPr wrap="square" rIns="0" rtlCol="0" anchor="ctr">
                <a:noAutofit/>
              </a:bodyPr>
              <a:lstStyle/>
              <a:p>
                <a:pPr defTabSz="932742">
                  <a:spcBef>
                    <a:spcPct val="0"/>
                  </a:spcBef>
                </a:pPr>
                <a:r>
                  <a:rPr lang="en-US" sz="1200" dirty="0">
                    <a:ln w="3175">
                      <a:noFill/>
                    </a:ln>
                    <a:solidFill>
                      <a:srgbClr val="000000"/>
                    </a:solidFill>
                    <a:latin typeface="Segoe UI" panose="020B0502040204020203" pitchFamily="34" charset="0"/>
                    <a:cs typeface="Segoe UI" panose="020B0502040204020203" pitchFamily="34" charset="0"/>
                  </a:rPr>
                  <a:t>Cluster-specific observations</a:t>
                </a:r>
              </a:p>
            </p:txBody>
          </p:sp>
          <p:pic>
            <p:nvPicPr>
              <p:cNvPr id="66" name="Graphic 65" descr="Checklist RTL">
                <a:extLst>
                  <a:ext uri="{FF2B5EF4-FFF2-40B4-BE49-F238E27FC236}">
                    <a16:creationId xmlns:a16="http://schemas.microsoft.com/office/drawing/2014/main" id="{C169DACF-96FF-ED4C-BF5C-0EFAC76AE04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67677" y="3250815"/>
                <a:ext cx="268802" cy="268802"/>
              </a:xfrm>
              <a:prstGeom prst="rect">
                <a:avLst/>
              </a:prstGeom>
            </p:spPr>
          </p:pic>
          <p:sp>
            <p:nvSpPr>
              <p:cNvPr id="67" name="TextBox 66">
                <a:extLst>
                  <a:ext uri="{FF2B5EF4-FFF2-40B4-BE49-F238E27FC236}">
                    <a16:creationId xmlns:a16="http://schemas.microsoft.com/office/drawing/2014/main" id="{2A8D377D-5849-AC48-835F-AC5AEA29D70B}"/>
                  </a:ext>
                </a:extLst>
              </p:cNvPr>
              <p:cNvSpPr txBox="1"/>
              <p:nvPr/>
            </p:nvSpPr>
            <p:spPr>
              <a:xfrm>
                <a:off x="10052015" y="2005227"/>
                <a:ext cx="1645920" cy="400110"/>
              </a:xfrm>
              <a:prstGeom prst="rect">
                <a:avLst/>
              </a:prstGeom>
              <a:noFill/>
            </p:spPr>
            <p:txBody>
              <a:bodyPr wrap="square" rIns="0" rtlCol="0" anchor="ctr">
                <a:noAutofit/>
              </a:bodyPr>
              <a:lstStyle/>
              <a:p>
                <a:pPr defTabSz="932742">
                  <a:spcBef>
                    <a:spcPct val="0"/>
                  </a:spcBef>
                </a:pPr>
                <a:r>
                  <a:rPr lang="en-US" sz="1200">
                    <a:ln w="3175">
                      <a:noFill/>
                    </a:ln>
                    <a:solidFill>
                      <a:srgbClr val="000000"/>
                    </a:solidFill>
                    <a:latin typeface="Segoe UI" panose="020B0502040204020203" pitchFamily="34" charset="0"/>
                    <a:cs typeface="Segoe UI" panose="020B0502040204020203" pitchFamily="34" charset="0"/>
                  </a:rPr>
                  <a:t>Zero configuration </a:t>
                </a:r>
                <a:br>
                  <a:rPr lang="en-US" sz="1200">
                    <a:ln w="3175">
                      <a:noFill/>
                    </a:ln>
                    <a:solidFill>
                      <a:srgbClr val="000000"/>
                    </a:solidFill>
                    <a:latin typeface="Segoe UI" panose="020B0502040204020203" pitchFamily="34" charset="0"/>
                    <a:cs typeface="Segoe UI" panose="020B0502040204020203" pitchFamily="34" charset="0"/>
                  </a:rPr>
                </a:br>
                <a:r>
                  <a:rPr lang="en-US" sz="1200">
                    <a:ln w="3175">
                      <a:noFill/>
                    </a:ln>
                    <a:solidFill>
                      <a:srgbClr val="000000"/>
                    </a:solidFill>
                    <a:latin typeface="Segoe UI" panose="020B0502040204020203" pitchFamily="34" charset="0"/>
                    <a:cs typeface="Segoe UI" panose="020B0502040204020203" pitchFamily="34" charset="0"/>
                  </a:rPr>
                  <a:t>and zero cost</a:t>
                </a:r>
              </a:p>
            </p:txBody>
          </p:sp>
          <p:sp>
            <p:nvSpPr>
              <p:cNvPr id="68" name="TextBox 67">
                <a:extLst>
                  <a:ext uri="{FF2B5EF4-FFF2-40B4-BE49-F238E27FC236}">
                    <a16:creationId xmlns:a16="http://schemas.microsoft.com/office/drawing/2014/main" id="{34E6B8BC-754F-8940-8F1C-8BDD76E1186F}"/>
                  </a:ext>
                </a:extLst>
              </p:cNvPr>
              <p:cNvSpPr txBox="1"/>
              <p:nvPr/>
            </p:nvSpPr>
            <p:spPr>
              <a:xfrm>
                <a:off x="9643834" y="2051394"/>
                <a:ext cx="516488" cy="307777"/>
              </a:xfrm>
              <a:prstGeom prst="rect">
                <a:avLst/>
              </a:prstGeom>
              <a:noFill/>
            </p:spPr>
            <p:txBody>
              <a:bodyPr wrap="square" lIns="0" rIns="0" rtlCol="0">
                <a:spAutoFit/>
              </a:bodyPr>
              <a:lstStyle/>
              <a:p>
                <a:pPr algn="ctr"/>
                <a:r>
                  <a:rPr lang="en-US" sz="1400" b="1">
                    <a:solidFill>
                      <a:srgbClr val="0F78D4"/>
                    </a:solidFill>
                  </a:rPr>
                  <a:t>&lt;\&gt;</a:t>
                </a:r>
              </a:p>
            </p:txBody>
          </p:sp>
        </p:grpSp>
        <p:sp>
          <p:nvSpPr>
            <p:cNvPr id="9" name="Right Bracket 8">
              <a:extLst>
                <a:ext uri="{FF2B5EF4-FFF2-40B4-BE49-F238E27FC236}">
                  <a16:creationId xmlns:a16="http://schemas.microsoft.com/office/drawing/2014/main" id="{9D86F2CB-BE05-454C-89E3-CF462D384214}"/>
                </a:ext>
              </a:extLst>
            </p:cNvPr>
            <p:cNvSpPr/>
            <p:nvPr/>
          </p:nvSpPr>
          <p:spPr>
            <a:xfrm>
              <a:off x="9478934" y="2083568"/>
              <a:ext cx="99135" cy="1763444"/>
            </a:xfrm>
            <a:prstGeom prst="rightBracket">
              <a:avLst/>
            </a:prstGeom>
            <a:ln w="12700">
              <a:solidFill>
                <a:srgbClr val="3C3C4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 name="Group 9">
              <a:extLst>
                <a:ext uri="{FF2B5EF4-FFF2-40B4-BE49-F238E27FC236}">
                  <a16:creationId xmlns:a16="http://schemas.microsoft.com/office/drawing/2014/main" id="{D5F50806-01A1-FC45-A6F7-963C41751B56}"/>
                </a:ext>
              </a:extLst>
            </p:cNvPr>
            <p:cNvGrpSpPr/>
            <p:nvPr/>
          </p:nvGrpSpPr>
          <p:grpSpPr>
            <a:xfrm>
              <a:off x="6414267" y="5372589"/>
              <a:ext cx="1142625" cy="728813"/>
              <a:chOff x="6444747" y="5651264"/>
              <a:chExt cx="1142625" cy="728813"/>
            </a:xfrm>
          </p:grpSpPr>
          <p:sp>
            <p:nvSpPr>
              <p:cNvPr id="58" name="Rectangle: Rounded Corners 3">
                <a:extLst>
                  <a:ext uri="{FF2B5EF4-FFF2-40B4-BE49-F238E27FC236}">
                    <a16:creationId xmlns:a16="http://schemas.microsoft.com/office/drawing/2014/main" id="{7D022283-C654-8A45-ACC3-B64D89769ED2}"/>
                  </a:ext>
                </a:extLst>
              </p:cNvPr>
              <p:cNvSpPr/>
              <p:nvPr/>
            </p:nvSpPr>
            <p:spPr>
              <a:xfrm>
                <a:off x="6787459" y="5922877"/>
                <a:ext cx="457200" cy="457200"/>
              </a:xfrm>
              <a:prstGeom prst="roundRect">
                <a:avLst>
                  <a:gd name="adj" fmla="val 6884"/>
                </a:avLst>
              </a:pr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2C35AE3A-ADEE-7943-949B-BF9BE6581A73}"/>
                  </a:ext>
                </a:extLst>
              </p:cNvPr>
              <p:cNvSpPr txBox="1"/>
              <p:nvPr/>
            </p:nvSpPr>
            <p:spPr>
              <a:xfrm>
                <a:off x="6444747" y="5651264"/>
                <a:ext cx="1142625" cy="212366"/>
              </a:xfrm>
              <a:prstGeom prst="rect">
                <a:avLst/>
              </a:prstGeom>
              <a:noFill/>
            </p:spPr>
            <p:txBody>
              <a:bodyPr wrap="square" lIns="0" tIns="27432" rIns="0" bIns="0" rtlCol="0" anchor="b">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3C3C41"/>
                    </a:solidFill>
                    <a:effectLst/>
                    <a:uLnTx/>
                    <a:uFillTx/>
                    <a:latin typeface="Segoe UI Semibold" panose="020B0702040204020203" pitchFamily="34" charset="0"/>
                    <a:ea typeface="+mn-ea"/>
                    <a:cs typeface="Segoe UI Semibold" panose="020B0702040204020203" pitchFamily="34" charset="0"/>
                  </a:rPr>
                  <a:t>User</a:t>
                </a:r>
              </a:p>
            </p:txBody>
          </p:sp>
          <p:sp>
            <p:nvSpPr>
              <p:cNvPr id="60" name="people_4" title="Icon of a person">
                <a:extLst>
                  <a:ext uri="{FF2B5EF4-FFF2-40B4-BE49-F238E27FC236}">
                    <a16:creationId xmlns:a16="http://schemas.microsoft.com/office/drawing/2014/main" id="{70053B0B-E3EF-6747-B277-95FE3AA34C82}"/>
                  </a:ext>
                </a:extLst>
              </p:cNvPr>
              <p:cNvSpPr>
                <a:spLocks noChangeAspect="1" noEditPoints="1"/>
              </p:cNvSpPr>
              <p:nvPr/>
            </p:nvSpPr>
            <p:spPr bwMode="auto">
              <a:xfrm>
                <a:off x="6872927" y="5991457"/>
                <a:ext cx="286265" cy="32004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cxnSp>
          <p:nvCxnSpPr>
            <p:cNvPr id="11" name="Straight Arrow Connector 10">
              <a:extLst>
                <a:ext uri="{FF2B5EF4-FFF2-40B4-BE49-F238E27FC236}">
                  <a16:creationId xmlns:a16="http://schemas.microsoft.com/office/drawing/2014/main" id="{C7B5C640-3E5D-8746-84C3-2C4E084F3D80}"/>
                </a:ext>
              </a:extLst>
            </p:cNvPr>
            <p:cNvCxnSpPr>
              <a:cxnSpLocks/>
              <a:stCxn id="55" idx="2"/>
              <a:endCxn id="59" idx="0"/>
            </p:cNvCxnSpPr>
            <p:nvPr/>
          </p:nvCxnSpPr>
          <p:spPr>
            <a:xfrm>
              <a:off x="6985579" y="5076761"/>
              <a:ext cx="1" cy="295828"/>
            </a:xfrm>
            <a:prstGeom prst="straightConnector1">
              <a:avLst/>
            </a:prstGeom>
            <a:ln w="12700">
              <a:solidFill>
                <a:srgbClr val="3C3C4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8E62CE4-F88D-FF46-9C13-C7FBE3D83E2B}"/>
                </a:ext>
              </a:extLst>
            </p:cNvPr>
            <p:cNvGrpSpPr/>
            <p:nvPr/>
          </p:nvGrpSpPr>
          <p:grpSpPr>
            <a:xfrm>
              <a:off x="6414267" y="4163282"/>
              <a:ext cx="1142625" cy="913479"/>
              <a:chOff x="6414267" y="4449673"/>
              <a:chExt cx="1142625" cy="913479"/>
            </a:xfrm>
          </p:grpSpPr>
          <p:sp>
            <p:nvSpPr>
              <p:cNvPr id="55" name="Rectangle: Rounded Corners 115">
                <a:extLst>
                  <a:ext uri="{FF2B5EF4-FFF2-40B4-BE49-F238E27FC236}">
                    <a16:creationId xmlns:a16="http://schemas.microsoft.com/office/drawing/2014/main" id="{2ACE60CF-3265-7B49-A9F6-FE42B7AA6423}"/>
                  </a:ext>
                </a:extLst>
              </p:cNvPr>
              <p:cNvSpPr/>
              <p:nvPr/>
            </p:nvSpPr>
            <p:spPr>
              <a:xfrm>
                <a:off x="6756979" y="4905952"/>
                <a:ext cx="457200" cy="457200"/>
              </a:xfrm>
              <a:prstGeom prst="roundRect">
                <a:avLst>
                  <a:gd name="adj" fmla="val 6884"/>
                </a:avLst>
              </a:pr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2EAAAE7D-8EC1-7D44-A9E8-35532BF045C5}"/>
                  </a:ext>
                </a:extLst>
              </p:cNvPr>
              <p:cNvSpPr txBox="1"/>
              <p:nvPr/>
            </p:nvSpPr>
            <p:spPr>
              <a:xfrm>
                <a:off x="6414267" y="4449673"/>
                <a:ext cx="1142625" cy="397032"/>
              </a:xfrm>
              <a:prstGeom prst="rect">
                <a:avLst/>
              </a:prstGeom>
              <a:noFill/>
            </p:spPr>
            <p:txBody>
              <a:bodyPr wrap="square" lIns="0" tIns="27432" rIns="0" bIns="0" rtlCol="0" anchor="b">
                <a:spAutoFit/>
              </a:bodyPr>
              <a:lstStyle/>
              <a:p>
                <a:pPr algn="ctr">
                  <a:defRPr/>
                </a:pPr>
                <a:r>
                  <a:rPr lang="en-US" sz="1200">
                    <a:solidFill>
                      <a:srgbClr val="3C3C41"/>
                    </a:solidFill>
                    <a:latin typeface="Segoe UI Semibold" panose="020B0702040204020203" pitchFamily="34" charset="0"/>
                    <a:cs typeface="Segoe UI Semibold" panose="020B0702040204020203" pitchFamily="34" charset="0"/>
                  </a:rPr>
                  <a:t>Azure </a:t>
                </a:r>
                <a:br>
                  <a:rPr lang="en-US" sz="1200">
                    <a:solidFill>
                      <a:srgbClr val="3C3C41"/>
                    </a:solidFill>
                    <a:latin typeface="Segoe UI Semibold" panose="020B0702040204020203" pitchFamily="34" charset="0"/>
                    <a:cs typeface="Segoe UI Semibold" panose="020B0702040204020203" pitchFamily="34" charset="0"/>
                  </a:rPr>
                </a:br>
                <a:r>
                  <a:rPr lang="en-US" sz="1200">
                    <a:solidFill>
                      <a:srgbClr val="3C3C41"/>
                    </a:solidFill>
                    <a:latin typeface="Segoe UI Semibold" panose="020B0702040204020203" pitchFamily="34" charset="0"/>
                    <a:cs typeface="Segoe UI Semibold" panose="020B0702040204020203" pitchFamily="34" charset="0"/>
                  </a:rPr>
                  <a:t>portal</a:t>
                </a:r>
              </a:p>
            </p:txBody>
          </p:sp>
          <p:pic>
            <p:nvPicPr>
              <p:cNvPr id="57" name="Graphic 56">
                <a:extLst>
                  <a:ext uri="{FF2B5EF4-FFF2-40B4-BE49-F238E27FC236}">
                    <a16:creationId xmlns:a16="http://schemas.microsoft.com/office/drawing/2014/main" id="{F7587C3C-D311-B34E-B4A9-B2185D5B35E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16410" y="4954299"/>
                <a:ext cx="338339" cy="338339"/>
              </a:xfrm>
              <a:prstGeom prst="rect">
                <a:avLst/>
              </a:prstGeom>
              <a:effectLst/>
            </p:spPr>
          </p:pic>
        </p:grpSp>
        <p:sp>
          <p:nvSpPr>
            <p:cNvPr id="13" name="TextBox 12">
              <a:extLst>
                <a:ext uri="{FF2B5EF4-FFF2-40B4-BE49-F238E27FC236}">
                  <a16:creationId xmlns:a16="http://schemas.microsoft.com/office/drawing/2014/main" id="{BBC3E17F-9515-9048-978E-8AD289EE76C4}"/>
                </a:ext>
              </a:extLst>
            </p:cNvPr>
            <p:cNvSpPr txBox="1"/>
            <p:nvPr/>
          </p:nvSpPr>
          <p:spPr>
            <a:xfrm>
              <a:off x="5844407" y="1368190"/>
              <a:ext cx="1814206" cy="338554"/>
            </a:xfrm>
            <a:prstGeom prst="rect">
              <a:avLst/>
            </a:prstGeom>
            <a:noFill/>
          </p:spPr>
          <p:txBody>
            <a:bodyPr wrap="square" lIns="0" tIns="0" rIns="0" bIns="0" rtlCol="0" anchor="b">
              <a:spAutoFit/>
            </a:bodyPr>
            <a:lstStyle/>
            <a:p>
              <a:pPr lvl="0" defTabSz="932742">
                <a:defRPr/>
              </a:pPr>
              <a:r>
                <a:rPr kumimoji="0" lang="en-US" sz="1200" b="0" i="0" u="none" strike="noStrike" kern="1200" cap="none" spc="0" normalizeH="0" baseline="0" noProof="0" dirty="0">
                  <a:ln>
                    <a:noFill/>
                  </a:ln>
                  <a:solidFill>
                    <a:srgbClr val="3C3C41"/>
                  </a:solidFill>
                  <a:effectLst/>
                  <a:uLnTx/>
                  <a:uFillTx/>
                  <a:latin typeface="Segoe UI Semibold" panose="020B0702040204020203" pitchFamily="34" charset="0"/>
                  <a:ea typeface="+mn-ea"/>
                  <a:cs typeface="Segoe UI Semibold" panose="020B0702040204020203" pitchFamily="34" charset="0"/>
                </a:rPr>
                <a:t>AKS </a:t>
              </a:r>
              <a:r>
                <a:rPr lang="en-US" sz="1200" dirty="0">
                  <a:solidFill>
                    <a:srgbClr val="3C3C41"/>
                  </a:solidFill>
                  <a:latin typeface="Segoe UI Semibold" panose="020B0702040204020203" pitchFamily="34" charset="0"/>
                  <a:cs typeface="Segoe UI Semibold" panose="020B0702040204020203" pitchFamily="34" charset="0"/>
                </a:rPr>
                <a:t>diagnostics</a:t>
              </a:r>
              <a:br>
                <a:rPr lang="en-US" sz="1200" dirty="0">
                  <a:solidFill>
                    <a:srgbClr val="3C3C41"/>
                  </a:solidFill>
                  <a:latin typeface="Segoe UI Semibold" panose="020B0702040204020203" pitchFamily="34" charset="0"/>
                  <a:cs typeface="Segoe UI Semibold" panose="020B0702040204020203" pitchFamily="34" charset="0"/>
                </a:rPr>
              </a:br>
              <a:r>
                <a:rPr lang="en-US" sz="1000" i="1" dirty="0">
                  <a:solidFill>
                    <a:srgbClr val="3C3C41"/>
                  </a:solidFill>
                  <a:latin typeface="Segoe UI" panose="020B0502040204020203" pitchFamily="34" charset="0"/>
                </a:rPr>
                <a:t>Sample diagnostics web portal</a:t>
              </a:r>
              <a:endParaRPr kumimoji="0" lang="en-US" sz="1200" b="0" i="0" u="none" strike="noStrike" kern="1200" cap="none" spc="0" normalizeH="0" baseline="0" noProof="0" dirty="0">
                <a:ln>
                  <a:noFill/>
                </a:ln>
                <a:solidFill>
                  <a:srgbClr val="3C3C41"/>
                </a:solidFill>
                <a:effectLst/>
                <a:uLnTx/>
                <a:uFillTx/>
                <a:latin typeface="Segoe UI Semibold" panose="020B0702040204020203" pitchFamily="34" charset="0"/>
                <a:cs typeface="Segoe UI Semibold" panose="020B0702040204020203" pitchFamily="34" charset="0"/>
              </a:endParaRPr>
            </a:p>
          </p:txBody>
        </p:sp>
        <p:sp>
          <p:nvSpPr>
            <p:cNvPr id="14" name="Rectangle: Rounded Corners 178">
              <a:extLst>
                <a:ext uri="{FF2B5EF4-FFF2-40B4-BE49-F238E27FC236}">
                  <a16:creationId xmlns:a16="http://schemas.microsoft.com/office/drawing/2014/main" id="{6D4DFFA5-92CB-CC44-BA27-961DD3B40157}"/>
                </a:ext>
              </a:extLst>
            </p:cNvPr>
            <p:cNvSpPr/>
            <p:nvPr/>
          </p:nvSpPr>
          <p:spPr>
            <a:xfrm>
              <a:off x="8049204" y="5644202"/>
              <a:ext cx="457200" cy="457200"/>
            </a:xfrm>
            <a:prstGeom prst="roundRect">
              <a:avLst>
                <a:gd name="adj" fmla="val 6884"/>
              </a:avLst>
            </a:pr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E96266E8-F5A8-D74A-8E82-81A19F010FF6}"/>
                </a:ext>
              </a:extLst>
            </p:cNvPr>
            <p:cNvSpPr txBox="1"/>
            <p:nvPr/>
          </p:nvSpPr>
          <p:spPr>
            <a:xfrm>
              <a:off x="7706492" y="5003257"/>
              <a:ext cx="1142625" cy="581698"/>
            </a:xfrm>
            <a:prstGeom prst="rect">
              <a:avLst/>
            </a:prstGeom>
            <a:noFill/>
          </p:spPr>
          <p:txBody>
            <a:bodyPr wrap="square" lIns="0" tIns="27432" rIns="0" bIns="0" rtlCol="0" anchor="b">
              <a:spAutoFit/>
            </a:bodyPr>
            <a:lstStyle/>
            <a:p>
              <a:pPr algn="ctr">
                <a:defRPr/>
              </a:pPr>
              <a:r>
                <a:rPr lang="en-US" sz="1200" dirty="0">
                  <a:solidFill>
                    <a:srgbClr val="3C3C41"/>
                  </a:solidFill>
                  <a:latin typeface="Segoe UI Semibold" panose="020B0702040204020203" pitchFamily="34" charset="0"/>
                  <a:cs typeface="Segoe UI Semibold" panose="020B0702040204020203" pitchFamily="34" charset="0"/>
                </a:rPr>
                <a:t>Azure</a:t>
              </a:r>
              <a:br>
                <a:rPr lang="en-US" sz="1200" dirty="0">
                  <a:solidFill>
                    <a:srgbClr val="3C3C41"/>
                  </a:solidFill>
                  <a:latin typeface="Segoe UI Semibold" panose="020B0702040204020203" pitchFamily="34" charset="0"/>
                  <a:cs typeface="Segoe UI Semibold" panose="020B0702040204020203" pitchFamily="34" charset="0"/>
                </a:rPr>
              </a:br>
              <a:r>
                <a:rPr lang="en-US" sz="1200" dirty="0">
                  <a:solidFill>
                    <a:srgbClr val="3C3C41"/>
                  </a:solidFill>
                  <a:latin typeface="Segoe UI Semibold" panose="020B0702040204020203" pitchFamily="34" charset="0"/>
                  <a:cs typeface="Segoe UI Semibold" panose="020B0702040204020203" pitchFamily="34" charset="0"/>
                </a:rPr>
                <a:t>backend</a:t>
              </a:r>
              <a:br>
                <a:rPr lang="en-US" sz="1200" dirty="0">
                  <a:solidFill>
                    <a:srgbClr val="3C3C41"/>
                  </a:solidFill>
                  <a:latin typeface="Segoe UI Semibold" panose="020B0702040204020203" pitchFamily="34" charset="0"/>
                  <a:cs typeface="Segoe UI Semibold" panose="020B0702040204020203" pitchFamily="34" charset="0"/>
                </a:rPr>
              </a:br>
              <a:r>
                <a:rPr lang="en-US" sz="1200" dirty="0">
                  <a:solidFill>
                    <a:srgbClr val="3C3C41"/>
                  </a:solidFill>
                  <a:latin typeface="Segoe UI Semibold" panose="020B0702040204020203" pitchFamily="34" charset="0"/>
                  <a:cs typeface="Segoe UI Semibold" panose="020B0702040204020203" pitchFamily="34" charset="0"/>
                </a:rPr>
                <a:t>telemetry</a:t>
              </a:r>
            </a:p>
          </p:txBody>
        </p:sp>
        <p:grpSp>
          <p:nvGrpSpPr>
            <p:cNvPr id="16" name="Group 15">
              <a:extLst>
                <a:ext uri="{FF2B5EF4-FFF2-40B4-BE49-F238E27FC236}">
                  <a16:creationId xmlns:a16="http://schemas.microsoft.com/office/drawing/2014/main" id="{65D6C60E-4E4A-1446-B16B-1DA2F78A685F}"/>
                </a:ext>
              </a:extLst>
            </p:cNvPr>
            <p:cNvGrpSpPr/>
            <p:nvPr/>
          </p:nvGrpSpPr>
          <p:grpSpPr>
            <a:xfrm>
              <a:off x="8124859" y="5709189"/>
              <a:ext cx="305855" cy="327227"/>
              <a:chOff x="4994365" y="4177163"/>
              <a:chExt cx="284320" cy="304186"/>
            </a:xfrm>
          </p:grpSpPr>
          <p:sp>
            <p:nvSpPr>
              <p:cNvPr id="53" name="Database_EFC7" title="Icon of a cylinder">
                <a:extLst>
                  <a:ext uri="{FF2B5EF4-FFF2-40B4-BE49-F238E27FC236}">
                    <a16:creationId xmlns:a16="http://schemas.microsoft.com/office/drawing/2014/main" id="{73D84233-3D13-C64F-9AE6-148C0128FB7A}"/>
                  </a:ext>
                </a:extLst>
              </p:cNvPr>
              <p:cNvSpPr>
                <a:spLocks noChangeAspect="1" noEditPoints="1"/>
              </p:cNvSpPr>
              <p:nvPr/>
            </p:nvSpPr>
            <p:spPr bwMode="auto">
              <a:xfrm>
                <a:off x="4994365" y="4177163"/>
                <a:ext cx="205457" cy="26706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rgbClr val="0078D4"/>
              </a:solidFill>
              <a:ln w="12700" cap="sq">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Heart 53">
                <a:extLst>
                  <a:ext uri="{FF2B5EF4-FFF2-40B4-BE49-F238E27FC236}">
                    <a16:creationId xmlns:a16="http://schemas.microsoft.com/office/drawing/2014/main" id="{021AF326-CDB4-5045-85FA-A027A46FF56E}"/>
                  </a:ext>
                </a:extLst>
              </p:cNvPr>
              <p:cNvSpPr/>
              <p:nvPr/>
            </p:nvSpPr>
            <p:spPr>
              <a:xfrm>
                <a:off x="5110945" y="4330423"/>
                <a:ext cx="167740" cy="150926"/>
              </a:xfrm>
              <a:prstGeom prst="heart">
                <a:avLst/>
              </a:prstGeom>
              <a:solidFill>
                <a:srgbClr val="0078D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cxnSp>
          <p:nvCxnSpPr>
            <p:cNvPr id="17" name="Straight Arrow Connector 16">
              <a:extLst>
                <a:ext uri="{FF2B5EF4-FFF2-40B4-BE49-F238E27FC236}">
                  <a16:creationId xmlns:a16="http://schemas.microsoft.com/office/drawing/2014/main" id="{AE911462-BA5B-A64E-AD12-8E724C50534B}"/>
                </a:ext>
              </a:extLst>
            </p:cNvPr>
            <p:cNvCxnSpPr>
              <a:cxnSpLocks/>
              <a:stCxn id="15" idx="0"/>
            </p:cNvCxnSpPr>
            <p:nvPr/>
          </p:nvCxnSpPr>
          <p:spPr>
            <a:xfrm flipV="1">
              <a:off x="8277805" y="3869697"/>
              <a:ext cx="0" cy="1133560"/>
            </a:xfrm>
            <a:prstGeom prst="straightConnector1">
              <a:avLst/>
            </a:prstGeom>
            <a:ln w="12700">
              <a:solidFill>
                <a:srgbClr val="3C3C4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63F6BF-8FFB-204B-9567-AA1110A53C85}"/>
                </a:ext>
              </a:extLst>
            </p:cNvPr>
            <p:cNvCxnSpPr>
              <a:cxnSpLocks/>
              <a:endCxn id="14" idx="3"/>
            </p:cNvCxnSpPr>
            <p:nvPr/>
          </p:nvCxnSpPr>
          <p:spPr>
            <a:xfrm flipH="1">
              <a:off x="8506404" y="5872802"/>
              <a:ext cx="1051934" cy="0"/>
            </a:xfrm>
            <a:prstGeom prst="straightConnector1">
              <a:avLst/>
            </a:prstGeom>
            <a:ln w="12700">
              <a:solidFill>
                <a:srgbClr val="3C3C4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D419AB94-9DE4-CA4B-B577-CE1EE9793C42}"/>
                </a:ext>
              </a:extLst>
            </p:cNvPr>
            <p:cNvGrpSpPr/>
            <p:nvPr/>
          </p:nvGrpSpPr>
          <p:grpSpPr>
            <a:xfrm>
              <a:off x="9513421" y="4865800"/>
              <a:ext cx="1609344" cy="1350484"/>
              <a:chOff x="10123016" y="5008469"/>
              <a:chExt cx="1609344" cy="1350484"/>
            </a:xfrm>
          </p:grpSpPr>
          <p:sp>
            <p:nvSpPr>
              <p:cNvPr id="25" name="Title 1" descr="architectural diagram showing AKS diagnostics capabilities.">
                <a:extLst>
                  <a:ext uri="{FF2B5EF4-FFF2-40B4-BE49-F238E27FC236}">
                    <a16:creationId xmlns:a16="http://schemas.microsoft.com/office/drawing/2014/main" id="{BD3C4768-5BE1-A242-B60C-8C13B03DD264}"/>
                  </a:ext>
                </a:extLst>
              </p:cNvPr>
              <p:cNvSpPr txBox="1">
                <a:spLocks/>
              </p:cNvSpPr>
              <p:nvPr/>
            </p:nvSpPr>
            <p:spPr>
              <a:xfrm>
                <a:off x="10123016" y="5008469"/>
                <a:ext cx="1609344"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defTabSz="457200">
                  <a:lnSpc>
                    <a:spcPct val="100000"/>
                  </a:lnSpc>
                  <a:defRPr/>
                </a:pPr>
                <a:r>
                  <a:rPr lang="en-US" sz="1200" spc="0" dirty="0">
                    <a:solidFill>
                      <a:srgbClr val="3C3C41"/>
                    </a:solidFill>
                    <a:latin typeface="Segoe UI Semibold" panose="020B0702040204020203" pitchFamily="34" charset="0"/>
                    <a:cs typeface="Segoe UI Semibold" panose="020B0702040204020203" pitchFamily="34" charset="0"/>
                  </a:rPr>
                  <a:t>AKS </a:t>
                </a:r>
                <a:br>
                  <a:rPr lang="en-US" sz="1200" spc="0" dirty="0">
                    <a:solidFill>
                      <a:srgbClr val="3C3C41"/>
                    </a:solidFill>
                    <a:latin typeface="Segoe UI Semibold" panose="020B0702040204020203" pitchFamily="34" charset="0"/>
                    <a:cs typeface="Segoe UI Semibold" panose="020B0702040204020203" pitchFamily="34" charset="0"/>
                  </a:rPr>
                </a:br>
                <a:r>
                  <a:rPr lang="en-US" sz="1200" spc="0" dirty="0">
                    <a:solidFill>
                      <a:srgbClr val="3C3C41"/>
                    </a:solidFill>
                    <a:latin typeface="Segoe UI Semibold" panose="020B0702040204020203" pitchFamily="34" charset="0"/>
                    <a:cs typeface="Segoe UI Semibold" panose="020B0702040204020203" pitchFamily="34" charset="0"/>
                  </a:rPr>
                  <a:t>production cluster</a:t>
                </a:r>
              </a:p>
            </p:txBody>
          </p:sp>
          <p:grpSp>
            <p:nvGrpSpPr>
              <p:cNvPr id="26" name="Group 25">
                <a:extLst>
                  <a:ext uri="{FF2B5EF4-FFF2-40B4-BE49-F238E27FC236}">
                    <a16:creationId xmlns:a16="http://schemas.microsoft.com/office/drawing/2014/main" id="{863F5A9C-579D-5946-9B26-B3C4C2BBC793}"/>
                  </a:ext>
                </a:extLst>
              </p:cNvPr>
              <p:cNvGrpSpPr/>
              <p:nvPr/>
            </p:nvGrpSpPr>
            <p:grpSpPr>
              <a:xfrm>
                <a:off x="10123016" y="5424616"/>
                <a:ext cx="1603546" cy="934337"/>
                <a:chOff x="10123016" y="5424616"/>
                <a:chExt cx="1603546" cy="934337"/>
              </a:xfrm>
            </p:grpSpPr>
            <p:sp>
              <p:nvSpPr>
                <p:cNvPr id="27" name="Rectangle 26">
                  <a:extLst>
                    <a:ext uri="{FF2B5EF4-FFF2-40B4-BE49-F238E27FC236}">
                      <a16:creationId xmlns:a16="http://schemas.microsoft.com/office/drawing/2014/main" id="{C9D6A8B5-725D-3244-BE35-E3F93DDFB9C4}"/>
                    </a:ext>
                  </a:extLst>
                </p:cNvPr>
                <p:cNvSpPr/>
                <p:nvPr/>
              </p:nvSpPr>
              <p:spPr bwMode="auto">
                <a:xfrm>
                  <a:off x="10123016" y="5424616"/>
                  <a:ext cx="1603546" cy="934337"/>
                </a:xfrm>
                <a:prstGeom prst="rect">
                  <a:avLst/>
                </a:prstGeom>
                <a:solidFill>
                  <a:srgbClr val="B3DEFF"/>
                </a:solidFill>
                <a:ln w="19050">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9456" tIns="175565" rIns="219456" bIns="175565" numCol="1" spcCol="0" rtlCol="0" fromWordArt="0" anchor="t" anchorCtr="0" forceAA="0" compatLnSpc="1">
                  <a:prstTxWarp prst="textNoShape">
                    <a:avLst/>
                  </a:prstTxWarp>
                  <a:noAutofit/>
                </a:bodyPr>
                <a:lstStyle/>
                <a:p>
                  <a:pPr marL="0" marR="0" lvl="0" indent="0" algn="ctr" defTabSz="1118966" rtl="0" eaLnBrk="1" fontAlgn="base" latinLnBrk="0" hangingPunct="1">
                    <a:lnSpc>
                      <a:spcPct val="90000"/>
                    </a:lnSpc>
                    <a:spcBef>
                      <a:spcPct val="0"/>
                    </a:spcBef>
                    <a:spcAft>
                      <a:spcPct val="0"/>
                    </a:spcAft>
                    <a:buClrTx/>
                    <a:buSzTx/>
                    <a:buFontTx/>
                    <a:buNone/>
                    <a:tabLst/>
                    <a:defRPr/>
                  </a:pPr>
                  <a:endParaRPr kumimoji="0" lang="en-US" sz="2880" b="0" i="0" u="none" strike="noStrike" kern="1200" cap="none" spc="0" normalizeH="0" baseline="0" noProof="0">
                    <a:ln>
                      <a:noFill/>
                    </a:ln>
                    <a:solidFill>
                      <a:srgbClr val="3C3C41"/>
                    </a:solidFill>
                    <a:effectLst/>
                    <a:uLnTx/>
                    <a:uFillTx/>
                    <a:latin typeface="Calibri" panose="020F0502020204030204"/>
                    <a:ea typeface="Segoe UI" pitchFamily="34" charset="0"/>
                    <a:cs typeface="Segoe UI" pitchFamily="34" charset="0"/>
                  </a:endParaRPr>
                </a:p>
              </p:txBody>
            </p:sp>
            <p:grpSp>
              <p:nvGrpSpPr>
                <p:cNvPr id="28" name="Group 27">
                  <a:extLst>
                    <a:ext uri="{FF2B5EF4-FFF2-40B4-BE49-F238E27FC236}">
                      <a16:creationId xmlns:a16="http://schemas.microsoft.com/office/drawing/2014/main" id="{4064E6E8-9D81-834D-9DEE-82DDC5B6665E}"/>
                    </a:ext>
                  </a:extLst>
                </p:cNvPr>
                <p:cNvGrpSpPr/>
                <p:nvPr/>
              </p:nvGrpSpPr>
              <p:grpSpPr>
                <a:xfrm>
                  <a:off x="10283891" y="5541228"/>
                  <a:ext cx="1281796" cy="701113"/>
                  <a:chOff x="10273122" y="5524743"/>
                  <a:chExt cx="1281796" cy="701113"/>
                </a:xfrm>
              </p:grpSpPr>
              <p:grpSp>
                <p:nvGrpSpPr>
                  <p:cNvPr id="29" name="Group 28">
                    <a:extLst>
                      <a:ext uri="{FF2B5EF4-FFF2-40B4-BE49-F238E27FC236}">
                        <a16:creationId xmlns:a16="http://schemas.microsoft.com/office/drawing/2014/main" id="{46CBA49F-2522-8246-BF32-A84AEDD80771}"/>
                      </a:ext>
                    </a:extLst>
                  </p:cNvPr>
                  <p:cNvGrpSpPr/>
                  <p:nvPr/>
                </p:nvGrpSpPr>
                <p:grpSpPr>
                  <a:xfrm>
                    <a:off x="10984986" y="5524743"/>
                    <a:ext cx="569932" cy="701113"/>
                    <a:chOff x="10984986" y="5524743"/>
                    <a:chExt cx="569932" cy="701113"/>
                  </a:xfrm>
                </p:grpSpPr>
                <p:sp>
                  <p:nvSpPr>
                    <p:cNvPr id="43" name="Title 1">
                      <a:extLst>
                        <a:ext uri="{FF2B5EF4-FFF2-40B4-BE49-F238E27FC236}">
                          <a16:creationId xmlns:a16="http://schemas.microsoft.com/office/drawing/2014/main" id="{ED488F8F-5FF2-554F-80FB-1A73DDE4C29B}"/>
                        </a:ext>
                      </a:extLst>
                    </p:cNvPr>
                    <p:cNvSpPr txBox="1">
                      <a:spLocks/>
                    </p:cNvSpPr>
                    <p:nvPr/>
                  </p:nvSpPr>
                  <p:spPr>
                    <a:xfrm>
                      <a:off x="10984986" y="5524743"/>
                      <a:ext cx="569932" cy="184666"/>
                    </a:xfrm>
                    <a:prstGeom prst="rect">
                      <a:avLst/>
                    </a:prstGeom>
                    <a:ln>
                      <a:noFill/>
                    </a:ln>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457200">
                        <a:lnSpc>
                          <a:spcPct val="100000"/>
                        </a:lnSpc>
                        <a:defRPr/>
                      </a:pPr>
                      <a:r>
                        <a:rPr lang="en-US" sz="1200" spc="0">
                          <a:solidFill>
                            <a:srgbClr val="3C3C41"/>
                          </a:solidFill>
                          <a:latin typeface="Segoe UI Semibold" panose="020B0702040204020203" pitchFamily="34" charset="0"/>
                          <a:cs typeface="Segoe UI Semibold" panose="020B0702040204020203" pitchFamily="34" charset="0"/>
                        </a:rPr>
                        <a:t>Node 2</a:t>
                      </a:r>
                    </a:p>
                  </p:txBody>
                </p:sp>
                <p:grpSp>
                  <p:nvGrpSpPr>
                    <p:cNvPr id="44" name="Group 43">
                      <a:extLst>
                        <a:ext uri="{FF2B5EF4-FFF2-40B4-BE49-F238E27FC236}">
                          <a16:creationId xmlns:a16="http://schemas.microsoft.com/office/drawing/2014/main" id="{9986BF0B-4459-3C40-BB2F-203481EBD0EC}"/>
                        </a:ext>
                      </a:extLst>
                    </p:cNvPr>
                    <p:cNvGrpSpPr/>
                    <p:nvPr/>
                  </p:nvGrpSpPr>
                  <p:grpSpPr>
                    <a:xfrm>
                      <a:off x="11041352" y="5768656"/>
                      <a:ext cx="457200" cy="457200"/>
                      <a:chOff x="10786054" y="6035356"/>
                      <a:chExt cx="457200" cy="457200"/>
                    </a:xfrm>
                  </p:grpSpPr>
                  <p:sp>
                    <p:nvSpPr>
                      <p:cNvPr id="45" name="Rectangle: Rounded Corners 189">
                        <a:extLst>
                          <a:ext uri="{FF2B5EF4-FFF2-40B4-BE49-F238E27FC236}">
                            <a16:creationId xmlns:a16="http://schemas.microsoft.com/office/drawing/2014/main" id="{FCB10E27-07F8-1044-9D06-6DB74C175E7D}"/>
                          </a:ext>
                        </a:extLst>
                      </p:cNvPr>
                      <p:cNvSpPr/>
                      <p:nvPr/>
                    </p:nvSpPr>
                    <p:spPr>
                      <a:xfrm>
                        <a:off x="10786054" y="6035356"/>
                        <a:ext cx="457200" cy="457200"/>
                      </a:xfrm>
                      <a:prstGeom prst="roundRect">
                        <a:avLst>
                          <a:gd name="adj" fmla="val 6884"/>
                        </a:avLst>
                      </a:pr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EAD29575-0DC3-C948-8FCE-BD0FA4A3B6FC}"/>
                          </a:ext>
                        </a:extLst>
                      </p:cNvPr>
                      <p:cNvGrpSpPr/>
                      <p:nvPr/>
                    </p:nvGrpSpPr>
                    <p:grpSpPr>
                      <a:xfrm>
                        <a:off x="10860670" y="6101171"/>
                        <a:ext cx="307968" cy="325550"/>
                        <a:chOff x="6142128" y="4092110"/>
                        <a:chExt cx="406818" cy="430044"/>
                      </a:xfrm>
                    </p:grpSpPr>
                    <p:grpSp>
                      <p:nvGrpSpPr>
                        <p:cNvPr id="47" name="Group 46">
                          <a:extLst>
                            <a:ext uri="{FF2B5EF4-FFF2-40B4-BE49-F238E27FC236}">
                              <a16:creationId xmlns:a16="http://schemas.microsoft.com/office/drawing/2014/main" id="{FEE13660-56D6-F64B-9A5F-C25A85FEB3F0}"/>
                            </a:ext>
                          </a:extLst>
                        </p:cNvPr>
                        <p:cNvGrpSpPr/>
                        <p:nvPr/>
                      </p:nvGrpSpPr>
                      <p:grpSpPr>
                        <a:xfrm>
                          <a:off x="6142128" y="4092110"/>
                          <a:ext cx="406818" cy="191585"/>
                          <a:chOff x="6142128" y="4092110"/>
                          <a:chExt cx="406818" cy="191585"/>
                        </a:xfrm>
                      </p:grpSpPr>
                      <p:sp>
                        <p:nvSpPr>
                          <p:cNvPr id="51" name="Freeform: Shape 195">
                            <a:extLst>
                              <a:ext uri="{FF2B5EF4-FFF2-40B4-BE49-F238E27FC236}">
                                <a16:creationId xmlns:a16="http://schemas.microsoft.com/office/drawing/2014/main" id="{D8604E11-AC11-1740-A8D2-31695814D50E}"/>
                              </a:ext>
                            </a:extLst>
                          </p:cNvPr>
                          <p:cNvSpPr/>
                          <p:nvPr/>
                        </p:nvSpPr>
                        <p:spPr>
                          <a:xfrm>
                            <a:off x="6142128"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sp>
                        <p:nvSpPr>
                          <p:cNvPr id="52" name="Freeform: Shape 196">
                            <a:extLst>
                              <a:ext uri="{FF2B5EF4-FFF2-40B4-BE49-F238E27FC236}">
                                <a16:creationId xmlns:a16="http://schemas.microsoft.com/office/drawing/2014/main" id="{2987C761-9ADB-3942-9C9C-2A9BE69F7DE1}"/>
                              </a:ext>
                            </a:extLst>
                          </p:cNvPr>
                          <p:cNvSpPr/>
                          <p:nvPr/>
                        </p:nvSpPr>
                        <p:spPr>
                          <a:xfrm>
                            <a:off x="6374130"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grpSp>
                    <p:grpSp>
                      <p:nvGrpSpPr>
                        <p:cNvPr id="48" name="Group 47">
                          <a:extLst>
                            <a:ext uri="{FF2B5EF4-FFF2-40B4-BE49-F238E27FC236}">
                              <a16:creationId xmlns:a16="http://schemas.microsoft.com/office/drawing/2014/main" id="{576E002E-4155-4243-8803-6D0DDF2D8671}"/>
                            </a:ext>
                          </a:extLst>
                        </p:cNvPr>
                        <p:cNvGrpSpPr/>
                        <p:nvPr/>
                      </p:nvGrpSpPr>
                      <p:grpSpPr>
                        <a:xfrm>
                          <a:off x="6142128" y="4330569"/>
                          <a:ext cx="406818" cy="191585"/>
                          <a:chOff x="6142128" y="4092110"/>
                          <a:chExt cx="406818" cy="191585"/>
                        </a:xfrm>
                      </p:grpSpPr>
                      <p:sp>
                        <p:nvSpPr>
                          <p:cNvPr id="49" name="Freeform: Shape 193">
                            <a:extLst>
                              <a:ext uri="{FF2B5EF4-FFF2-40B4-BE49-F238E27FC236}">
                                <a16:creationId xmlns:a16="http://schemas.microsoft.com/office/drawing/2014/main" id="{4B726659-25D2-8846-A5E4-45E99E442D8E}"/>
                              </a:ext>
                            </a:extLst>
                          </p:cNvPr>
                          <p:cNvSpPr/>
                          <p:nvPr/>
                        </p:nvSpPr>
                        <p:spPr>
                          <a:xfrm>
                            <a:off x="6142128"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sp>
                        <p:nvSpPr>
                          <p:cNvPr id="50" name="Freeform: Shape 194">
                            <a:extLst>
                              <a:ext uri="{FF2B5EF4-FFF2-40B4-BE49-F238E27FC236}">
                                <a16:creationId xmlns:a16="http://schemas.microsoft.com/office/drawing/2014/main" id="{B021B2AF-E200-1247-B5E8-4F683F784B01}"/>
                              </a:ext>
                            </a:extLst>
                          </p:cNvPr>
                          <p:cNvSpPr/>
                          <p:nvPr/>
                        </p:nvSpPr>
                        <p:spPr>
                          <a:xfrm>
                            <a:off x="6374130"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grpSp>
                  </p:grpSp>
                </p:grpSp>
              </p:grpSp>
              <p:grpSp>
                <p:nvGrpSpPr>
                  <p:cNvPr id="30" name="Group 29">
                    <a:extLst>
                      <a:ext uri="{FF2B5EF4-FFF2-40B4-BE49-F238E27FC236}">
                        <a16:creationId xmlns:a16="http://schemas.microsoft.com/office/drawing/2014/main" id="{645F68CC-C783-3841-82A2-09F59A35D4CC}"/>
                      </a:ext>
                    </a:extLst>
                  </p:cNvPr>
                  <p:cNvGrpSpPr/>
                  <p:nvPr/>
                </p:nvGrpSpPr>
                <p:grpSpPr>
                  <a:xfrm>
                    <a:off x="10273122" y="5524743"/>
                    <a:ext cx="611503" cy="701113"/>
                    <a:chOff x="9111072" y="5524743"/>
                    <a:chExt cx="611503" cy="701113"/>
                  </a:xfrm>
                </p:grpSpPr>
                <p:grpSp>
                  <p:nvGrpSpPr>
                    <p:cNvPr id="31" name="Group 30">
                      <a:extLst>
                        <a:ext uri="{FF2B5EF4-FFF2-40B4-BE49-F238E27FC236}">
                          <a16:creationId xmlns:a16="http://schemas.microsoft.com/office/drawing/2014/main" id="{F1C5D2F4-0A92-DD4B-87DD-8D164345E019}"/>
                        </a:ext>
                      </a:extLst>
                    </p:cNvPr>
                    <p:cNvGrpSpPr/>
                    <p:nvPr/>
                  </p:nvGrpSpPr>
                  <p:grpSpPr>
                    <a:xfrm>
                      <a:off x="9111072" y="5524743"/>
                      <a:ext cx="569932" cy="701113"/>
                      <a:chOff x="9111072" y="5524743"/>
                      <a:chExt cx="569932" cy="701113"/>
                    </a:xfrm>
                  </p:grpSpPr>
                  <p:sp>
                    <p:nvSpPr>
                      <p:cNvPr id="33" name="Title 1">
                        <a:extLst>
                          <a:ext uri="{FF2B5EF4-FFF2-40B4-BE49-F238E27FC236}">
                            <a16:creationId xmlns:a16="http://schemas.microsoft.com/office/drawing/2014/main" id="{A581938D-AAA4-6F48-A3F3-0F04120A05D3}"/>
                          </a:ext>
                        </a:extLst>
                      </p:cNvPr>
                      <p:cNvSpPr txBox="1">
                        <a:spLocks/>
                      </p:cNvSpPr>
                      <p:nvPr/>
                    </p:nvSpPr>
                    <p:spPr>
                      <a:xfrm>
                        <a:off x="9111072" y="5524743"/>
                        <a:ext cx="569932" cy="184666"/>
                      </a:xfrm>
                      <a:prstGeom prst="rect">
                        <a:avLst/>
                      </a:prstGeom>
                      <a:ln>
                        <a:noFill/>
                      </a:ln>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defTabSz="457200">
                          <a:lnSpc>
                            <a:spcPct val="100000"/>
                          </a:lnSpc>
                          <a:defRPr/>
                        </a:pPr>
                        <a:r>
                          <a:rPr lang="en-US" sz="1200" spc="0">
                            <a:solidFill>
                              <a:srgbClr val="3C3C41"/>
                            </a:solidFill>
                            <a:latin typeface="Segoe UI Semibold" panose="020B0702040204020203" pitchFamily="34" charset="0"/>
                            <a:cs typeface="Segoe UI Semibold" panose="020B0702040204020203" pitchFamily="34" charset="0"/>
                          </a:rPr>
                          <a:t>Node 1</a:t>
                        </a:r>
                      </a:p>
                    </p:txBody>
                  </p:sp>
                  <p:grpSp>
                    <p:nvGrpSpPr>
                      <p:cNvPr id="34" name="Group 33">
                        <a:extLst>
                          <a:ext uri="{FF2B5EF4-FFF2-40B4-BE49-F238E27FC236}">
                            <a16:creationId xmlns:a16="http://schemas.microsoft.com/office/drawing/2014/main" id="{B0C78A6F-DBB3-AA46-81DE-1062F8A24589}"/>
                          </a:ext>
                        </a:extLst>
                      </p:cNvPr>
                      <p:cNvGrpSpPr/>
                      <p:nvPr/>
                    </p:nvGrpSpPr>
                    <p:grpSpPr>
                      <a:xfrm>
                        <a:off x="9167438" y="5768656"/>
                        <a:ext cx="457200" cy="457200"/>
                        <a:chOff x="9947854" y="5971856"/>
                        <a:chExt cx="457200" cy="457200"/>
                      </a:xfrm>
                    </p:grpSpPr>
                    <p:sp>
                      <p:nvSpPr>
                        <p:cNvPr id="35" name="Rectangle: Rounded Corners 186">
                          <a:extLst>
                            <a:ext uri="{FF2B5EF4-FFF2-40B4-BE49-F238E27FC236}">
                              <a16:creationId xmlns:a16="http://schemas.microsoft.com/office/drawing/2014/main" id="{86E8B5DC-8858-8A46-B524-82DB75B3A126}"/>
                            </a:ext>
                          </a:extLst>
                        </p:cNvPr>
                        <p:cNvSpPr/>
                        <p:nvPr/>
                      </p:nvSpPr>
                      <p:spPr>
                        <a:xfrm>
                          <a:off x="9947854" y="5971856"/>
                          <a:ext cx="457200" cy="457200"/>
                        </a:xfrm>
                        <a:prstGeom prst="roundRect">
                          <a:avLst>
                            <a:gd name="adj" fmla="val 6884"/>
                          </a:avLst>
                        </a:prstGeom>
                        <a:solidFill>
                          <a:schemeClr val="bg1"/>
                        </a:solidFill>
                        <a:ln w="12700">
                          <a:solidFill>
                            <a:srgbClr val="3C3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6" name="Group 35">
                          <a:extLst>
                            <a:ext uri="{FF2B5EF4-FFF2-40B4-BE49-F238E27FC236}">
                              <a16:creationId xmlns:a16="http://schemas.microsoft.com/office/drawing/2014/main" id="{4DEC3AA6-BEC2-2941-BB65-216190987FC7}"/>
                            </a:ext>
                          </a:extLst>
                        </p:cNvPr>
                        <p:cNvGrpSpPr/>
                        <p:nvPr/>
                      </p:nvGrpSpPr>
                      <p:grpSpPr>
                        <a:xfrm>
                          <a:off x="10022470" y="6037671"/>
                          <a:ext cx="307968" cy="325550"/>
                          <a:chOff x="6142128" y="4092110"/>
                          <a:chExt cx="406818" cy="430044"/>
                        </a:xfrm>
                      </p:grpSpPr>
                      <p:grpSp>
                        <p:nvGrpSpPr>
                          <p:cNvPr id="37" name="Group 36">
                            <a:extLst>
                              <a:ext uri="{FF2B5EF4-FFF2-40B4-BE49-F238E27FC236}">
                                <a16:creationId xmlns:a16="http://schemas.microsoft.com/office/drawing/2014/main" id="{946237A1-03AD-B147-8785-EA04FEBF66D4}"/>
                              </a:ext>
                            </a:extLst>
                          </p:cNvPr>
                          <p:cNvGrpSpPr/>
                          <p:nvPr/>
                        </p:nvGrpSpPr>
                        <p:grpSpPr>
                          <a:xfrm>
                            <a:off x="6142128" y="4092110"/>
                            <a:ext cx="406818" cy="191585"/>
                            <a:chOff x="6142128" y="4092110"/>
                            <a:chExt cx="406818" cy="191585"/>
                          </a:xfrm>
                        </p:grpSpPr>
                        <p:sp>
                          <p:nvSpPr>
                            <p:cNvPr id="41" name="Freeform: Shape 47">
                              <a:extLst>
                                <a:ext uri="{FF2B5EF4-FFF2-40B4-BE49-F238E27FC236}">
                                  <a16:creationId xmlns:a16="http://schemas.microsoft.com/office/drawing/2014/main" id="{35EEF82A-68E8-2C48-9B7E-15736A5196F8}"/>
                                </a:ext>
                              </a:extLst>
                            </p:cNvPr>
                            <p:cNvSpPr/>
                            <p:nvPr/>
                          </p:nvSpPr>
                          <p:spPr>
                            <a:xfrm>
                              <a:off x="6142128"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sp>
                          <p:nvSpPr>
                            <p:cNvPr id="42" name="Freeform: Shape 48">
                              <a:extLst>
                                <a:ext uri="{FF2B5EF4-FFF2-40B4-BE49-F238E27FC236}">
                                  <a16:creationId xmlns:a16="http://schemas.microsoft.com/office/drawing/2014/main" id="{A11DA90F-9C37-854D-8E3C-3EAD3669B056}"/>
                                </a:ext>
                              </a:extLst>
                            </p:cNvPr>
                            <p:cNvSpPr/>
                            <p:nvPr/>
                          </p:nvSpPr>
                          <p:spPr>
                            <a:xfrm>
                              <a:off x="6374130"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grpSp>
                      <p:grpSp>
                        <p:nvGrpSpPr>
                          <p:cNvPr id="38" name="Group 37">
                            <a:extLst>
                              <a:ext uri="{FF2B5EF4-FFF2-40B4-BE49-F238E27FC236}">
                                <a16:creationId xmlns:a16="http://schemas.microsoft.com/office/drawing/2014/main" id="{9BF4CBFD-F219-7944-9A78-E6C5C69C0484}"/>
                              </a:ext>
                            </a:extLst>
                          </p:cNvPr>
                          <p:cNvGrpSpPr/>
                          <p:nvPr/>
                        </p:nvGrpSpPr>
                        <p:grpSpPr>
                          <a:xfrm>
                            <a:off x="6142128" y="4330569"/>
                            <a:ext cx="406818" cy="191585"/>
                            <a:chOff x="6142128" y="4092110"/>
                            <a:chExt cx="406818" cy="191585"/>
                          </a:xfrm>
                        </p:grpSpPr>
                        <p:sp>
                          <p:nvSpPr>
                            <p:cNvPr id="39" name="Freeform: Shape 45">
                              <a:extLst>
                                <a:ext uri="{FF2B5EF4-FFF2-40B4-BE49-F238E27FC236}">
                                  <a16:creationId xmlns:a16="http://schemas.microsoft.com/office/drawing/2014/main" id="{5C14CB1A-10EB-E94B-A3AD-5AC335E9E764}"/>
                                </a:ext>
                              </a:extLst>
                            </p:cNvPr>
                            <p:cNvSpPr/>
                            <p:nvPr/>
                          </p:nvSpPr>
                          <p:spPr>
                            <a:xfrm>
                              <a:off x="6142128"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sp>
                          <p:nvSpPr>
                            <p:cNvPr id="40" name="Freeform: Shape 46">
                              <a:extLst>
                                <a:ext uri="{FF2B5EF4-FFF2-40B4-BE49-F238E27FC236}">
                                  <a16:creationId xmlns:a16="http://schemas.microsoft.com/office/drawing/2014/main" id="{3F80EACD-C5C2-D14C-9203-89DC3A8D71C6}"/>
                                </a:ext>
                              </a:extLst>
                            </p:cNvPr>
                            <p:cNvSpPr/>
                            <p:nvPr/>
                          </p:nvSpPr>
                          <p:spPr>
                            <a:xfrm>
                              <a:off x="6374130" y="4092110"/>
                              <a:ext cx="174816" cy="191585"/>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3C3C41"/>
                              </a:solidFill>
                              <a:prstDash val="solid"/>
                              <a:round/>
                            </a:ln>
                          </p:spPr>
                          <p:txBody>
                            <a:bodyPr wrap="square">
                              <a:noAutofit/>
                            </a:bodyPr>
                            <a:lstStyle/>
                            <a:p>
                              <a:pPr defTabSz="914367"/>
                              <a:endParaRPr lang="en-US" sz="1765">
                                <a:solidFill>
                                  <a:srgbClr val="FFFFFF"/>
                                </a:solidFill>
                                <a:latin typeface="Segoe UI"/>
                              </a:endParaRPr>
                            </a:p>
                          </p:txBody>
                        </p:sp>
                      </p:grpSp>
                    </p:grpSp>
                  </p:grpSp>
                </p:grpSp>
                <p:sp>
                  <p:nvSpPr>
                    <p:cNvPr id="32" name="check" title="Icon of a checkmark">
                      <a:extLst>
                        <a:ext uri="{FF2B5EF4-FFF2-40B4-BE49-F238E27FC236}">
                          <a16:creationId xmlns:a16="http://schemas.microsoft.com/office/drawing/2014/main" id="{39CDA6D3-128A-6847-A127-FC19662D8EC9}"/>
                        </a:ext>
                      </a:extLst>
                    </p:cNvPr>
                    <p:cNvSpPr>
                      <a:spLocks noChangeAspect="1"/>
                    </p:cNvSpPr>
                    <p:nvPr/>
                  </p:nvSpPr>
                  <p:spPr bwMode="auto">
                    <a:xfrm>
                      <a:off x="9601006" y="5704800"/>
                      <a:ext cx="121569" cy="85842"/>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57150" cap="sq">
                      <a:solidFill>
                        <a:srgbClr val="00B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solidFill>
                          <a:srgbClr val="00B050"/>
                        </a:solidFill>
                      </a:endParaRPr>
                    </a:p>
                  </p:txBody>
                </p:sp>
              </p:grpSp>
            </p:grpSp>
          </p:grpSp>
        </p:grpSp>
        <p:grpSp>
          <p:nvGrpSpPr>
            <p:cNvPr id="20" name="Group 19">
              <a:extLst>
                <a:ext uri="{FF2B5EF4-FFF2-40B4-BE49-F238E27FC236}">
                  <a16:creationId xmlns:a16="http://schemas.microsoft.com/office/drawing/2014/main" id="{4328A196-3D56-A749-8368-3572C9EECC51}"/>
                </a:ext>
              </a:extLst>
            </p:cNvPr>
            <p:cNvGrpSpPr/>
            <p:nvPr/>
          </p:nvGrpSpPr>
          <p:grpSpPr>
            <a:xfrm>
              <a:off x="10928755" y="5095443"/>
              <a:ext cx="383951" cy="378044"/>
              <a:chOff x="11408151" y="5137041"/>
              <a:chExt cx="383951" cy="378044"/>
            </a:xfrm>
          </p:grpSpPr>
          <p:sp>
            <p:nvSpPr>
              <p:cNvPr id="22" name="Freeform: Shape 51">
                <a:extLst>
                  <a:ext uri="{FF2B5EF4-FFF2-40B4-BE49-F238E27FC236}">
                    <a16:creationId xmlns:a16="http://schemas.microsoft.com/office/drawing/2014/main" id="{1CC5E263-1B13-6941-B1DB-B1284067B525}"/>
                  </a:ext>
                </a:extLst>
              </p:cNvPr>
              <p:cNvSpPr/>
              <p:nvPr/>
            </p:nvSpPr>
            <p:spPr>
              <a:xfrm>
                <a:off x="11408151" y="5137041"/>
                <a:ext cx="383951" cy="378044"/>
              </a:xfrm>
              <a:custGeom>
                <a:avLst/>
                <a:gdLst>
                  <a:gd name="connsiteX0" fmla="*/ 1165056 w 2476500"/>
                  <a:gd name="connsiteY0" fmla="*/ 27993 h 2438400"/>
                  <a:gd name="connsiteX1" fmla="*/ 347811 w 2476500"/>
                  <a:gd name="connsiteY1" fmla="*/ 408993 h 2438400"/>
                  <a:gd name="connsiteX2" fmla="*/ 224939 w 2476500"/>
                  <a:gd name="connsiteY2" fmla="*/ 558535 h 2438400"/>
                  <a:gd name="connsiteX3" fmla="*/ 13484 w 2476500"/>
                  <a:gd name="connsiteY3" fmla="*/ 1434835 h 2438400"/>
                  <a:gd name="connsiteX4" fmla="*/ 54441 w 2476500"/>
                  <a:gd name="connsiteY4" fmla="*/ 1624383 h 2438400"/>
                  <a:gd name="connsiteX5" fmla="*/ 607844 w 2476500"/>
                  <a:gd name="connsiteY5" fmla="*/ 2334948 h 2438400"/>
                  <a:gd name="connsiteX6" fmla="*/ 781199 w 2476500"/>
                  <a:gd name="connsiteY6" fmla="*/ 2420673 h 2438400"/>
                  <a:gd name="connsiteX7" fmla="*/ 1682264 w 2476500"/>
                  <a:gd name="connsiteY7" fmla="*/ 2432103 h 2438400"/>
                  <a:gd name="connsiteX8" fmla="*/ 1857524 w 2476500"/>
                  <a:gd name="connsiteY8" fmla="*/ 2350188 h 2438400"/>
                  <a:gd name="connsiteX9" fmla="*/ 2428071 w 2476500"/>
                  <a:gd name="connsiteY9" fmla="*/ 1652958 h 2438400"/>
                  <a:gd name="connsiteX10" fmla="*/ 2473791 w 2476500"/>
                  <a:gd name="connsiteY10" fmla="*/ 1465315 h 2438400"/>
                  <a:gd name="connsiteX11" fmla="*/ 2284244 w 2476500"/>
                  <a:gd name="connsiteY11" fmla="*/ 584253 h 2438400"/>
                  <a:gd name="connsiteX12" fmla="*/ 2165181 w 2476500"/>
                  <a:gd name="connsiteY12" fmla="*/ 431853 h 2438400"/>
                  <a:gd name="connsiteX13" fmla="*/ 1358414 w 2476500"/>
                  <a:gd name="connsiteY13" fmla="*/ 29898 h 2438400"/>
                  <a:gd name="connsiteX14" fmla="*/ 1165056 w 2476500"/>
                  <a:gd name="connsiteY14" fmla="*/ 27993 h 24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6500" h="2438400">
                    <a:moveTo>
                      <a:pt x="1165056" y="27993"/>
                    </a:moveTo>
                    <a:lnTo>
                      <a:pt x="347811" y="408993"/>
                    </a:lnTo>
                    <a:cubicBezTo>
                      <a:pt x="285899" y="437568"/>
                      <a:pt x="241131" y="492813"/>
                      <a:pt x="224939" y="558535"/>
                    </a:cubicBezTo>
                    <a:lnTo>
                      <a:pt x="13484" y="1434835"/>
                    </a:lnTo>
                    <a:cubicBezTo>
                      <a:pt x="-2709" y="1500558"/>
                      <a:pt x="12531" y="1570090"/>
                      <a:pt x="54441" y="1624383"/>
                    </a:cubicBezTo>
                    <a:lnTo>
                      <a:pt x="607844" y="2334948"/>
                    </a:lnTo>
                    <a:cubicBezTo>
                      <a:pt x="649754" y="2388288"/>
                      <a:pt x="713571" y="2419721"/>
                      <a:pt x="781199" y="2420673"/>
                    </a:cubicBezTo>
                    <a:lnTo>
                      <a:pt x="1682264" y="2432103"/>
                    </a:lnTo>
                    <a:cubicBezTo>
                      <a:pt x="1749891" y="2433055"/>
                      <a:pt x="1814661" y="2402575"/>
                      <a:pt x="1857524" y="2350188"/>
                    </a:cubicBezTo>
                    <a:lnTo>
                      <a:pt x="2428071" y="1652958"/>
                    </a:lnTo>
                    <a:cubicBezTo>
                      <a:pt x="2470934" y="1600570"/>
                      <a:pt x="2488079" y="1531038"/>
                      <a:pt x="2473791" y="1465315"/>
                    </a:cubicBezTo>
                    <a:lnTo>
                      <a:pt x="2284244" y="584253"/>
                    </a:lnTo>
                    <a:cubicBezTo>
                      <a:pt x="2269956" y="517578"/>
                      <a:pt x="2226141" y="461380"/>
                      <a:pt x="2165181" y="431853"/>
                    </a:cubicBezTo>
                    <a:lnTo>
                      <a:pt x="1358414" y="29898"/>
                    </a:lnTo>
                    <a:cubicBezTo>
                      <a:pt x="1297454" y="370"/>
                      <a:pt x="1226016" y="-582"/>
                      <a:pt x="1165056" y="27993"/>
                    </a:cubicBezTo>
                    <a:close/>
                  </a:path>
                </a:pathLst>
              </a:custGeom>
              <a:solidFill>
                <a:srgbClr val="0078D4"/>
              </a:solidFill>
              <a:ln w="9525" cap="flat">
                <a:solidFill>
                  <a:schemeClr val="bg1"/>
                </a:solidFill>
                <a:prstDash val="solid"/>
                <a:miter/>
              </a:ln>
            </p:spPr>
            <p:txBody>
              <a:bodyPr rtlCol="0" anchor="ctr"/>
              <a:lstStyle/>
              <a:p>
                <a:pPr defTabSz="914400">
                  <a:defRPr/>
                </a:pPr>
                <a:endParaRPr lang="en-IN">
                  <a:solidFill>
                    <a:srgbClr val="EBEBEB"/>
                  </a:solidFill>
                  <a:latin typeface="Segoe UI"/>
                </a:endParaRPr>
              </a:p>
            </p:txBody>
          </p:sp>
          <p:sp>
            <p:nvSpPr>
              <p:cNvPr id="23" name="Freeform: Shape 52">
                <a:extLst>
                  <a:ext uri="{FF2B5EF4-FFF2-40B4-BE49-F238E27FC236}">
                    <a16:creationId xmlns:a16="http://schemas.microsoft.com/office/drawing/2014/main" id="{7B029D4A-AD19-524B-AEE8-695853934ECC}"/>
                  </a:ext>
                </a:extLst>
              </p:cNvPr>
              <p:cNvSpPr/>
              <p:nvPr/>
            </p:nvSpPr>
            <p:spPr>
              <a:xfrm>
                <a:off x="11518560" y="5249552"/>
                <a:ext cx="165394" cy="162441"/>
              </a:xfrm>
              <a:custGeom>
                <a:avLst/>
                <a:gdLst>
                  <a:gd name="connsiteX0" fmla="*/ 992981 w 1066800"/>
                  <a:gd name="connsiteY0" fmla="*/ 270986 h 1047750"/>
                  <a:gd name="connsiteX1" fmla="*/ 903446 w 1066800"/>
                  <a:gd name="connsiteY1" fmla="*/ 155734 h 1047750"/>
                  <a:gd name="connsiteX2" fmla="*/ 692944 w 1066800"/>
                  <a:gd name="connsiteY2" fmla="*/ 298609 h 1047750"/>
                  <a:gd name="connsiteX3" fmla="*/ 630079 w 1066800"/>
                  <a:gd name="connsiteY3" fmla="*/ 268129 h 1047750"/>
                  <a:gd name="connsiteX4" fmla="*/ 613886 w 1066800"/>
                  <a:gd name="connsiteY4" fmla="*/ 12859 h 1047750"/>
                  <a:gd name="connsiteX5" fmla="*/ 534829 w 1066800"/>
                  <a:gd name="connsiteY5" fmla="*/ 7144 h 1047750"/>
                  <a:gd name="connsiteX6" fmla="*/ 465296 w 1066800"/>
                  <a:gd name="connsiteY6" fmla="*/ 11906 h 1047750"/>
                  <a:gd name="connsiteX7" fmla="*/ 447199 w 1066800"/>
                  <a:gd name="connsiteY7" fmla="*/ 268129 h 1047750"/>
                  <a:gd name="connsiteX8" fmla="*/ 384334 w 1066800"/>
                  <a:gd name="connsiteY8" fmla="*/ 298609 h 1047750"/>
                  <a:gd name="connsiteX9" fmla="*/ 170974 w 1066800"/>
                  <a:gd name="connsiteY9" fmla="*/ 150971 h 1047750"/>
                  <a:gd name="connsiteX10" fmla="*/ 81439 w 1066800"/>
                  <a:gd name="connsiteY10" fmla="*/ 262414 h 1047750"/>
                  <a:gd name="connsiteX11" fmla="*/ 265271 w 1066800"/>
                  <a:gd name="connsiteY11" fmla="*/ 447199 h 1047750"/>
                  <a:gd name="connsiteX12" fmla="*/ 247174 w 1066800"/>
                  <a:gd name="connsiteY12" fmla="*/ 514826 h 1047750"/>
                  <a:gd name="connsiteX13" fmla="*/ 7144 w 1066800"/>
                  <a:gd name="connsiteY13" fmla="*/ 576739 h 1047750"/>
                  <a:gd name="connsiteX14" fmla="*/ 44291 w 1066800"/>
                  <a:gd name="connsiteY14" fmla="*/ 734854 h 1047750"/>
                  <a:gd name="connsiteX15" fmla="*/ 296704 w 1066800"/>
                  <a:gd name="connsiteY15" fmla="*/ 693896 h 1047750"/>
                  <a:gd name="connsiteX16" fmla="*/ 340519 w 1066800"/>
                  <a:gd name="connsiteY16" fmla="*/ 748189 h 1047750"/>
                  <a:gd name="connsiteX17" fmla="*/ 250031 w 1066800"/>
                  <a:gd name="connsiteY17" fmla="*/ 981551 h 1047750"/>
                  <a:gd name="connsiteX18" fmla="*/ 390049 w 1066800"/>
                  <a:gd name="connsiteY18" fmla="*/ 1044416 h 1047750"/>
                  <a:gd name="connsiteX19" fmla="*/ 500539 w 1066800"/>
                  <a:gd name="connsiteY19" fmla="*/ 831056 h 1047750"/>
                  <a:gd name="connsiteX20" fmla="*/ 571024 w 1066800"/>
                  <a:gd name="connsiteY20" fmla="*/ 828199 h 1047750"/>
                  <a:gd name="connsiteX21" fmla="*/ 701516 w 1066800"/>
                  <a:gd name="connsiteY21" fmla="*/ 1036796 h 1047750"/>
                  <a:gd name="connsiteX22" fmla="*/ 832961 w 1066800"/>
                  <a:gd name="connsiteY22" fmla="*/ 972026 h 1047750"/>
                  <a:gd name="connsiteX23" fmla="*/ 738664 w 1066800"/>
                  <a:gd name="connsiteY23" fmla="*/ 748189 h 1047750"/>
                  <a:gd name="connsiteX24" fmla="*/ 781526 w 1066800"/>
                  <a:gd name="connsiteY24" fmla="*/ 692944 h 1047750"/>
                  <a:gd name="connsiteX25" fmla="*/ 1028224 w 1066800"/>
                  <a:gd name="connsiteY25" fmla="*/ 726281 h 1047750"/>
                  <a:gd name="connsiteX26" fmla="*/ 1061561 w 1066800"/>
                  <a:gd name="connsiteY26" fmla="*/ 576739 h 1047750"/>
                  <a:gd name="connsiteX27" fmla="*/ 831056 w 1066800"/>
                  <a:gd name="connsiteY27" fmla="*/ 511969 h 1047750"/>
                  <a:gd name="connsiteX28" fmla="*/ 813911 w 1066800"/>
                  <a:gd name="connsiteY28" fmla="*/ 444341 h 1047750"/>
                  <a:gd name="connsiteX29" fmla="*/ 992981 w 1066800"/>
                  <a:gd name="connsiteY29" fmla="*/ 270986 h 1047750"/>
                  <a:gd name="connsiteX30" fmla="*/ 605314 w 1066800"/>
                  <a:gd name="connsiteY30" fmla="*/ 586264 h 1047750"/>
                  <a:gd name="connsiteX31" fmla="*/ 535781 w 1066800"/>
                  <a:gd name="connsiteY31" fmla="*/ 619601 h 1047750"/>
                  <a:gd name="connsiteX32" fmla="*/ 467201 w 1066800"/>
                  <a:gd name="connsiteY32" fmla="*/ 586264 h 1047750"/>
                  <a:gd name="connsiteX33" fmla="*/ 450056 w 1066800"/>
                  <a:gd name="connsiteY33" fmla="*/ 511016 h 1047750"/>
                  <a:gd name="connsiteX34" fmla="*/ 497681 w 1066800"/>
                  <a:gd name="connsiteY34" fmla="*/ 451009 h 1047750"/>
                  <a:gd name="connsiteX35" fmla="*/ 574834 w 1066800"/>
                  <a:gd name="connsiteY35" fmla="*/ 451009 h 1047750"/>
                  <a:gd name="connsiteX36" fmla="*/ 622459 w 1066800"/>
                  <a:gd name="connsiteY36" fmla="*/ 511016 h 1047750"/>
                  <a:gd name="connsiteX37" fmla="*/ 605314 w 1066800"/>
                  <a:gd name="connsiteY37" fmla="*/ 58626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66800" h="1047750">
                    <a:moveTo>
                      <a:pt x="992981" y="270986"/>
                    </a:moveTo>
                    <a:cubicBezTo>
                      <a:pt x="968216" y="228124"/>
                      <a:pt x="938689" y="190024"/>
                      <a:pt x="903446" y="155734"/>
                    </a:cubicBezTo>
                    <a:lnTo>
                      <a:pt x="692944" y="298609"/>
                    </a:lnTo>
                    <a:cubicBezTo>
                      <a:pt x="667226" y="315754"/>
                      <a:pt x="631984" y="298609"/>
                      <a:pt x="630079" y="268129"/>
                    </a:cubicBezTo>
                    <a:lnTo>
                      <a:pt x="613886" y="12859"/>
                    </a:lnTo>
                    <a:cubicBezTo>
                      <a:pt x="588169" y="9049"/>
                      <a:pt x="561499" y="7144"/>
                      <a:pt x="534829" y="7144"/>
                    </a:cubicBezTo>
                    <a:cubicBezTo>
                      <a:pt x="511016" y="7144"/>
                      <a:pt x="488156" y="9049"/>
                      <a:pt x="465296" y="11906"/>
                    </a:cubicBezTo>
                    <a:lnTo>
                      <a:pt x="447199" y="268129"/>
                    </a:lnTo>
                    <a:cubicBezTo>
                      <a:pt x="445294" y="299561"/>
                      <a:pt x="410051" y="315754"/>
                      <a:pt x="384334" y="298609"/>
                    </a:cubicBezTo>
                    <a:lnTo>
                      <a:pt x="170974" y="150971"/>
                    </a:lnTo>
                    <a:cubicBezTo>
                      <a:pt x="136684" y="183356"/>
                      <a:pt x="106204" y="220504"/>
                      <a:pt x="81439" y="262414"/>
                    </a:cubicBezTo>
                    <a:lnTo>
                      <a:pt x="265271" y="447199"/>
                    </a:lnTo>
                    <a:cubicBezTo>
                      <a:pt x="287179" y="469106"/>
                      <a:pt x="276701" y="507206"/>
                      <a:pt x="247174" y="514826"/>
                    </a:cubicBezTo>
                    <a:lnTo>
                      <a:pt x="7144" y="576739"/>
                    </a:lnTo>
                    <a:cubicBezTo>
                      <a:pt x="10954" y="631984"/>
                      <a:pt x="24289" y="685324"/>
                      <a:pt x="44291" y="734854"/>
                    </a:cubicBezTo>
                    <a:lnTo>
                      <a:pt x="296704" y="693896"/>
                    </a:lnTo>
                    <a:cubicBezTo>
                      <a:pt x="327184" y="689134"/>
                      <a:pt x="351949" y="719614"/>
                      <a:pt x="340519" y="748189"/>
                    </a:cubicBezTo>
                    <a:lnTo>
                      <a:pt x="250031" y="981551"/>
                    </a:lnTo>
                    <a:cubicBezTo>
                      <a:pt x="292894" y="1009174"/>
                      <a:pt x="339566" y="1030129"/>
                      <a:pt x="390049" y="1044416"/>
                    </a:cubicBezTo>
                    <a:lnTo>
                      <a:pt x="500539" y="831056"/>
                    </a:lnTo>
                    <a:cubicBezTo>
                      <a:pt x="514826" y="803434"/>
                      <a:pt x="553879" y="801529"/>
                      <a:pt x="571024" y="828199"/>
                    </a:cubicBezTo>
                    <a:lnTo>
                      <a:pt x="701516" y="1036796"/>
                    </a:lnTo>
                    <a:cubicBezTo>
                      <a:pt x="748189" y="1021556"/>
                      <a:pt x="792956" y="998696"/>
                      <a:pt x="832961" y="972026"/>
                    </a:cubicBezTo>
                    <a:lnTo>
                      <a:pt x="738664" y="748189"/>
                    </a:lnTo>
                    <a:cubicBezTo>
                      <a:pt x="726281" y="719614"/>
                      <a:pt x="750094" y="688181"/>
                      <a:pt x="781526" y="692944"/>
                    </a:cubicBezTo>
                    <a:lnTo>
                      <a:pt x="1028224" y="726281"/>
                    </a:lnTo>
                    <a:cubicBezTo>
                      <a:pt x="1046321" y="679609"/>
                      <a:pt x="1057751" y="629126"/>
                      <a:pt x="1061561" y="576739"/>
                    </a:cubicBezTo>
                    <a:lnTo>
                      <a:pt x="831056" y="511969"/>
                    </a:lnTo>
                    <a:cubicBezTo>
                      <a:pt x="800576" y="503396"/>
                      <a:pt x="791051" y="465296"/>
                      <a:pt x="813911" y="444341"/>
                    </a:cubicBezTo>
                    <a:lnTo>
                      <a:pt x="992981" y="270986"/>
                    </a:lnTo>
                    <a:close/>
                    <a:moveTo>
                      <a:pt x="605314" y="586264"/>
                    </a:moveTo>
                    <a:lnTo>
                      <a:pt x="535781" y="619601"/>
                    </a:lnTo>
                    <a:lnTo>
                      <a:pt x="467201" y="586264"/>
                    </a:lnTo>
                    <a:lnTo>
                      <a:pt x="450056" y="511016"/>
                    </a:lnTo>
                    <a:lnTo>
                      <a:pt x="497681" y="451009"/>
                    </a:lnTo>
                    <a:lnTo>
                      <a:pt x="574834" y="451009"/>
                    </a:lnTo>
                    <a:lnTo>
                      <a:pt x="622459" y="511016"/>
                    </a:lnTo>
                    <a:lnTo>
                      <a:pt x="605314" y="586264"/>
                    </a:lnTo>
                    <a:close/>
                  </a:path>
                </a:pathLst>
              </a:custGeom>
              <a:solidFill>
                <a:schemeClr val="bg1"/>
              </a:solidFill>
              <a:ln w="9525" cap="flat">
                <a:noFill/>
                <a:prstDash val="solid"/>
                <a:miter/>
              </a:ln>
            </p:spPr>
            <p:txBody>
              <a:bodyPr rtlCol="0" anchor="ctr"/>
              <a:lstStyle/>
              <a:p>
                <a:pPr defTabSz="914400">
                  <a:defRPr/>
                </a:pPr>
                <a:endParaRPr lang="en-IN">
                  <a:solidFill>
                    <a:srgbClr val="EBEBEB"/>
                  </a:solidFill>
                  <a:latin typeface="Segoe UI"/>
                </a:endParaRPr>
              </a:p>
            </p:txBody>
          </p:sp>
          <p:sp>
            <p:nvSpPr>
              <p:cNvPr id="24" name="Freeform: Shape 53">
                <a:extLst>
                  <a:ext uri="{FF2B5EF4-FFF2-40B4-BE49-F238E27FC236}">
                    <a16:creationId xmlns:a16="http://schemas.microsoft.com/office/drawing/2014/main" id="{F662E4E8-E8AC-FD42-926A-DE64B5255C37}"/>
                  </a:ext>
                </a:extLst>
              </p:cNvPr>
              <p:cNvSpPr/>
              <p:nvPr/>
            </p:nvSpPr>
            <p:spPr>
              <a:xfrm>
                <a:off x="11459534" y="5186348"/>
                <a:ext cx="283533" cy="277626"/>
              </a:xfrm>
              <a:custGeom>
                <a:avLst/>
                <a:gdLst>
                  <a:gd name="connsiteX0" fmla="*/ 1780420 w 1828800"/>
                  <a:gd name="connsiteY0" fmla="*/ 1078706 h 1790700"/>
                  <a:gd name="connsiteX1" fmla="*/ 1618495 w 1828800"/>
                  <a:gd name="connsiteY1" fmla="*/ 1055846 h 1790700"/>
                  <a:gd name="connsiteX2" fmla="*/ 1604207 w 1828800"/>
                  <a:gd name="connsiteY2" fmla="*/ 1036796 h 1790700"/>
                  <a:gd name="connsiteX3" fmla="*/ 1580395 w 1828800"/>
                  <a:gd name="connsiteY3" fmla="*/ 1031081 h 1790700"/>
                  <a:gd name="connsiteX4" fmla="*/ 1586110 w 1828800"/>
                  <a:gd name="connsiteY4" fmla="*/ 941546 h 1790700"/>
                  <a:gd name="connsiteX5" fmla="*/ 1466095 w 1828800"/>
                  <a:gd name="connsiteY5" fmla="*/ 561499 h 1790700"/>
                  <a:gd name="connsiteX6" fmla="*/ 1485145 w 1828800"/>
                  <a:gd name="connsiteY6" fmla="*/ 546259 h 1790700"/>
                  <a:gd name="connsiteX7" fmla="*/ 1489907 w 1828800"/>
                  <a:gd name="connsiteY7" fmla="*/ 523399 h 1790700"/>
                  <a:gd name="connsiteX8" fmla="*/ 1626115 w 1828800"/>
                  <a:gd name="connsiteY8" fmla="*/ 432911 h 1790700"/>
                  <a:gd name="connsiteX9" fmla="*/ 1643260 w 1828800"/>
                  <a:gd name="connsiteY9" fmla="*/ 357664 h 1790700"/>
                  <a:gd name="connsiteX10" fmla="*/ 1566107 w 1828800"/>
                  <a:gd name="connsiteY10" fmla="*/ 354806 h 1790700"/>
                  <a:gd name="connsiteX11" fmla="*/ 1444187 w 1828800"/>
                  <a:gd name="connsiteY11" fmla="*/ 460534 h 1790700"/>
                  <a:gd name="connsiteX12" fmla="*/ 1420375 w 1828800"/>
                  <a:gd name="connsiteY12" fmla="*/ 458629 h 1790700"/>
                  <a:gd name="connsiteX13" fmla="*/ 1399420 w 1828800"/>
                  <a:gd name="connsiteY13" fmla="*/ 472916 h 1790700"/>
                  <a:gd name="connsiteX14" fmla="*/ 1398467 w 1828800"/>
                  <a:gd name="connsiteY14" fmla="*/ 475774 h 1790700"/>
                  <a:gd name="connsiteX15" fmla="*/ 970794 w 1828800"/>
                  <a:gd name="connsiteY15" fmla="*/ 276701 h 1790700"/>
                  <a:gd name="connsiteX16" fmla="*/ 973652 w 1828800"/>
                  <a:gd name="connsiteY16" fmla="*/ 273844 h 1790700"/>
                  <a:gd name="connsiteX17" fmla="*/ 972700 w 1828800"/>
                  <a:gd name="connsiteY17" fmla="*/ 248126 h 1790700"/>
                  <a:gd name="connsiteX18" fmla="*/ 957460 w 1828800"/>
                  <a:gd name="connsiteY18" fmla="*/ 230029 h 1790700"/>
                  <a:gd name="connsiteX19" fmla="*/ 967937 w 1828800"/>
                  <a:gd name="connsiteY19" fmla="*/ 67151 h 1790700"/>
                  <a:gd name="connsiteX20" fmla="*/ 918407 w 1828800"/>
                  <a:gd name="connsiteY20" fmla="*/ 7144 h 1790700"/>
                  <a:gd name="connsiteX21" fmla="*/ 868877 w 1828800"/>
                  <a:gd name="connsiteY21" fmla="*/ 67151 h 1790700"/>
                  <a:gd name="connsiteX22" fmla="*/ 879355 w 1828800"/>
                  <a:gd name="connsiteY22" fmla="*/ 230029 h 1790700"/>
                  <a:gd name="connsiteX23" fmla="*/ 864115 w 1828800"/>
                  <a:gd name="connsiteY23" fmla="*/ 248126 h 1790700"/>
                  <a:gd name="connsiteX24" fmla="*/ 863162 w 1828800"/>
                  <a:gd name="connsiteY24" fmla="*/ 273844 h 1790700"/>
                  <a:gd name="connsiteX25" fmla="*/ 865067 w 1828800"/>
                  <a:gd name="connsiteY25" fmla="*/ 276701 h 1790700"/>
                  <a:gd name="connsiteX26" fmla="*/ 433585 w 1828800"/>
                  <a:gd name="connsiteY26" fmla="*/ 488156 h 1790700"/>
                  <a:gd name="connsiteX27" fmla="*/ 436442 w 1828800"/>
                  <a:gd name="connsiteY27" fmla="*/ 477679 h 1790700"/>
                  <a:gd name="connsiteX28" fmla="*/ 415487 w 1828800"/>
                  <a:gd name="connsiteY28" fmla="*/ 462439 h 1790700"/>
                  <a:gd name="connsiteX29" fmla="*/ 390722 w 1828800"/>
                  <a:gd name="connsiteY29" fmla="*/ 464344 h 1790700"/>
                  <a:gd name="connsiteX30" fmla="*/ 271660 w 1828800"/>
                  <a:gd name="connsiteY30" fmla="*/ 352901 h 1790700"/>
                  <a:gd name="connsiteX31" fmla="*/ 194507 w 1828800"/>
                  <a:gd name="connsiteY31" fmla="*/ 353854 h 1790700"/>
                  <a:gd name="connsiteX32" fmla="*/ 209747 w 1828800"/>
                  <a:gd name="connsiteY32" fmla="*/ 430054 h 1790700"/>
                  <a:gd name="connsiteX33" fmla="*/ 343097 w 1828800"/>
                  <a:gd name="connsiteY33" fmla="*/ 525304 h 1790700"/>
                  <a:gd name="connsiteX34" fmla="*/ 346907 w 1828800"/>
                  <a:gd name="connsiteY34" fmla="*/ 548164 h 1790700"/>
                  <a:gd name="connsiteX35" fmla="*/ 365957 w 1828800"/>
                  <a:gd name="connsiteY35" fmla="*/ 565309 h 1790700"/>
                  <a:gd name="connsiteX36" fmla="*/ 372625 w 1828800"/>
                  <a:gd name="connsiteY36" fmla="*/ 567214 h 1790700"/>
                  <a:gd name="connsiteX37" fmla="*/ 256420 w 1828800"/>
                  <a:gd name="connsiteY37" fmla="*/ 942499 h 1790700"/>
                  <a:gd name="connsiteX38" fmla="*/ 263087 w 1828800"/>
                  <a:gd name="connsiteY38" fmla="*/ 1036796 h 1790700"/>
                  <a:gd name="connsiteX39" fmla="*/ 257372 w 1828800"/>
                  <a:gd name="connsiteY39" fmla="*/ 1030129 h 1790700"/>
                  <a:gd name="connsiteX40" fmla="*/ 232607 w 1828800"/>
                  <a:gd name="connsiteY40" fmla="*/ 1036796 h 1790700"/>
                  <a:gd name="connsiteX41" fmla="*/ 218320 w 1828800"/>
                  <a:gd name="connsiteY41" fmla="*/ 1055846 h 1790700"/>
                  <a:gd name="connsiteX42" fmla="*/ 56395 w 1828800"/>
                  <a:gd name="connsiteY42" fmla="*/ 1078706 h 1790700"/>
                  <a:gd name="connsiteX43" fmla="*/ 7817 w 1828800"/>
                  <a:gd name="connsiteY43" fmla="*/ 1139666 h 1790700"/>
                  <a:gd name="connsiteX44" fmla="*/ 76397 w 1828800"/>
                  <a:gd name="connsiteY44" fmla="*/ 1175861 h 1790700"/>
                  <a:gd name="connsiteX45" fmla="*/ 233560 w 1828800"/>
                  <a:gd name="connsiteY45" fmla="*/ 1132046 h 1790700"/>
                  <a:gd name="connsiteX46" fmla="*/ 254515 w 1828800"/>
                  <a:gd name="connsiteY46" fmla="*/ 1143476 h 1790700"/>
                  <a:gd name="connsiteX47" fmla="*/ 277375 w 1828800"/>
                  <a:gd name="connsiteY47" fmla="*/ 1139666 h 1790700"/>
                  <a:gd name="connsiteX48" fmla="*/ 282137 w 1828800"/>
                  <a:gd name="connsiteY48" fmla="*/ 1130141 h 1790700"/>
                  <a:gd name="connsiteX49" fmla="*/ 579317 w 1828800"/>
                  <a:gd name="connsiteY49" fmla="*/ 1514951 h 1790700"/>
                  <a:gd name="connsiteX50" fmla="*/ 570745 w 1828800"/>
                  <a:gd name="connsiteY50" fmla="*/ 1535906 h 1790700"/>
                  <a:gd name="connsiteX51" fmla="*/ 577412 w 1828800"/>
                  <a:gd name="connsiteY51" fmla="*/ 1558766 h 1790700"/>
                  <a:gd name="connsiteX52" fmla="*/ 497402 w 1828800"/>
                  <a:gd name="connsiteY52" fmla="*/ 1701641 h 1790700"/>
                  <a:gd name="connsiteX53" fmla="*/ 516452 w 1828800"/>
                  <a:gd name="connsiteY53" fmla="*/ 1776889 h 1790700"/>
                  <a:gd name="connsiteX54" fmla="*/ 586937 w 1828800"/>
                  <a:gd name="connsiteY54" fmla="*/ 1744504 h 1790700"/>
                  <a:gd name="connsiteX55" fmla="*/ 646945 w 1828800"/>
                  <a:gd name="connsiteY55" fmla="*/ 1593056 h 1790700"/>
                  <a:gd name="connsiteX56" fmla="*/ 668852 w 1828800"/>
                  <a:gd name="connsiteY56" fmla="*/ 1583531 h 1790700"/>
                  <a:gd name="connsiteX57" fmla="*/ 679330 w 1828800"/>
                  <a:gd name="connsiteY57" fmla="*/ 1564481 h 1790700"/>
                  <a:gd name="connsiteX58" fmla="*/ 921265 w 1828800"/>
                  <a:gd name="connsiteY58" fmla="*/ 1610201 h 1790700"/>
                  <a:gd name="connsiteX59" fmla="*/ 1166057 w 1828800"/>
                  <a:gd name="connsiteY59" fmla="*/ 1563529 h 1790700"/>
                  <a:gd name="connsiteX60" fmla="*/ 1165105 w 1828800"/>
                  <a:gd name="connsiteY60" fmla="*/ 1566386 h 1790700"/>
                  <a:gd name="connsiteX61" fmla="*/ 1167010 w 1828800"/>
                  <a:gd name="connsiteY61" fmla="*/ 1566386 h 1790700"/>
                  <a:gd name="connsiteX62" fmla="*/ 1179392 w 1828800"/>
                  <a:gd name="connsiteY62" fmla="*/ 1589246 h 1790700"/>
                  <a:gd name="connsiteX63" fmla="*/ 1201300 w 1828800"/>
                  <a:gd name="connsiteY63" fmla="*/ 1598771 h 1790700"/>
                  <a:gd name="connsiteX64" fmla="*/ 1261307 w 1828800"/>
                  <a:gd name="connsiteY64" fmla="*/ 1750219 h 1790700"/>
                  <a:gd name="connsiteX65" fmla="*/ 1331792 w 1828800"/>
                  <a:gd name="connsiteY65" fmla="*/ 1782604 h 1790700"/>
                  <a:gd name="connsiteX66" fmla="*/ 1350842 w 1828800"/>
                  <a:gd name="connsiteY66" fmla="*/ 1707356 h 1790700"/>
                  <a:gd name="connsiteX67" fmla="*/ 1270832 w 1828800"/>
                  <a:gd name="connsiteY67" fmla="*/ 1564481 h 1790700"/>
                  <a:gd name="connsiteX68" fmla="*/ 1277500 w 1828800"/>
                  <a:gd name="connsiteY68" fmla="*/ 1541621 h 1790700"/>
                  <a:gd name="connsiteX69" fmla="*/ 1267975 w 1828800"/>
                  <a:gd name="connsiteY69" fmla="*/ 1517809 h 1790700"/>
                  <a:gd name="connsiteX70" fmla="*/ 1259402 w 1828800"/>
                  <a:gd name="connsiteY70" fmla="*/ 1517809 h 1790700"/>
                  <a:gd name="connsiteX71" fmla="*/ 1557535 w 1828800"/>
                  <a:gd name="connsiteY71" fmla="*/ 1141571 h 1790700"/>
                  <a:gd name="connsiteX72" fmla="*/ 1582300 w 1828800"/>
                  <a:gd name="connsiteY72" fmla="*/ 1145381 h 1790700"/>
                  <a:gd name="connsiteX73" fmla="*/ 1603255 w 1828800"/>
                  <a:gd name="connsiteY73" fmla="*/ 1133951 h 1790700"/>
                  <a:gd name="connsiteX74" fmla="*/ 1760417 w 1828800"/>
                  <a:gd name="connsiteY74" fmla="*/ 1177766 h 1790700"/>
                  <a:gd name="connsiteX75" fmla="*/ 1828997 w 1828800"/>
                  <a:gd name="connsiteY75" fmla="*/ 1141571 h 1790700"/>
                  <a:gd name="connsiteX76" fmla="*/ 1780420 w 1828800"/>
                  <a:gd name="connsiteY76" fmla="*/ 1078706 h 1790700"/>
                  <a:gd name="connsiteX77" fmla="*/ 914597 w 1828800"/>
                  <a:gd name="connsiteY77" fmla="*/ 1473994 h 1790700"/>
                  <a:gd name="connsiteX78" fmla="*/ 383102 w 1828800"/>
                  <a:gd name="connsiteY78" fmla="*/ 942499 h 1790700"/>
                  <a:gd name="connsiteX79" fmla="*/ 914597 w 1828800"/>
                  <a:gd name="connsiteY79" fmla="*/ 411004 h 1790700"/>
                  <a:gd name="connsiteX80" fmla="*/ 1446092 w 1828800"/>
                  <a:gd name="connsiteY80" fmla="*/ 942499 h 1790700"/>
                  <a:gd name="connsiteX81" fmla="*/ 914597 w 1828800"/>
                  <a:gd name="connsiteY81" fmla="*/ 1473994 h 179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28800" h="1790700">
                    <a:moveTo>
                      <a:pt x="1780420" y="1078706"/>
                    </a:moveTo>
                    <a:lnTo>
                      <a:pt x="1618495" y="1055846"/>
                    </a:lnTo>
                    <a:lnTo>
                      <a:pt x="1604207" y="1036796"/>
                    </a:lnTo>
                    <a:lnTo>
                      <a:pt x="1580395" y="1031081"/>
                    </a:lnTo>
                    <a:cubicBezTo>
                      <a:pt x="1584205" y="1001554"/>
                      <a:pt x="1586110" y="972026"/>
                      <a:pt x="1586110" y="941546"/>
                    </a:cubicBezTo>
                    <a:cubicBezTo>
                      <a:pt x="1586110" y="799624"/>
                      <a:pt x="1542295" y="669131"/>
                      <a:pt x="1466095" y="561499"/>
                    </a:cubicBezTo>
                    <a:lnTo>
                      <a:pt x="1485145" y="546259"/>
                    </a:lnTo>
                    <a:lnTo>
                      <a:pt x="1489907" y="523399"/>
                    </a:lnTo>
                    <a:lnTo>
                      <a:pt x="1626115" y="432911"/>
                    </a:lnTo>
                    <a:cubicBezTo>
                      <a:pt x="1651832" y="412909"/>
                      <a:pt x="1660405" y="379571"/>
                      <a:pt x="1643260" y="357664"/>
                    </a:cubicBezTo>
                    <a:cubicBezTo>
                      <a:pt x="1627067" y="335756"/>
                      <a:pt x="1591825" y="334804"/>
                      <a:pt x="1566107" y="354806"/>
                    </a:cubicBezTo>
                    <a:lnTo>
                      <a:pt x="1444187" y="460534"/>
                    </a:lnTo>
                    <a:lnTo>
                      <a:pt x="1420375" y="458629"/>
                    </a:lnTo>
                    <a:lnTo>
                      <a:pt x="1399420" y="472916"/>
                    </a:lnTo>
                    <a:lnTo>
                      <a:pt x="1398467" y="475774"/>
                    </a:lnTo>
                    <a:cubicBezTo>
                      <a:pt x="1287977" y="362426"/>
                      <a:pt x="1138435" y="289084"/>
                      <a:pt x="970794" y="276701"/>
                    </a:cubicBezTo>
                    <a:lnTo>
                      <a:pt x="973652" y="273844"/>
                    </a:lnTo>
                    <a:lnTo>
                      <a:pt x="972700" y="248126"/>
                    </a:lnTo>
                    <a:lnTo>
                      <a:pt x="957460" y="230029"/>
                    </a:lnTo>
                    <a:lnTo>
                      <a:pt x="967937" y="67151"/>
                    </a:lnTo>
                    <a:cubicBezTo>
                      <a:pt x="967937" y="33814"/>
                      <a:pt x="946030" y="7144"/>
                      <a:pt x="918407" y="7144"/>
                    </a:cubicBezTo>
                    <a:cubicBezTo>
                      <a:pt x="890785" y="7144"/>
                      <a:pt x="868877" y="33814"/>
                      <a:pt x="868877" y="67151"/>
                    </a:cubicBezTo>
                    <a:lnTo>
                      <a:pt x="879355" y="230029"/>
                    </a:lnTo>
                    <a:lnTo>
                      <a:pt x="864115" y="248126"/>
                    </a:lnTo>
                    <a:lnTo>
                      <a:pt x="863162" y="273844"/>
                    </a:lnTo>
                    <a:lnTo>
                      <a:pt x="865067" y="276701"/>
                    </a:lnTo>
                    <a:cubicBezTo>
                      <a:pt x="694570" y="290989"/>
                      <a:pt x="543122" y="369094"/>
                      <a:pt x="433585" y="488156"/>
                    </a:cubicBezTo>
                    <a:lnTo>
                      <a:pt x="436442" y="477679"/>
                    </a:lnTo>
                    <a:lnTo>
                      <a:pt x="415487" y="462439"/>
                    </a:lnTo>
                    <a:lnTo>
                      <a:pt x="390722" y="464344"/>
                    </a:lnTo>
                    <a:lnTo>
                      <a:pt x="271660" y="352901"/>
                    </a:lnTo>
                    <a:cubicBezTo>
                      <a:pt x="245942" y="331946"/>
                      <a:pt x="211652" y="331946"/>
                      <a:pt x="194507" y="353854"/>
                    </a:cubicBezTo>
                    <a:cubicBezTo>
                      <a:pt x="177362" y="374809"/>
                      <a:pt x="184030" y="409099"/>
                      <a:pt x="209747" y="430054"/>
                    </a:cubicBezTo>
                    <a:lnTo>
                      <a:pt x="343097" y="525304"/>
                    </a:lnTo>
                    <a:lnTo>
                      <a:pt x="346907" y="548164"/>
                    </a:lnTo>
                    <a:lnTo>
                      <a:pt x="365957" y="565309"/>
                    </a:lnTo>
                    <a:lnTo>
                      <a:pt x="372625" y="567214"/>
                    </a:lnTo>
                    <a:cubicBezTo>
                      <a:pt x="299282" y="673894"/>
                      <a:pt x="256420" y="803434"/>
                      <a:pt x="256420" y="942499"/>
                    </a:cubicBezTo>
                    <a:cubicBezTo>
                      <a:pt x="256420" y="974884"/>
                      <a:pt x="259277" y="1006316"/>
                      <a:pt x="263087" y="1036796"/>
                    </a:cubicBezTo>
                    <a:lnTo>
                      <a:pt x="257372" y="1030129"/>
                    </a:lnTo>
                    <a:lnTo>
                      <a:pt x="232607" y="1036796"/>
                    </a:lnTo>
                    <a:lnTo>
                      <a:pt x="218320" y="1055846"/>
                    </a:lnTo>
                    <a:lnTo>
                      <a:pt x="56395" y="1078706"/>
                    </a:lnTo>
                    <a:cubicBezTo>
                      <a:pt x="24010" y="1085374"/>
                      <a:pt x="3055" y="1112996"/>
                      <a:pt x="7817" y="1139666"/>
                    </a:cubicBezTo>
                    <a:cubicBezTo>
                      <a:pt x="13532" y="1166336"/>
                      <a:pt x="44012" y="1182529"/>
                      <a:pt x="76397" y="1175861"/>
                    </a:cubicBezTo>
                    <a:lnTo>
                      <a:pt x="233560" y="1132046"/>
                    </a:lnTo>
                    <a:lnTo>
                      <a:pt x="254515" y="1143476"/>
                    </a:lnTo>
                    <a:lnTo>
                      <a:pt x="277375" y="1139666"/>
                    </a:lnTo>
                    <a:lnTo>
                      <a:pt x="282137" y="1130141"/>
                    </a:lnTo>
                    <a:cubicBezTo>
                      <a:pt x="329762" y="1293019"/>
                      <a:pt x="437395" y="1429226"/>
                      <a:pt x="579317" y="1514951"/>
                    </a:cubicBezTo>
                    <a:lnTo>
                      <a:pt x="570745" y="1535906"/>
                    </a:lnTo>
                    <a:lnTo>
                      <a:pt x="577412" y="1558766"/>
                    </a:lnTo>
                    <a:lnTo>
                      <a:pt x="497402" y="1701641"/>
                    </a:lnTo>
                    <a:cubicBezTo>
                      <a:pt x="483115" y="1731169"/>
                      <a:pt x="491687" y="1765459"/>
                      <a:pt x="516452" y="1776889"/>
                    </a:cubicBezTo>
                    <a:cubicBezTo>
                      <a:pt x="541217" y="1788319"/>
                      <a:pt x="572650" y="1774031"/>
                      <a:pt x="586937" y="1744504"/>
                    </a:cubicBezTo>
                    <a:lnTo>
                      <a:pt x="646945" y="1593056"/>
                    </a:lnTo>
                    <a:lnTo>
                      <a:pt x="668852" y="1583531"/>
                    </a:lnTo>
                    <a:lnTo>
                      <a:pt x="679330" y="1564481"/>
                    </a:lnTo>
                    <a:cubicBezTo>
                      <a:pt x="754577" y="1594009"/>
                      <a:pt x="835540" y="1610201"/>
                      <a:pt x="921265" y="1610201"/>
                    </a:cubicBezTo>
                    <a:cubicBezTo>
                      <a:pt x="1007942" y="1610201"/>
                      <a:pt x="1090810" y="1593056"/>
                      <a:pt x="1166057" y="1563529"/>
                    </a:cubicBezTo>
                    <a:lnTo>
                      <a:pt x="1165105" y="1566386"/>
                    </a:lnTo>
                    <a:lnTo>
                      <a:pt x="1167010" y="1566386"/>
                    </a:lnTo>
                    <a:lnTo>
                      <a:pt x="1179392" y="1589246"/>
                    </a:lnTo>
                    <a:lnTo>
                      <a:pt x="1201300" y="1598771"/>
                    </a:lnTo>
                    <a:lnTo>
                      <a:pt x="1261307" y="1750219"/>
                    </a:lnTo>
                    <a:cubicBezTo>
                      <a:pt x="1275595" y="1779746"/>
                      <a:pt x="1307027" y="1794986"/>
                      <a:pt x="1331792" y="1782604"/>
                    </a:cubicBezTo>
                    <a:cubicBezTo>
                      <a:pt x="1356557" y="1771174"/>
                      <a:pt x="1365130" y="1736884"/>
                      <a:pt x="1350842" y="1707356"/>
                    </a:cubicBezTo>
                    <a:lnTo>
                      <a:pt x="1270832" y="1564481"/>
                    </a:lnTo>
                    <a:lnTo>
                      <a:pt x="1277500" y="1541621"/>
                    </a:lnTo>
                    <a:lnTo>
                      <a:pt x="1267975" y="1517809"/>
                    </a:lnTo>
                    <a:lnTo>
                      <a:pt x="1259402" y="1517809"/>
                    </a:lnTo>
                    <a:cubicBezTo>
                      <a:pt x="1400372" y="1434941"/>
                      <a:pt x="1508957" y="1300639"/>
                      <a:pt x="1557535" y="1141571"/>
                    </a:cubicBezTo>
                    <a:lnTo>
                      <a:pt x="1582300" y="1145381"/>
                    </a:lnTo>
                    <a:lnTo>
                      <a:pt x="1603255" y="1133951"/>
                    </a:lnTo>
                    <a:lnTo>
                      <a:pt x="1760417" y="1177766"/>
                    </a:lnTo>
                    <a:cubicBezTo>
                      <a:pt x="1792802" y="1184434"/>
                      <a:pt x="1823282" y="1168241"/>
                      <a:pt x="1828997" y="1141571"/>
                    </a:cubicBezTo>
                    <a:cubicBezTo>
                      <a:pt x="1833760" y="1112996"/>
                      <a:pt x="1812805" y="1086326"/>
                      <a:pt x="1780420" y="1078706"/>
                    </a:cubicBezTo>
                    <a:close/>
                    <a:moveTo>
                      <a:pt x="914597" y="1473994"/>
                    </a:moveTo>
                    <a:cubicBezTo>
                      <a:pt x="621227" y="1473994"/>
                      <a:pt x="383102" y="1235869"/>
                      <a:pt x="383102" y="942499"/>
                    </a:cubicBezTo>
                    <a:cubicBezTo>
                      <a:pt x="383102" y="649129"/>
                      <a:pt x="621227" y="411004"/>
                      <a:pt x="914597" y="411004"/>
                    </a:cubicBezTo>
                    <a:cubicBezTo>
                      <a:pt x="1207967" y="411004"/>
                      <a:pt x="1446092" y="649129"/>
                      <a:pt x="1446092" y="942499"/>
                    </a:cubicBezTo>
                    <a:cubicBezTo>
                      <a:pt x="1446092" y="1235869"/>
                      <a:pt x="1207967" y="1473994"/>
                      <a:pt x="914597" y="1473994"/>
                    </a:cubicBezTo>
                    <a:close/>
                  </a:path>
                </a:pathLst>
              </a:custGeom>
              <a:solidFill>
                <a:schemeClr val="bg1"/>
              </a:solidFill>
              <a:ln w="9525" cap="flat">
                <a:noFill/>
                <a:prstDash val="solid"/>
                <a:miter/>
              </a:ln>
            </p:spPr>
            <p:txBody>
              <a:bodyPr rtlCol="0" anchor="ctr"/>
              <a:lstStyle/>
              <a:p>
                <a:pPr defTabSz="914400">
                  <a:defRPr/>
                </a:pPr>
                <a:endParaRPr lang="en-IN">
                  <a:solidFill>
                    <a:srgbClr val="EBEBEB"/>
                  </a:solidFill>
                  <a:latin typeface="Segoe UI"/>
                </a:endParaRPr>
              </a:p>
            </p:txBody>
          </p:sp>
        </p:grpSp>
        <p:pic>
          <p:nvPicPr>
            <p:cNvPr id="21" name="Picture 20" descr="A screenshot of a cell phone&#10;&#10;Description automatically generated">
              <a:extLst>
                <a:ext uri="{FF2B5EF4-FFF2-40B4-BE49-F238E27FC236}">
                  <a16:creationId xmlns:a16="http://schemas.microsoft.com/office/drawing/2014/main" id="{6C2F8364-B3AD-324A-A0A2-AD1D08E2898F}"/>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5554504" y="1753559"/>
              <a:ext cx="4067293" cy="2089057"/>
            </a:xfrm>
            <a:prstGeom prst="rect">
              <a:avLst/>
            </a:prstGeom>
          </p:spPr>
        </p:pic>
      </p:grpSp>
      <p:sp>
        <p:nvSpPr>
          <p:cNvPr id="3" name="Slide Number Placeholder 3">
            <a:extLst>
              <a:ext uri="{FF2B5EF4-FFF2-40B4-BE49-F238E27FC236}">
                <a16:creationId xmlns:a16="http://schemas.microsoft.com/office/drawing/2014/main" id="{7111C188-6DAD-9995-3F53-577EC188CF7B}"/>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30</a:t>
            </a:fld>
            <a:endParaRPr lang="en-US" dirty="0"/>
          </a:p>
        </p:txBody>
      </p:sp>
      <p:sp>
        <p:nvSpPr>
          <p:cNvPr id="69" name="Footer Placeholder 3">
            <a:extLst>
              <a:ext uri="{FF2B5EF4-FFF2-40B4-BE49-F238E27FC236}">
                <a16:creationId xmlns:a16="http://schemas.microsoft.com/office/drawing/2014/main" id="{A450228A-6D57-C53F-8C8F-67DE96E4EA58}"/>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2180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8664-A1B6-344D-B5F7-B9F33E9C77EA}"/>
              </a:ext>
            </a:extLst>
          </p:cNvPr>
          <p:cNvSpPr>
            <a:spLocks noGrp="1"/>
          </p:cNvSpPr>
          <p:nvPr>
            <p:ph type="title"/>
          </p:nvPr>
        </p:nvSpPr>
        <p:spPr/>
        <p:txBody>
          <a:bodyPr/>
          <a:lstStyle/>
          <a:p>
            <a:r>
              <a:rPr lang="en-US" dirty="0"/>
              <a:t>AKS Storage Options</a:t>
            </a:r>
          </a:p>
        </p:txBody>
      </p:sp>
      <p:pic>
        <p:nvPicPr>
          <p:cNvPr id="3074" name="Picture 2" descr="Storage options for applications in an Azure Kubernetes Services (AKS) cluster">
            <a:extLst>
              <a:ext uri="{FF2B5EF4-FFF2-40B4-BE49-F238E27FC236}">
                <a16:creationId xmlns:a16="http://schemas.microsoft.com/office/drawing/2014/main" id="{3474B07F-3B0E-0149-B5E4-E70008AEB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0" y="2199922"/>
            <a:ext cx="5054600" cy="3797300"/>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a:extLst>
              <a:ext uri="{FF2B5EF4-FFF2-40B4-BE49-F238E27FC236}">
                <a16:creationId xmlns:a16="http://schemas.microsoft.com/office/drawing/2014/main" id="{51F848FC-312E-6241-A4BB-90E3718628F5}"/>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31</a:t>
            </a:fld>
            <a:endParaRPr lang="en-US" dirty="0"/>
          </a:p>
        </p:txBody>
      </p:sp>
      <p:sp>
        <p:nvSpPr>
          <p:cNvPr id="20" name="Footer Placeholder 3">
            <a:extLst>
              <a:ext uri="{FF2B5EF4-FFF2-40B4-BE49-F238E27FC236}">
                <a16:creationId xmlns:a16="http://schemas.microsoft.com/office/drawing/2014/main" id="{3E6CC845-60BC-D94A-B5F9-1382C165610C}"/>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453636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3306-AC9D-4212-98C2-8829A9DBFDAA}"/>
              </a:ext>
            </a:extLst>
          </p:cNvPr>
          <p:cNvSpPr>
            <a:spLocks noGrp="1"/>
          </p:cNvSpPr>
          <p:nvPr>
            <p:ph type="title"/>
          </p:nvPr>
        </p:nvSpPr>
        <p:spPr/>
        <p:txBody>
          <a:bodyPr/>
          <a:lstStyle/>
          <a:p>
            <a:r>
              <a:rPr lang="en-US" dirty="0"/>
              <a:t>Azure Container registry</a:t>
            </a:r>
          </a:p>
        </p:txBody>
      </p:sp>
      <p:sp>
        <p:nvSpPr>
          <p:cNvPr id="3" name="Content Placeholder 2">
            <a:extLst>
              <a:ext uri="{FF2B5EF4-FFF2-40B4-BE49-F238E27FC236}">
                <a16:creationId xmlns:a16="http://schemas.microsoft.com/office/drawing/2014/main" id="{62B0AF7C-7B8E-4DD3-93CF-569D3B45A37C}"/>
              </a:ext>
            </a:extLst>
          </p:cNvPr>
          <p:cNvSpPr>
            <a:spLocks noGrp="1"/>
          </p:cNvSpPr>
          <p:nvPr>
            <p:ph idx="1"/>
          </p:nvPr>
        </p:nvSpPr>
        <p:spPr>
          <a:xfrm>
            <a:off x="1204686" y="1845734"/>
            <a:ext cx="9950994" cy="4023360"/>
          </a:xfrm>
        </p:spPr>
        <p:txBody>
          <a:bodyPr/>
          <a:lstStyle/>
          <a:p>
            <a:pPr marL="0" indent="0">
              <a:buNone/>
            </a:pPr>
            <a:r>
              <a:rPr lang="en-US" dirty="0"/>
              <a:t>First-class Azure resource</a:t>
            </a:r>
          </a:p>
          <a:p>
            <a:pPr marL="0" indent="0">
              <a:buNone/>
            </a:pPr>
            <a:r>
              <a:rPr lang="en-US" dirty="0"/>
              <a:t>Managed, private Docker registry service based on the open-source Docker Registry 2.0. </a:t>
            </a:r>
          </a:p>
          <a:p>
            <a:pPr marL="0" indent="0">
              <a:buNone/>
            </a:pPr>
            <a:r>
              <a:rPr lang="en-US" dirty="0"/>
              <a:t>Can be used with existing container development and deployment pipelines</a:t>
            </a:r>
          </a:p>
          <a:p>
            <a:pPr marL="0" indent="0">
              <a:buNone/>
            </a:pPr>
            <a:r>
              <a:rPr lang="en-US" dirty="0"/>
              <a:t>Use Azure Container Registry Tasks to build container images in Azure</a:t>
            </a:r>
          </a:p>
          <a:p>
            <a:pPr marL="0" indent="0">
              <a:buNone/>
            </a:pPr>
            <a:r>
              <a:rPr lang="en-US" dirty="0"/>
              <a:t>Three pricing tiers:</a:t>
            </a:r>
          </a:p>
          <a:p>
            <a:pPr marL="457200" indent="-457200">
              <a:buFont typeface="+mj-lt"/>
              <a:buAutoNum type="arabicPeriod"/>
            </a:pPr>
            <a:r>
              <a:rPr lang="en-US" dirty="0"/>
              <a:t>Basic </a:t>
            </a:r>
          </a:p>
          <a:p>
            <a:pPr marL="457200" indent="-457200">
              <a:buFont typeface="+mj-lt"/>
              <a:buAutoNum type="arabicPeriod"/>
            </a:pPr>
            <a:r>
              <a:rPr lang="en-US" dirty="0"/>
              <a:t>Standard</a:t>
            </a:r>
          </a:p>
          <a:p>
            <a:pPr marL="457200" indent="-457200">
              <a:buFont typeface="+mj-lt"/>
              <a:buAutoNum type="arabicPeriod"/>
            </a:pPr>
            <a:r>
              <a:rPr lang="en-US" dirty="0"/>
              <a:t>Premium</a:t>
            </a:r>
          </a:p>
          <a:p>
            <a:pPr marL="0" indent="0">
              <a:buNone/>
            </a:pPr>
            <a:endParaRPr lang="en-US" dirty="0"/>
          </a:p>
        </p:txBody>
      </p:sp>
      <p:sp>
        <p:nvSpPr>
          <p:cNvPr id="4" name="Footer Placeholder 3">
            <a:extLst>
              <a:ext uri="{FF2B5EF4-FFF2-40B4-BE49-F238E27FC236}">
                <a16:creationId xmlns:a16="http://schemas.microsoft.com/office/drawing/2014/main" id="{8AB5A2F3-DC6C-164D-9CE3-9C3350C88EEF}"/>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5" name="Slide Number Placeholder 4">
            <a:extLst>
              <a:ext uri="{FF2B5EF4-FFF2-40B4-BE49-F238E27FC236}">
                <a16:creationId xmlns:a16="http://schemas.microsoft.com/office/drawing/2014/main" id="{B1BE1A59-0EB9-0245-A76F-6767EC6CABF9}"/>
              </a:ext>
            </a:extLst>
          </p:cNvPr>
          <p:cNvSpPr>
            <a:spLocks noGrp="1"/>
          </p:cNvSpPr>
          <p:nvPr>
            <p:ph type="sldNum" sz="quarter" idx="12"/>
          </p:nvPr>
        </p:nvSpPr>
        <p:spPr>
          <a:xfrm>
            <a:off x="9900458" y="6459785"/>
            <a:ext cx="1312025" cy="365125"/>
          </a:xfrm>
        </p:spPr>
        <p:txBody>
          <a:bodyPr/>
          <a:lstStyle/>
          <a:p>
            <a:fld id="{D57F1E4F-1CFF-5643-939E-217C01CDF565}" type="slidenum">
              <a:rPr lang="en-US" smtClean="0"/>
              <a:pPr/>
              <a:t>32</a:t>
            </a:fld>
            <a:endParaRPr lang="en-US" dirty="0"/>
          </a:p>
        </p:txBody>
      </p:sp>
      <p:sp>
        <p:nvSpPr>
          <p:cNvPr id="7" name="Rectangle 6">
            <a:extLst>
              <a:ext uri="{FF2B5EF4-FFF2-40B4-BE49-F238E27FC236}">
                <a16:creationId xmlns:a16="http://schemas.microsoft.com/office/drawing/2014/main" id="{2FCF5637-3FAF-BD4A-8CC5-CCA4456FCB79}"/>
              </a:ext>
            </a:extLst>
          </p:cNvPr>
          <p:cNvSpPr/>
          <p:nvPr/>
        </p:nvSpPr>
        <p:spPr>
          <a:xfrm>
            <a:off x="1169365" y="5792802"/>
            <a:ext cx="8229600" cy="369332"/>
          </a:xfrm>
          <a:prstGeom prst="rect">
            <a:avLst/>
          </a:prstGeom>
        </p:spPr>
        <p:txBody>
          <a:bodyPr wrap="square">
            <a:spAutoFit/>
          </a:bodyPr>
          <a:lstStyle/>
          <a:p>
            <a:r>
              <a:rPr lang="en-US" dirty="0">
                <a:solidFill>
                  <a:srgbClr val="0070C0"/>
                </a:solidFill>
                <a:hlinkClick r:id="rId3">
                  <a:extLst>
                    <a:ext uri="{A12FA001-AC4F-418D-AE19-62706E023703}">
                      <ahyp:hlinkClr xmlns:ahyp="http://schemas.microsoft.com/office/drawing/2018/hyperlinkcolor" val="tx"/>
                    </a:ext>
                  </a:extLst>
                </a:hlinkClick>
              </a:rPr>
              <a:t>https://docs.microsoft.com/en-us/azure/container-registry/container-registry-skus</a:t>
            </a:r>
            <a:endParaRPr lang="en-US" dirty="0">
              <a:solidFill>
                <a:srgbClr val="0070C0"/>
              </a:solidFill>
            </a:endParaRPr>
          </a:p>
        </p:txBody>
      </p:sp>
      <p:sp>
        <p:nvSpPr>
          <p:cNvPr id="8" name="Rectangle 7">
            <a:extLst>
              <a:ext uri="{FF2B5EF4-FFF2-40B4-BE49-F238E27FC236}">
                <a16:creationId xmlns:a16="http://schemas.microsoft.com/office/drawing/2014/main" id="{BAEDFD0C-7820-2E48-8512-5D680F728917}"/>
              </a:ext>
            </a:extLst>
          </p:cNvPr>
          <p:cNvSpPr/>
          <p:nvPr/>
        </p:nvSpPr>
        <p:spPr>
          <a:xfrm>
            <a:off x="1169365" y="5499762"/>
            <a:ext cx="7288696" cy="369332"/>
          </a:xfrm>
          <a:prstGeom prst="rect">
            <a:avLst/>
          </a:prstGeom>
        </p:spPr>
        <p:txBody>
          <a:bodyPr wrap="square">
            <a:spAutoFit/>
          </a:bodyPr>
          <a:lstStyle/>
          <a:p>
            <a:r>
              <a:rPr lang="en-US" dirty="0">
                <a:solidFill>
                  <a:srgbClr val="0070C0"/>
                </a:solidFill>
                <a:hlinkClick r:id="rId4">
                  <a:extLst>
                    <a:ext uri="{A12FA001-AC4F-418D-AE19-62706E023703}">
                      <ahyp:hlinkClr xmlns:ahyp="http://schemas.microsoft.com/office/drawing/2018/hyperlinkcolor" val="tx"/>
                    </a:ext>
                  </a:extLst>
                </a:hlinkClick>
              </a:rPr>
              <a:t>https://azure.microsoft.com/en-us/pricing/details/container-registry/</a:t>
            </a:r>
            <a:endParaRPr lang="en-US" dirty="0">
              <a:solidFill>
                <a:srgbClr val="0070C0"/>
              </a:solidFill>
            </a:endParaRPr>
          </a:p>
        </p:txBody>
      </p:sp>
    </p:spTree>
    <p:extLst>
      <p:ext uri="{BB962C8B-B14F-4D97-AF65-F5344CB8AC3E}">
        <p14:creationId xmlns:p14="http://schemas.microsoft.com/office/powerpoint/2010/main" val="3155714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462A-499D-4A4E-8D72-650624CDC58A}"/>
              </a:ext>
            </a:extLst>
          </p:cNvPr>
          <p:cNvSpPr>
            <a:spLocks noGrp="1"/>
          </p:cNvSpPr>
          <p:nvPr>
            <p:ph type="title"/>
          </p:nvPr>
        </p:nvSpPr>
        <p:spPr/>
        <p:txBody>
          <a:bodyPr/>
          <a:lstStyle/>
          <a:p>
            <a:r>
              <a:rPr lang="en-US" dirty="0"/>
              <a:t>Azure container instances</a:t>
            </a:r>
          </a:p>
        </p:txBody>
      </p:sp>
      <p:sp>
        <p:nvSpPr>
          <p:cNvPr id="3" name="Content Placeholder 2">
            <a:extLst>
              <a:ext uri="{FF2B5EF4-FFF2-40B4-BE49-F238E27FC236}">
                <a16:creationId xmlns:a16="http://schemas.microsoft.com/office/drawing/2014/main" id="{E2CD061A-3899-485F-BD1B-4DEA5A8677B4}"/>
              </a:ext>
            </a:extLst>
          </p:cNvPr>
          <p:cNvSpPr>
            <a:spLocks noGrp="1"/>
          </p:cNvSpPr>
          <p:nvPr>
            <p:ph idx="1"/>
          </p:nvPr>
        </p:nvSpPr>
        <p:spPr/>
        <p:txBody>
          <a:bodyPr/>
          <a:lstStyle/>
          <a:p>
            <a:r>
              <a:rPr lang="en-US" dirty="0"/>
              <a:t>Fastest and simplest way to run a container in Azure</a:t>
            </a:r>
          </a:p>
          <a:p>
            <a:r>
              <a:rPr lang="en-US" dirty="0">
                <a:solidFill>
                  <a:schemeClr val="accent2"/>
                </a:solidFill>
                <a:hlinkClick r:id="rId3">
                  <a:extLst>
                    <a:ext uri="{A12FA001-AC4F-418D-AE19-62706E023703}">
                      <ahyp:hlinkClr xmlns:ahyp="http://schemas.microsoft.com/office/drawing/2018/hyperlinkcolor" val="tx"/>
                    </a:ext>
                  </a:extLst>
                </a:hlinkClick>
              </a:rPr>
              <a:t>https://docs.microsoft.com/en-us/azure/container-instances/</a:t>
            </a:r>
            <a:endParaRPr lang="en-US" dirty="0">
              <a:solidFill>
                <a:schemeClr val="accent2"/>
              </a:solidFill>
            </a:endParaRPr>
          </a:p>
        </p:txBody>
      </p:sp>
      <p:pic>
        <p:nvPicPr>
          <p:cNvPr id="4" name="Picture 3">
            <a:extLst>
              <a:ext uri="{FF2B5EF4-FFF2-40B4-BE49-F238E27FC236}">
                <a16:creationId xmlns:a16="http://schemas.microsoft.com/office/drawing/2014/main" id="{065CC95D-F6D5-4390-BEA0-96CAD007BBA8}"/>
              </a:ext>
            </a:extLst>
          </p:cNvPr>
          <p:cNvPicPr>
            <a:picLocks noChangeAspect="1"/>
          </p:cNvPicPr>
          <p:nvPr/>
        </p:nvPicPr>
        <p:blipFill>
          <a:blip r:embed="rId4"/>
          <a:stretch>
            <a:fillRect/>
          </a:stretch>
        </p:blipFill>
        <p:spPr>
          <a:xfrm>
            <a:off x="957626" y="3092335"/>
            <a:ext cx="10143744" cy="2877084"/>
          </a:xfrm>
          <a:prstGeom prst="rect">
            <a:avLst/>
          </a:prstGeom>
        </p:spPr>
      </p:pic>
      <p:sp>
        <p:nvSpPr>
          <p:cNvPr id="5" name="Footer Placeholder 3">
            <a:extLst>
              <a:ext uri="{FF2B5EF4-FFF2-40B4-BE49-F238E27FC236}">
                <a16:creationId xmlns:a16="http://schemas.microsoft.com/office/drawing/2014/main" id="{8638C724-9CE2-EF46-8F80-BA32A49AB7A9}"/>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6" name="Slide Number Placeholder 4">
            <a:extLst>
              <a:ext uri="{FF2B5EF4-FFF2-40B4-BE49-F238E27FC236}">
                <a16:creationId xmlns:a16="http://schemas.microsoft.com/office/drawing/2014/main" id="{7EA8FB67-89BA-D145-8EB3-22929058942F}"/>
              </a:ext>
            </a:extLst>
          </p:cNvPr>
          <p:cNvSpPr>
            <a:spLocks noGrp="1"/>
          </p:cNvSpPr>
          <p:nvPr>
            <p:ph type="sldNum" sz="quarter" idx="12"/>
          </p:nvPr>
        </p:nvSpPr>
        <p:spPr>
          <a:xfrm>
            <a:off x="9900458" y="6459785"/>
            <a:ext cx="1312025" cy="365125"/>
          </a:xfrm>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53558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7686-765E-574A-8FF5-5A315A741533}"/>
              </a:ext>
            </a:extLst>
          </p:cNvPr>
          <p:cNvSpPr>
            <a:spLocks noGrp="1"/>
          </p:cNvSpPr>
          <p:nvPr>
            <p:ph type="title"/>
          </p:nvPr>
        </p:nvSpPr>
        <p:spPr/>
        <p:txBody>
          <a:bodyPr/>
          <a:lstStyle/>
          <a:p>
            <a:r>
              <a:rPr lang="en-US" dirty="0"/>
              <a:t>Serverless Kubernetes with Virtual Nodes</a:t>
            </a:r>
          </a:p>
        </p:txBody>
      </p:sp>
      <p:sp>
        <p:nvSpPr>
          <p:cNvPr id="4" name="Title 16">
            <a:extLst>
              <a:ext uri="{FF2B5EF4-FFF2-40B4-BE49-F238E27FC236}">
                <a16:creationId xmlns:a16="http://schemas.microsoft.com/office/drawing/2014/main" id="{BCE17093-4C34-8142-8557-67938D1A70AD}"/>
              </a:ext>
            </a:extLst>
          </p:cNvPr>
          <p:cNvSpPr txBox="1">
            <a:spLocks/>
          </p:cNvSpPr>
          <p:nvPr/>
        </p:nvSpPr>
        <p:spPr>
          <a:xfrm>
            <a:off x="1097280" y="2462953"/>
            <a:ext cx="4157269" cy="212365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Aft>
                <a:spcPts val="1800"/>
              </a:spcAft>
              <a:defRPr/>
            </a:pPr>
            <a:r>
              <a:rPr lang="en-US" sz="1800" b="0" spc="0" dirty="0">
                <a:solidFill>
                  <a:schemeClr val="tx1"/>
                </a:solidFill>
                <a:latin typeface="Segoe UI" panose="020B0502040204020203" pitchFamily="34" charset="0"/>
              </a:rPr>
              <a:t>Elastically provision compute capacity </a:t>
            </a:r>
            <a:br>
              <a:rPr lang="en-US" sz="1800" b="0" spc="0" dirty="0">
                <a:solidFill>
                  <a:schemeClr val="tx1"/>
                </a:solidFill>
                <a:latin typeface="Segoe UI" panose="020B0502040204020203" pitchFamily="34" charset="0"/>
              </a:rPr>
            </a:br>
            <a:r>
              <a:rPr lang="en-US" sz="1800" b="0" spc="0" dirty="0">
                <a:solidFill>
                  <a:schemeClr val="tx1"/>
                </a:solidFill>
                <a:latin typeface="Segoe UI" panose="020B0502040204020203" pitchFamily="34" charset="0"/>
              </a:rPr>
              <a:t>in seconds </a:t>
            </a:r>
          </a:p>
          <a:p>
            <a:pPr lvl="0">
              <a:spcAft>
                <a:spcPts val="1800"/>
              </a:spcAft>
              <a:defRPr/>
            </a:pPr>
            <a:r>
              <a:rPr lang="en-US" sz="1800" b="0" spc="0" dirty="0">
                <a:solidFill>
                  <a:schemeClr val="tx1"/>
                </a:solidFill>
                <a:latin typeface="Segoe UI" panose="020B0502040204020203" pitchFamily="34" charset="0"/>
              </a:rPr>
              <a:t>No infrastructure to manage</a:t>
            </a:r>
          </a:p>
          <a:p>
            <a:pPr lvl="0">
              <a:spcAft>
                <a:spcPts val="1800"/>
              </a:spcAft>
              <a:defRPr/>
            </a:pPr>
            <a:r>
              <a:rPr lang="en-US" sz="1800" b="0" spc="0" dirty="0">
                <a:solidFill>
                  <a:schemeClr val="tx1"/>
                </a:solidFill>
                <a:latin typeface="Segoe UI" panose="020B0502040204020203" pitchFamily="34" charset="0"/>
              </a:rPr>
              <a:t>Built on open sourced Virtual Kubelet </a:t>
            </a:r>
            <a:br>
              <a:rPr lang="en-US" sz="1800" b="0" spc="0" dirty="0">
                <a:solidFill>
                  <a:schemeClr val="tx1"/>
                </a:solidFill>
                <a:latin typeface="Segoe UI" panose="020B0502040204020203" pitchFamily="34" charset="0"/>
              </a:rPr>
            </a:br>
            <a:r>
              <a:rPr lang="en-US" sz="1800" b="0" spc="0" dirty="0">
                <a:solidFill>
                  <a:schemeClr val="tx1"/>
                </a:solidFill>
                <a:latin typeface="Segoe UI" panose="020B0502040204020203" pitchFamily="34" charset="0"/>
              </a:rPr>
              <a:t>technology, donated to the Cloud Native</a:t>
            </a:r>
            <a:br>
              <a:rPr lang="en-US" sz="1800" b="0" spc="0" dirty="0">
                <a:solidFill>
                  <a:schemeClr val="tx1"/>
                </a:solidFill>
                <a:latin typeface="Segoe UI" panose="020B0502040204020203" pitchFamily="34" charset="0"/>
              </a:rPr>
            </a:br>
            <a:r>
              <a:rPr lang="en-US" sz="1800" b="0" spc="0" dirty="0">
                <a:solidFill>
                  <a:schemeClr val="tx1"/>
                </a:solidFill>
                <a:latin typeface="Segoe UI" panose="020B0502040204020203" pitchFamily="34" charset="0"/>
              </a:rPr>
              <a:t>Computing Foundation (CNCF)</a:t>
            </a:r>
          </a:p>
        </p:txBody>
      </p:sp>
      <p:grpSp>
        <p:nvGrpSpPr>
          <p:cNvPr id="5" name="Group 4" descr="serverless scaling conceptual diagram">
            <a:extLst>
              <a:ext uri="{FF2B5EF4-FFF2-40B4-BE49-F238E27FC236}">
                <a16:creationId xmlns:a16="http://schemas.microsoft.com/office/drawing/2014/main" id="{28563D11-A189-9948-8349-623E2BDB749F}"/>
              </a:ext>
            </a:extLst>
          </p:cNvPr>
          <p:cNvGrpSpPr/>
          <p:nvPr/>
        </p:nvGrpSpPr>
        <p:grpSpPr>
          <a:xfrm>
            <a:off x="6015902" y="2196368"/>
            <a:ext cx="4562475" cy="3398596"/>
            <a:chOff x="6015902" y="2196368"/>
            <a:chExt cx="4562475" cy="3398596"/>
          </a:xfrm>
        </p:grpSpPr>
        <p:sp>
          <p:nvSpPr>
            <p:cNvPr id="6" name="Rectangle: Rounded Corners 118">
              <a:extLst>
                <a:ext uri="{FF2B5EF4-FFF2-40B4-BE49-F238E27FC236}">
                  <a16:creationId xmlns:a16="http://schemas.microsoft.com/office/drawing/2014/main" id="{0D7F4E20-F237-0448-ABC2-D10DFFE7CBAE}"/>
                </a:ext>
              </a:extLst>
            </p:cNvPr>
            <p:cNvSpPr/>
            <p:nvPr/>
          </p:nvSpPr>
          <p:spPr bwMode="auto">
            <a:xfrm>
              <a:off x="6015902" y="2453305"/>
              <a:ext cx="945564" cy="1071478"/>
            </a:xfrm>
            <a:prstGeom prst="roundRect">
              <a:avLst>
                <a:gd name="adj" fmla="val 3125"/>
              </a:avLst>
            </a:prstGeom>
            <a:solidFill>
              <a:srgbClr val="FFFFFF"/>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sp>
          <p:nvSpPr>
            <p:cNvPr id="7" name="Title 1">
              <a:extLst>
                <a:ext uri="{FF2B5EF4-FFF2-40B4-BE49-F238E27FC236}">
                  <a16:creationId xmlns:a16="http://schemas.microsoft.com/office/drawing/2014/main" id="{4059D50C-9E4C-8849-B7D0-BADECF275AA7}"/>
                </a:ext>
              </a:extLst>
            </p:cNvPr>
            <p:cNvSpPr txBox="1">
              <a:spLocks/>
            </p:cNvSpPr>
            <p:nvPr/>
          </p:nvSpPr>
          <p:spPr>
            <a:xfrm>
              <a:off x="6163143" y="2196368"/>
              <a:ext cx="651082"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200" spc="0">
                  <a:solidFill>
                    <a:srgbClr val="000000"/>
                  </a:solidFill>
                  <a:latin typeface="Segoe UI Semibold" panose="020B0702040204020203" pitchFamily="34" charset="0"/>
                  <a:cs typeface="Segoe UI Semibold" panose="020B0702040204020203" pitchFamily="34" charset="0"/>
                </a:rPr>
                <a:t>Node</a:t>
              </a:r>
            </a:p>
          </p:txBody>
        </p:sp>
        <p:sp>
          <p:nvSpPr>
            <p:cNvPr id="8" name="Title 1">
              <a:extLst>
                <a:ext uri="{FF2B5EF4-FFF2-40B4-BE49-F238E27FC236}">
                  <a16:creationId xmlns:a16="http://schemas.microsoft.com/office/drawing/2014/main" id="{968D3753-2469-894E-AA61-B0C9E35ACC05}"/>
                </a:ext>
              </a:extLst>
            </p:cNvPr>
            <p:cNvSpPr txBox="1">
              <a:spLocks/>
            </p:cNvSpPr>
            <p:nvPr/>
          </p:nvSpPr>
          <p:spPr>
            <a:xfrm>
              <a:off x="6208272" y="2504954"/>
              <a:ext cx="560824"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200" spc="0">
                  <a:solidFill>
                    <a:srgbClr val="000000"/>
                  </a:solidFill>
                  <a:latin typeface="Segoe UI Semibold" panose="020B0702040204020203" pitchFamily="34" charset="0"/>
                  <a:cs typeface="Segoe UI Semibold" panose="020B0702040204020203" pitchFamily="34" charset="0"/>
                </a:rPr>
                <a:t>Pods</a:t>
              </a:r>
            </a:p>
          </p:txBody>
        </p:sp>
        <p:grpSp>
          <p:nvGrpSpPr>
            <p:cNvPr id="9" name="Group 8">
              <a:extLst>
                <a:ext uri="{FF2B5EF4-FFF2-40B4-BE49-F238E27FC236}">
                  <a16:creationId xmlns:a16="http://schemas.microsoft.com/office/drawing/2014/main" id="{E54CBC33-E963-C243-907B-EC0643748A67}"/>
                </a:ext>
              </a:extLst>
            </p:cNvPr>
            <p:cNvGrpSpPr/>
            <p:nvPr/>
          </p:nvGrpSpPr>
          <p:grpSpPr>
            <a:xfrm>
              <a:off x="6173928" y="2765789"/>
              <a:ext cx="629512" cy="638065"/>
              <a:chOff x="2288401" y="2560320"/>
              <a:chExt cx="584604" cy="592548"/>
            </a:xfrm>
          </p:grpSpPr>
          <p:sp>
            <p:nvSpPr>
              <p:cNvPr id="53" name="Freeform: Shape 90">
                <a:extLst>
                  <a:ext uri="{FF2B5EF4-FFF2-40B4-BE49-F238E27FC236}">
                    <a16:creationId xmlns:a16="http://schemas.microsoft.com/office/drawing/2014/main" id="{B8A2276E-613D-D941-A461-23B91BBE9E75}"/>
                  </a:ext>
                </a:extLst>
              </p:cNvPr>
              <p:cNvSpPr/>
              <p:nvPr/>
            </p:nvSpPr>
            <p:spPr>
              <a:xfrm>
                <a:off x="2288401" y="256032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4" name="Freeform: Shape 91">
                <a:extLst>
                  <a:ext uri="{FF2B5EF4-FFF2-40B4-BE49-F238E27FC236}">
                    <a16:creationId xmlns:a16="http://schemas.microsoft.com/office/drawing/2014/main" id="{5F3882C5-71DE-B545-9C97-93B25F974C56}"/>
                  </a:ext>
                </a:extLst>
              </p:cNvPr>
              <p:cNvSpPr/>
              <p:nvPr/>
            </p:nvSpPr>
            <p:spPr>
              <a:xfrm>
                <a:off x="2631301" y="256032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5" name="Freeform: Shape 92">
                <a:extLst>
                  <a:ext uri="{FF2B5EF4-FFF2-40B4-BE49-F238E27FC236}">
                    <a16:creationId xmlns:a16="http://schemas.microsoft.com/office/drawing/2014/main" id="{19C1F48A-97BA-E042-BBEB-DB56B0F54776}"/>
                  </a:ext>
                </a:extLst>
              </p:cNvPr>
              <p:cNvSpPr/>
              <p:nvPr/>
            </p:nvSpPr>
            <p:spPr>
              <a:xfrm>
                <a:off x="2288401" y="288798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6" name="Freeform: Shape 93">
                <a:extLst>
                  <a:ext uri="{FF2B5EF4-FFF2-40B4-BE49-F238E27FC236}">
                    <a16:creationId xmlns:a16="http://schemas.microsoft.com/office/drawing/2014/main" id="{B78BEC4F-96FF-FF42-B5C3-24DB252DA1B6}"/>
                  </a:ext>
                </a:extLst>
              </p:cNvPr>
              <p:cNvSpPr/>
              <p:nvPr/>
            </p:nvSpPr>
            <p:spPr>
              <a:xfrm>
                <a:off x="2631301" y="288798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grpSp>
        <p:sp>
          <p:nvSpPr>
            <p:cNvPr id="10" name="Rectangle: Rounded Corners 118">
              <a:extLst>
                <a:ext uri="{FF2B5EF4-FFF2-40B4-BE49-F238E27FC236}">
                  <a16:creationId xmlns:a16="http://schemas.microsoft.com/office/drawing/2014/main" id="{4598790F-AD28-0B4A-AD04-6201EF5C7619}"/>
                </a:ext>
              </a:extLst>
            </p:cNvPr>
            <p:cNvSpPr/>
            <p:nvPr/>
          </p:nvSpPr>
          <p:spPr bwMode="auto">
            <a:xfrm>
              <a:off x="7428337" y="2453305"/>
              <a:ext cx="945564" cy="1071478"/>
            </a:xfrm>
            <a:prstGeom prst="roundRect">
              <a:avLst>
                <a:gd name="adj" fmla="val 3125"/>
              </a:avLst>
            </a:prstGeom>
            <a:solidFill>
              <a:srgbClr val="FFFFFF"/>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sp>
          <p:nvSpPr>
            <p:cNvPr id="11" name="Title 1">
              <a:extLst>
                <a:ext uri="{FF2B5EF4-FFF2-40B4-BE49-F238E27FC236}">
                  <a16:creationId xmlns:a16="http://schemas.microsoft.com/office/drawing/2014/main" id="{72C84A07-83A3-5B4A-BFBB-4C14F806F36E}"/>
                </a:ext>
              </a:extLst>
            </p:cNvPr>
            <p:cNvSpPr txBox="1">
              <a:spLocks/>
            </p:cNvSpPr>
            <p:nvPr/>
          </p:nvSpPr>
          <p:spPr>
            <a:xfrm>
              <a:off x="7575578" y="2196368"/>
              <a:ext cx="651082"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200" spc="0">
                  <a:solidFill>
                    <a:srgbClr val="000000"/>
                  </a:solidFill>
                  <a:latin typeface="Segoe UI Semibold" panose="020B0702040204020203" pitchFamily="34" charset="0"/>
                  <a:cs typeface="Segoe UI Semibold" panose="020B0702040204020203" pitchFamily="34" charset="0"/>
                </a:rPr>
                <a:t>Node</a:t>
              </a:r>
            </a:p>
          </p:txBody>
        </p:sp>
        <p:sp>
          <p:nvSpPr>
            <p:cNvPr id="12" name="Title 1">
              <a:extLst>
                <a:ext uri="{FF2B5EF4-FFF2-40B4-BE49-F238E27FC236}">
                  <a16:creationId xmlns:a16="http://schemas.microsoft.com/office/drawing/2014/main" id="{BAB5A9FF-1433-F845-8687-DBE47213D202}"/>
                </a:ext>
              </a:extLst>
            </p:cNvPr>
            <p:cNvSpPr txBox="1">
              <a:spLocks/>
            </p:cNvSpPr>
            <p:nvPr/>
          </p:nvSpPr>
          <p:spPr>
            <a:xfrm>
              <a:off x="7620707" y="2504954"/>
              <a:ext cx="560824"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200" spc="0">
                  <a:solidFill>
                    <a:srgbClr val="000000"/>
                  </a:solidFill>
                  <a:latin typeface="Segoe UI Semibold" panose="020B0702040204020203" pitchFamily="34" charset="0"/>
                  <a:cs typeface="Segoe UI Semibold" panose="020B0702040204020203" pitchFamily="34" charset="0"/>
                </a:rPr>
                <a:t>Pods</a:t>
              </a:r>
            </a:p>
          </p:txBody>
        </p:sp>
        <p:grpSp>
          <p:nvGrpSpPr>
            <p:cNvPr id="13" name="Group 12">
              <a:extLst>
                <a:ext uri="{FF2B5EF4-FFF2-40B4-BE49-F238E27FC236}">
                  <a16:creationId xmlns:a16="http://schemas.microsoft.com/office/drawing/2014/main" id="{CF411411-DDD6-4248-9214-54929653EF7C}"/>
                </a:ext>
              </a:extLst>
            </p:cNvPr>
            <p:cNvGrpSpPr/>
            <p:nvPr/>
          </p:nvGrpSpPr>
          <p:grpSpPr>
            <a:xfrm>
              <a:off x="7586363" y="2765789"/>
              <a:ext cx="629512" cy="638065"/>
              <a:chOff x="2288401" y="2560320"/>
              <a:chExt cx="584604" cy="592548"/>
            </a:xfrm>
          </p:grpSpPr>
          <p:sp>
            <p:nvSpPr>
              <p:cNvPr id="49" name="Freeform: Shape 98">
                <a:extLst>
                  <a:ext uri="{FF2B5EF4-FFF2-40B4-BE49-F238E27FC236}">
                    <a16:creationId xmlns:a16="http://schemas.microsoft.com/office/drawing/2014/main" id="{AD6071E9-8B6B-5446-842E-CB3B711BFEA8}"/>
                  </a:ext>
                </a:extLst>
              </p:cNvPr>
              <p:cNvSpPr/>
              <p:nvPr/>
            </p:nvSpPr>
            <p:spPr>
              <a:xfrm>
                <a:off x="2288401" y="256032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0" name="Freeform: Shape 99">
                <a:extLst>
                  <a:ext uri="{FF2B5EF4-FFF2-40B4-BE49-F238E27FC236}">
                    <a16:creationId xmlns:a16="http://schemas.microsoft.com/office/drawing/2014/main" id="{05960E98-6FD3-5444-8ADB-4FEA13710E8B}"/>
                  </a:ext>
                </a:extLst>
              </p:cNvPr>
              <p:cNvSpPr/>
              <p:nvPr/>
            </p:nvSpPr>
            <p:spPr>
              <a:xfrm>
                <a:off x="2631301" y="256032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1" name="Freeform: Shape 100">
                <a:extLst>
                  <a:ext uri="{FF2B5EF4-FFF2-40B4-BE49-F238E27FC236}">
                    <a16:creationId xmlns:a16="http://schemas.microsoft.com/office/drawing/2014/main" id="{4EEE073E-E1C6-5C43-B973-D52A7CFADE85}"/>
                  </a:ext>
                </a:extLst>
              </p:cNvPr>
              <p:cNvSpPr/>
              <p:nvPr/>
            </p:nvSpPr>
            <p:spPr>
              <a:xfrm>
                <a:off x="2288401" y="288798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sp>
            <p:nvSpPr>
              <p:cNvPr id="52" name="Freeform: Shape 101">
                <a:extLst>
                  <a:ext uri="{FF2B5EF4-FFF2-40B4-BE49-F238E27FC236}">
                    <a16:creationId xmlns:a16="http://schemas.microsoft.com/office/drawing/2014/main" id="{61A92CA0-4E45-9A49-85CE-A2484C31EE5D}"/>
                  </a:ext>
                </a:extLst>
              </p:cNvPr>
              <p:cNvSpPr/>
              <p:nvPr/>
            </p:nvSpPr>
            <p:spPr>
              <a:xfrm>
                <a:off x="2631301" y="2887980"/>
                <a:ext cx="241704" cy="264888"/>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0000"/>
                </a:solidFill>
                <a:prstDash val="solid"/>
                <a:round/>
              </a:ln>
            </p:spPr>
            <p:txBody>
              <a:bodyPr wrap="square">
                <a:noAutofit/>
              </a:bodyPr>
              <a:lstStyle/>
              <a:p>
                <a:pPr defTabSz="914367"/>
                <a:endParaRPr lang="en-US" sz="1765">
                  <a:solidFill>
                    <a:srgbClr val="FFFFFF"/>
                  </a:solidFill>
                  <a:latin typeface="Segoe UI"/>
                </a:endParaRPr>
              </a:p>
            </p:txBody>
          </p:sp>
        </p:grpSp>
        <p:sp>
          <p:nvSpPr>
            <p:cNvPr id="14" name="Title 1">
              <a:extLst>
                <a:ext uri="{FF2B5EF4-FFF2-40B4-BE49-F238E27FC236}">
                  <a16:creationId xmlns:a16="http://schemas.microsoft.com/office/drawing/2014/main" id="{9CB46834-C257-3C4B-B163-DE7594597EA3}"/>
                </a:ext>
              </a:extLst>
            </p:cNvPr>
            <p:cNvSpPr txBox="1">
              <a:spLocks/>
            </p:cNvSpPr>
            <p:nvPr/>
          </p:nvSpPr>
          <p:spPr>
            <a:xfrm>
              <a:off x="6738870" y="3895223"/>
              <a:ext cx="914195" cy="338554"/>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100" spc="0">
                  <a:solidFill>
                    <a:srgbClr val="000000"/>
                  </a:solidFill>
                  <a:latin typeface="Segoe UI Semibold" panose="020B0702040204020203" pitchFamily="34" charset="0"/>
                  <a:cs typeface="Segoe UI Semibold" panose="020B0702040204020203" pitchFamily="34" charset="0"/>
                </a:rPr>
                <a:t>Kubernetes control plane</a:t>
              </a:r>
            </a:p>
          </p:txBody>
        </p:sp>
        <p:cxnSp>
          <p:nvCxnSpPr>
            <p:cNvPr id="15" name="Connector: Elbow 103">
              <a:extLst>
                <a:ext uri="{FF2B5EF4-FFF2-40B4-BE49-F238E27FC236}">
                  <a16:creationId xmlns:a16="http://schemas.microsoft.com/office/drawing/2014/main" id="{ACBD870D-4140-6749-912C-7697A6F78A69}"/>
                </a:ext>
              </a:extLst>
            </p:cNvPr>
            <p:cNvCxnSpPr>
              <a:cxnSpLocks/>
              <a:stCxn id="14" idx="0"/>
              <a:endCxn id="6" idx="2"/>
            </p:cNvCxnSpPr>
            <p:nvPr/>
          </p:nvCxnSpPr>
          <p:spPr>
            <a:xfrm rot="16200000" flipV="1">
              <a:off x="6657106" y="3356361"/>
              <a:ext cx="370440" cy="707284"/>
            </a:xfrm>
            <a:prstGeom prst="bentConnector3">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04">
              <a:extLst>
                <a:ext uri="{FF2B5EF4-FFF2-40B4-BE49-F238E27FC236}">
                  <a16:creationId xmlns:a16="http://schemas.microsoft.com/office/drawing/2014/main" id="{41D82A99-C817-E84E-8210-E1074DC82A1B}"/>
                </a:ext>
              </a:extLst>
            </p:cNvPr>
            <p:cNvCxnSpPr>
              <a:cxnSpLocks/>
              <a:stCxn id="14" idx="0"/>
              <a:endCxn id="10" idx="2"/>
            </p:cNvCxnSpPr>
            <p:nvPr/>
          </p:nvCxnSpPr>
          <p:spPr>
            <a:xfrm rot="5400000" flipH="1" flipV="1">
              <a:off x="7363323" y="3357428"/>
              <a:ext cx="370440" cy="705151"/>
            </a:xfrm>
            <a:prstGeom prst="bentConnector3">
              <a:avLst>
                <a:gd name="adj1" fmla="val 50000"/>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CA291DE5-842A-3C4A-B240-55567E2967A0}"/>
                </a:ext>
              </a:extLst>
            </p:cNvPr>
            <p:cNvSpPr txBox="1">
              <a:spLocks/>
            </p:cNvSpPr>
            <p:nvPr/>
          </p:nvSpPr>
          <p:spPr>
            <a:xfrm>
              <a:off x="9013002" y="3437264"/>
              <a:ext cx="1536346" cy="369332"/>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nSpc>
                  <a:spcPct val="100000"/>
                </a:lnSpc>
              </a:pPr>
              <a:r>
                <a:rPr lang="en-US" sz="1200" spc="0">
                  <a:solidFill>
                    <a:srgbClr val="000000"/>
                  </a:solidFill>
                  <a:latin typeface="Segoe UI Semibold" panose="020B0702040204020203" pitchFamily="34" charset="0"/>
                  <a:cs typeface="Segoe UI Semibold" panose="020B0702040204020203" pitchFamily="34" charset="0"/>
                </a:rPr>
                <a:t>Azure Container </a:t>
              </a:r>
              <a:br>
                <a:rPr lang="en-US" sz="1200" spc="0">
                  <a:solidFill>
                    <a:srgbClr val="000000"/>
                  </a:solidFill>
                  <a:latin typeface="Segoe UI Semibold" panose="020B0702040204020203" pitchFamily="34" charset="0"/>
                  <a:cs typeface="Segoe UI Semibold" panose="020B0702040204020203" pitchFamily="34" charset="0"/>
                </a:rPr>
              </a:br>
              <a:r>
                <a:rPr lang="en-US" sz="1200" spc="0">
                  <a:solidFill>
                    <a:srgbClr val="000000"/>
                  </a:solidFill>
                  <a:latin typeface="Segoe UI Semibold" panose="020B0702040204020203" pitchFamily="34" charset="0"/>
                  <a:cs typeface="Segoe UI Semibold" panose="020B0702040204020203" pitchFamily="34" charset="0"/>
                </a:rPr>
                <a:t>Instances (ACI)</a:t>
              </a:r>
            </a:p>
          </p:txBody>
        </p:sp>
        <p:grpSp>
          <p:nvGrpSpPr>
            <p:cNvPr id="18" name="Group 17">
              <a:extLst>
                <a:ext uri="{FF2B5EF4-FFF2-40B4-BE49-F238E27FC236}">
                  <a16:creationId xmlns:a16="http://schemas.microsoft.com/office/drawing/2014/main" id="{1A356A12-3D27-954F-AAC6-DCDC6B71656B}"/>
                </a:ext>
              </a:extLst>
            </p:cNvPr>
            <p:cNvGrpSpPr/>
            <p:nvPr/>
          </p:nvGrpSpPr>
          <p:grpSpPr>
            <a:xfrm>
              <a:off x="9013003" y="3881113"/>
              <a:ext cx="1565374" cy="1576264"/>
              <a:chOff x="8228137" y="3881113"/>
              <a:chExt cx="1565374" cy="1576264"/>
            </a:xfrm>
          </p:grpSpPr>
          <p:sp>
            <p:nvSpPr>
              <p:cNvPr id="47" name="Rectangle: Rounded Corners 118">
                <a:extLst>
                  <a:ext uri="{FF2B5EF4-FFF2-40B4-BE49-F238E27FC236}">
                    <a16:creationId xmlns:a16="http://schemas.microsoft.com/office/drawing/2014/main" id="{04E971BF-CB1E-9246-B04D-CC883CCDBF26}"/>
                  </a:ext>
                </a:extLst>
              </p:cNvPr>
              <p:cNvSpPr/>
              <p:nvPr/>
            </p:nvSpPr>
            <p:spPr bwMode="auto">
              <a:xfrm>
                <a:off x="8228137" y="3881113"/>
                <a:ext cx="1565374" cy="1576264"/>
              </a:xfrm>
              <a:prstGeom prst="roundRect">
                <a:avLst>
                  <a:gd name="adj" fmla="val 3125"/>
                </a:avLst>
              </a:prstGeom>
              <a:solidFill>
                <a:srgbClr val="FCFDFE"/>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sp>
            <p:nvSpPr>
              <p:cNvPr id="48" name="Title 1">
                <a:extLst>
                  <a:ext uri="{FF2B5EF4-FFF2-40B4-BE49-F238E27FC236}">
                    <a16:creationId xmlns:a16="http://schemas.microsoft.com/office/drawing/2014/main" id="{378F27A0-CB2E-634D-9A40-9C05B1CB5182}"/>
                  </a:ext>
                </a:extLst>
              </p:cNvPr>
              <p:cNvSpPr txBox="1">
                <a:spLocks/>
              </p:cNvSpPr>
              <p:nvPr/>
            </p:nvSpPr>
            <p:spPr>
              <a:xfrm>
                <a:off x="8621536" y="4012870"/>
                <a:ext cx="778576" cy="184666"/>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200" spc="0">
                    <a:solidFill>
                      <a:srgbClr val="000000"/>
                    </a:solidFill>
                    <a:latin typeface="Segoe UI Semibold" panose="020B0702040204020203" pitchFamily="34" charset="0"/>
                    <a:cs typeface="Segoe UI Semibold" panose="020B0702040204020203" pitchFamily="34" charset="0"/>
                  </a:rPr>
                  <a:t>Pods</a:t>
                </a:r>
              </a:p>
            </p:txBody>
          </p:sp>
        </p:grpSp>
        <p:cxnSp>
          <p:nvCxnSpPr>
            <p:cNvPr id="19" name="Straight Arrow Connector 18">
              <a:extLst>
                <a:ext uri="{FF2B5EF4-FFF2-40B4-BE49-F238E27FC236}">
                  <a16:creationId xmlns:a16="http://schemas.microsoft.com/office/drawing/2014/main" id="{E5462D7D-A50B-7F43-9156-9D1FD166612A}"/>
                </a:ext>
              </a:extLst>
            </p:cNvPr>
            <p:cNvCxnSpPr>
              <a:cxnSpLocks/>
            </p:cNvCxnSpPr>
            <p:nvPr/>
          </p:nvCxnSpPr>
          <p:spPr>
            <a:xfrm>
              <a:off x="7726388" y="4835207"/>
              <a:ext cx="1277192" cy="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18">
              <a:extLst>
                <a:ext uri="{FF2B5EF4-FFF2-40B4-BE49-F238E27FC236}">
                  <a16:creationId xmlns:a16="http://schemas.microsoft.com/office/drawing/2014/main" id="{9681FB4B-BBCB-E444-B4AA-20C9AE1222E9}"/>
                </a:ext>
              </a:extLst>
            </p:cNvPr>
            <p:cNvSpPr/>
            <p:nvPr/>
          </p:nvSpPr>
          <p:spPr bwMode="auto">
            <a:xfrm>
              <a:off x="6663416" y="4304855"/>
              <a:ext cx="1062972" cy="1060704"/>
            </a:xfrm>
            <a:prstGeom prst="roundRect">
              <a:avLst>
                <a:gd name="adj" fmla="val 3125"/>
              </a:avLst>
            </a:prstGeom>
            <a:solidFill>
              <a:srgbClr val="FCFDFE"/>
            </a:solidFill>
            <a:ln w="1270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200">
                <a:solidFill>
                  <a:schemeClr val="tx1"/>
                </a:solidFill>
                <a:cs typeface="Segoe UI" pitchFamily="34" charset="0"/>
              </a:endParaRPr>
            </a:p>
          </p:txBody>
        </p:sp>
        <p:grpSp>
          <p:nvGrpSpPr>
            <p:cNvPr id="21" name="Group 20">
              <a:extLst>
                <a:ext uri="{FF2B5EF4-FFF2-40B4-BE49-F238E27FC236}">
                  <a16:creationId xmlns:a16="http://schemas.microsoft.com/office/drawing/2014/main" id="{254A6E17-1C76-0D4A-B469-A32D5F6DCC18}"/>
                </a:ext>
              </a:extLst>
            </p:cNvPr>
            <p:cNvGrpSpPr/>
            <p:nvPr/>
          </p:nvGrpSpPr>
          <p:grpSpPr>
            <a:xfrm>
              <a:off x="6905111" y="4411376"/>
              <a:ext cx="579583" cy="285236"/>
              <a:chOff x="7548107" y="3974103"/>
              <a:chExt cx="579583" cy="285236"/>
            </a:xfrm>
          </p:grpSpPr>
          <p:sp>
            <p:nvSpPr>
              <p:cNvPr id="45" name="Freeform: Shape 112">
                <a:extLst>
                  <a:ext uri="{FF2B5EF4-FFF2-40B4-BE49-F238E27FC236}">
                    <a16:creationId xmlns:a16="http://schemas.microsoft.com/office/drawing/2014/main" id="{9FEC50F1-BCAA-E84B-9C87-0BE570AD965E}"/>
                  </a:ext>
                </a:extLst>
              </p:cNvPr>
              <p:cNvSpPr/>
              <p:nvPr/>
            </p:nvSpPr>
            <p:spPr>
              <a:xfrm>
                <a:off x="7548107" y="3974103"/>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sp>
            <p:nvSpPr>
              <p:cNvPr id="46" name="Freeform: Shape 113">
                <a:extLst>
                  <a:ext uri="{FF2B5EF4-FFF2-40B4-BE49-F238E27FC236}">
                    <a16:creationId xmlns:a16="http://schemas.microsoft.com/office/drawing/2014/main" id="{B694B857-C67F-3143-9B09-7686FDAA372D}"/>
                  </a:ext>
                </a:extLst>
              </p:cNvPr>
              <p:cNvSpPr/>
              <p:nvPr/>
            </p:nvSpPr>
            <p:spPr>
              <a:xfrm>
                <a:off x="7867419" y="3974103"/>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grpSp>
        <p:sp>
          <p:nvSpPr>
            <p:cNvPr id="22" name="Freeform: Shape 114">
              <a:extLst>
                <a:ext uri="{FF2B5EF4-FFF2-40B4-BE49-F238E27FC236}">
                  <a16:creationId xmlns:a16="http://schemas.microsoft.com/office/drawing/2014/main" id="{17B86134-0737-354B-8D52-4692F26E8D16}"/>
                </a:ext>
              </a:extLst>
            </p:cNvPr>
            <p:cNvSpPr/>
            <p:nvPr/>
          </p:nvSpPr>
          <p:spPr>
            <a:xfrm>
              <a:off x="6745455" y="4692590"/>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sp>
          <p:nvSpPr>
            <p:cNvPr id="23" name="Freeform: Shape 115">
              <a:extLst>
                <a:ext uri="{FF2B5EF4-FFF2-40B4-BE49-F238E27FC236}">
                  <a16:creationId xmlns:a16="http://schemas.microsoft.com/office/drawing/2014/main" id="{79533182-9C5C-6349-9D1F-D32B098BD27D}"/>
                </a:ext>
              </a:extLst>
            </p:cNvPr>
            <p:cNvSpPr/>
            <p:nvPr/>
          </p:nvSpPr>
          <p:spPr>
            <a:xfrm>
              <a:off x="7064767" y="4692590"/>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grpSp>
          <p:nvGrpSpPr>
            <p:cNvPr id="24" name="Group 23">
              <a:extLst>
                <a:ext uri="{FF2B5EF4-FFF2-40B4-BE49-F238E27FC236}">
                  <a16:creationId xmlns:a16="http://schemas.microsoft.com/office/drawing/2014/main" id="{CCB4C57D-9AED-0346-B83D-3B3C197EFCD5}"/>
                </a:ext>
              </a:extLst>
            </p:cNvPr>
            <p:cNvGrpSpPr/>
            <p:nvPr/>
          </p:nvGrpSpPr>
          <p:grpSpPr>
            <a:xfrm>
              <a:off x="6905111" y="4973803"/>
              <a:ext cx="579583" cy="285236"/>
              <a:chOff x="7548107" y="3974103"/>
              <a:chExt cx="579583" cy="285236"/>
            </a:xfrm>
          </p:grpSpPr>
          <p:sp>
            <p:nvSpPr>
              <p:cNvPr id="43" name="Freeform: Shape 117">
                <a:extLst>
                  <a:ext uri="{FF2B5EF4-FFF2-40B4-BE49-F238E27FC236}">
                    <a16:creationId xmlns:a16="http://schemas.microsoft.com/office/drawing/2014/main" id="{58BC990E-5034-104E-B1EE-8A5FDBF2AFAD}"/>
                  </a:ext>
                </a:extLst>
              </p:cNvPr>
              <p:cNvSpPr/>
              <p:nvPr/>
            </p:nvSpPr>
            <p:spPr>
              <a:xfrm>
                <a:off x="7548107" y="3974103"/>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sp>
            <p:nvSpPr>
              <p:cNvPr id="44" name="Freeform: Shape 118">
                <a:extLst>
                  <a:ext uri="{FF2B5EF4-FFF2-40B4-BE49-F238E27FC236}">
                    <a16:creationId xmlns:a16="http://schemas.microsoft.com/office/drawing/2014/main" id="{25F55966-41FD-564F-BED2-1C4A655D89E2}"/>
                  </a:ext>
                </a:extLst>
              </p:cNvPr>
              <p:cNvSpPr/>
              <p:nvPr/>
            </p:nvSpPr>
            <p:spPr>
              <a:xfrm>
                <a:off x="7867419" y="3974103"/>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grpSp>
        <p:sp>
          <p:nvSpPr>
            <p:cNvPr id="25" name="Freeform: Shape 119">
              <a:extLst>
                <a:ext uri="{FF2B5EF4-FFF2-40B4-BE49-F238E27FC236}">
                  <a16:creationId xmlns:a16="http://schemas.microsoft.com/office/drawing/2014/main" id="{09132162-E760-DF4C-859B-A0674ED47590}"/>
                </a:ext>
              </a:extLst>
            </p:cNvPr>
            <p:cNvSpPr/>
            <p:nvPr/>
          </p:nvSpPr>
          <p:spPr>
            <a:xfrm>
              <a:off x="7384079" y="4692590"/>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78D4"/>
              </a:solidFill>
              <a:prstDash val="solid"/>
              <a:round/>
            </a:ln>
          </p:spPr>
          <p:txBody>
            <a:bodyPr wrap="square">
              <a:noAutofit/>
            </a:bodyPr>
            <a:lstStyle/>
            <a:p>
              <a:pPr defTabSz="914367"/>
              <a:endParaRPr lang="en-US" sz="1765">
                <a:solidFill>
                  <a:srgbClr val="FFFFFF"/>
                </a:solidFill>
                <a:latin typeface="Segoe UI"/>
              </a:endParaRPr>
            </a:p>
          </p:txBody>
        </p:sp>
        <p:sp>
          <p:nvSpPr>
            <p:cNvPr id="26" name="Freeform: Shape 120">
              <a:extLst>
                <a:ext uri="{FF2B5EF4-FFF2-40B4-BE49-F238E27FC236}">
                  <a16:creationId xmlns:a16="http://schemas.microsoft.com/office/drawing/2014/main" id="{7A364685-5EBF-0741-ABF1-1817B97D0F27}"/>
                </a:ext>
              </a:extLst>
            </p:cNvPr>
            <p:cNvSpPr/>
            <p:nvPr/>
          </p:nvSpPr>
          <p:spPr>
            <a:xfrm>
              <a:off x="7384079" y="4692590"/>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27" name="Freeform: Shape 121">
              <a:extLst>
                <a:ext uri="{FF2B5EF4-FFF2-40B4-BE49-F238E27FC236}">
                  <a16:creationId xmlns:a16="http://schemas.microsoft.com/office/drawing/2014/main" id="{167FA939-CF39-5846-8C10-E6E651D7BA85}"/>
                </a:ext>
              </a:extLst>
            </p:cNvPr>
            <p:cNvSpPr/>
            <p:nvPr/>
          </p:nvSpPr>
          <p:spPr>
            <a:xfrm>
              <a:off x="9153926" y="4690782"/>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28" name="Freeform: Shape 122">
              <a:extLst>
                <a:ext uri="{FF2B5EF4-FFF2-40B4-BE49-F238E27FC236}">
                  <a16:creationId xmlns:a16="http://schemas.microsoft.com/office/drawing/2014/main" id="{65225BA2-BA3C-F441-8AA3-FE6A39D9E259}"/>
                </a:ext>
              </a:extLst>
            </p:cNvPr>
            <p:cNvSpPr/>
            <p:nvPr/>
          </p:nvSpPr>
          <p:spPr>
            <a:xfrm>
              <a:off x="9153926" y="4690782"/>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29" name="Freeform: Shape 123">
              <a:extLst>
                <a:ext uri="{FF2B5EF4-FFF2-40B4-BE49-F238E27FC236}">
                  <a16:creationId xmlns:a16="http://schemas.microsoft.com/office/drawing/2014/main" id="{46504DC3-9117-7C4B-A7AF-0F8B9073460D}"/>
                </a:ext>
              </a:extLst>
            </p:cNvPr>
            <p:cNvSpPr/>
            <p:nvPr/>
          </p:nvSpPr>
          <p:spPr>
            <a:xfrm>
              <a:off x="9153926" y="4690782"/>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grpSp>
          <p:nvGrpSpPr>
            <p:cNvPr id="30" name="Group 29">
              <a:extLst>
                <a:ext uri="{FF2B5EF4-FFF2-40B4-BE49-F238E27FC236}">
                  <a16:creationId xmlns:a16="http://schemas.microsoft.com/office/drawing/2014/main" id="{C54099D9-AB5C-174D-BE4E-DE8149069F87}"/>
                </a:ext>
              </a:extLst>
            </p:cNvPr>
            <p:cNvGrpSpPr/>
            <p:nvPr/>
          </p:nvGrpSpPr>
          <p:grpSpPr>
            <a:xfrm>
              <a:off x="9153926" y="4690782"/>
              <a:ext cx="1283529" cy="285236"/>
              <a:chOff x="8369060" y="4322481"/>
              <a:chExt cx="1283529" cy="285236"/>
            </a:xfrm>
          </p:grpSpPr>
          <p:sp>
            <p:nvSpPr>
              <p:cNvPr id="39" name="Freeform: Shape 125">
                <a:extLst>
                  <a:ext uri="{FF2B5EF4-FFF2-40B4-BE49-F238E27FC236}">
                    <a16:creationId xmlns:a16="http://schemas.microsoft.com/office/drawing/2014/main" id="{9BB88109-A41C-AC47-80A6-302BF85C9BC1}"/>
                  </a:ext>
                </a:extLst>
              </p:cNvPr>
              <p:cNvSpPr/>
              <p:nvPr/>
            </p:nvSpPr>
            <p:spPr>
              <a:xfrm>
                <a:off x="8369060" y="4322481"/>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40" name="Freeform: Shape 126">
                <a:extLst>
                  <a:ext uri="{FF2B5EF4-FFF2-40B4-BE49-F238E27FC236}">
                    <a16:creationId xmlns:a16="http://schemas.microsoft.com/office/drawing/2014/main" id="{9CF81B5D-62E7-A049-8527-A411C5B9ADB3}"/>
                  </a:ext>
                </a:extLst>
              </p:cNvPr>
              <p:cNvSpPr/>
              <p:nvPr/>
            </p:nvSpPr>
            <p:spPr>
              <a:xfrm>
                <a:off x="8710146" y="4322481"/>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41" name="Freeform: Shape 129">
                <a:extLst>
                  <a:ext uri="{FF2B5EF4-FFF2-40B4-BE49-F238E27FC236}">
                    <a16:creationId xmlns:a16="http://schemas.microsoft.com/office/drawing/2014/main" id="{B12084A2-1935-3C44-B3BF-9B9FFE9EA910}"/>
                  </a:ext>
                </a:extLst>
              </p:cNvPr>
              <p:cNvSpPr/>
              <p:nvPr/>
            </p:nvSpPr>
            <p:spPr>
              <a:xfrm>
                <a:off x="9051232" y="4322481"/>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42" name="Freeform: Shape 130">
                <a:extLst>
                  <a:ext uri="{FF2B5EF4-FFF2-40B4-BE49-F238E27FC236}">
                    <a16:creationId xmlns:a16="http://schemas.microsoft.com/office/drawing/2014/main" id="{A88910A8-5FB9-0840-B0BF-A6B5CCBCD2E6}"/>
                  </a:ext>
                </a:extLst>
              </p:cNvPr>
              <p:cNvSpPr/>
              <p:nvPr/>
            </p:nvSpPr>
            <p:spPr>
              <a:xfrm>
                <a:off x="9392318" y="4322481"/>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grpSp>
        <p:grpSp>
          <p:nvGrpSpPr>
            <p:cNvPr id="31" name="Group 30">
              <a:extLst>
                <a:ext uri="{FF2B5EF4-FFF2-40B4-BE49-F238E27FC236}">
                  <a16:creationId xmlns:a16="http://schemas.microsoft.com/office/drawing/2014/main" id="{5CE7E43F-0561-AB47-ACB0-93A81F42402B}"/>
                </a:ext>
              </a:extLst>
            </p:cNvPr>
            <p:cNvGrpSpPr/>
            <p:nvPr/>
          </p:nvGrpSpPr>
          <p:grpSpPr>
            <a:xfrm>
              <a:off x="9153926" y="4690782"/>
              <a:ext cx="1283529" cy="285236"/>
              <a:chOff x="9030356" y="4678076"/>
              <a:chExt cx="1283529" cy="285236"/>
            </a:xfrm>
          </p:grpSpPr>
          <p:sp>
            <p:nvSpPr>
              <p:cNvPr id="35" name="Freeform: Shape 133">
                <a:extLst>
                  <a:ext uri="{FF2B5EF4-FFF2-40B4-BE49-F238E27FC236}">
                    <a16:creationId xmlns:a16="http://schemas.microsoft.com/office/drawing/2014/main" id="{E9E843CD-18F6-C648-8CBD-3AC854446227}"/>
                  </a:ext>
                </a:extLst>
              </p:cNvPr>
              <p:cNvSpPr/>
              <p:nvPr/>
            </p:nvSpPr>
            <p:spPr>
              <a:xfrm>
                <a:off x="9030356" y="4678076"/>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36" name="Freeform: Shape 134">
                <a:extLst>
                  <a:ext uri="{FF2B5EF4-FFF2-40B4-BE49-F238E27FC236}">
                    <a16:creationId xmlns:a16="http://schemas.microsoft.com/office/drawing/2014/main" id="{35DF809C-A819-374F-9088-CB4BB481BF9E}"/>
                  </a:ext>
                </a:extLst>
              </p:cNvPr>
              <p:cNvSpPr/>
              <p:nvPr/>
            </p:nvSpPr>
            <p:spPr>
              <a:xfrm>
                <a:off x="9371442" y="4678076"/>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37" name="Freeform: Shape 135">
                <a:extLst>
                  <a:ext uri="{FF2B5EF4-FFF2-40B4-BE49-F238E27FC236}">
                    <a16:creationId xmlns:a16="http://schemas.microsoft.com/office/drawing/2014/main" id="{5EC20CF6-6B5D-DB44-95E7-E044EE6DBF13}"/>
                  </a:ext>
                </a:extLst>
              </p:cNvPr>
              <p:cNvSpPr/>
              <p:nvPr/>
            </p:nvSpPr>
            <p:spPr>
              <a:xfrm>
                <a:off x="9712528" y="4678076"/>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sp>
            <p:nvSpPr>
              <p:cNvPr id="38" name="Freeform: Shape 136">
                <a:extLst>
                  <a:ext uri="{FF2B5EF4-FFF2-40B4-BE49-F238E27FC236}">
                    <a16:creationId xmlns:a16="http://schemas.microsoft.com/office/drawing/2014/main" id="{81A227BF-305C-2C44-9118-5EB84A2CC81F}"/>
                  </a:ext>
                </a:extLst>
              </p:cNvPr>
              <p:cNvSpPr/>
              <p:nvPr/>
            </p:nvSpPr>
            <p:spPr>
              <a:xfrm>
                <a:off x="10053614" y="4678076"/>
                <a:ext cx="260271" cy="285236"/>
              </a:xfrm>
              <a:custGeom>
                <a:avLst/>
                <a:gdLst>
                  <a:gd name="connsiteX0" fmla="*/ 543418 w 543418"/>
                  <a:gd name="connsiteY0" fmla="*/ 149230 h 595539"/>
                  <a:gd name="connsiteX1" fmla="*/ 543418 w 543418"/>
                  <a:gd name="connsiteY1" fmla="*/ 446971 h 595539"/>
                  <a:gd name="connsiteX2" fmla="*/ 271403 w 543418"/>
                  <a:gd name="connsiteY2" fmla="*/ 595539 h 595539"/>
                  <a:gd name="connsiteX3" fmla="*/ 271403 w 543418"/>
                  <a:gd name="connsiteY3" fmla="*/ 297798 h 595539"/>
                  <a:gd name="connsiteX4" fmla="*/ 0 w 543418"/>
                  <a:gd name="connsiteY4" fmla="*/ 149230 h 595539"/>
                  <a:gd name="connsiteX5" fmla="*/ 271403 w 543418"/>
                  <a:gd name="connsiteY5" fmla="*/ 297798 h 595539"/>
                  <a:gd name="connsiteX6" fmla="*/ 271403 w 543418"/>
                  <a:gd name="connsiteY6" fmla="*/ 595539 h 595539"/>
                  <a:gd name="connsiteX7" fmla="*/ 0 w 543418"/>
                  <a:gd name="connsiteY7" fmla="*/ 446971 h 595539"/>
                  <a:gd name="connsiteX8" fmla="*/ 271403 w 543418"/>
                  <a:gd name="connsiteY8" fmla="*/ 0 h 595539"/>
                  <a:gd name="connsiteX9" fmla="*/ 543418 w 543418"/>
                  <a:gd name="connsiteY9" fmla="*/ 148567 h 595539"/>
                  <a:gd name="connsiteX10" fmla="*/ 271403 w 543418"/>
                  <a:gd name="connsiteY10" fmla="*/ 297134 h 595539"/>
                  <a:gd name="connsiteX11" fmla="*/ 0 w 543418"/>
                  <a:gd name="connsiteY11" fmla="*/ 148567 h 595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3418" h="595539">
                    <a:moveTo>
                      <a:pt x="543418" y="149230"/>
                    </a:moveTo>
                    <a:lnTo>
                      <a:pt x="543418" y="446971"/>
                    </a:lnTo>
                    <a:lnTo>
                      <a:pt x="271403" y="595539"/>
                    </a:lnTo>
                    <a:lnTo>
                      <a:pt x="271403" y="297798"/>
                    </a:lnTo>
                    <a:close/>
                    <a:moveTo>
                      <a:pt x="0" y="149230"/>
                    </a:moveTo>
                    <a:lnTo>
                      <a:pt x="271403" y="297798"/>
                    </a:lnTo>
                    <a:lnTo>
                      <a:pt x="271403" y="595539"/>
                    </a:lnTo>
                    <a:lnTo>
                      <a:pt x="0" y="446971"/>
                    </a:lnTo>
                    <a:close/>
                    <a:moveTo>
                      <a:pt x="271403" y="0"/>
                    </a:moveTo>
                    <a:lnTo>
                      <a:pt x="543418" y="148567"/>
                    </a:lnTo>
                    <a:lnTo>
                      <a:pt x="271403" y="297134"/>
                    </a:lnTo>
                    <a:lnTo>
                      <a:pt x="0" y="148567"/>
                    </a:lnTo>
                    <a:close/>
                  </a:path>
                </a:pathLst>
              </a:custGeom>
              <a:noFill/>
              <a:ln w="12700" cap="rnd">
                <a:solidFill>
                  <a:srgbClr val="00FFFF"/>
                </a:solidFill>
                <a:prstDash val="dash"/>
                <a:round/>
              </a:ln>
            </p:spPr>
            <p:txBody>
              <a:bodyPr wrap="square">
                <a:noAutofit/>
              </a:bodyPr>
              <a:lstStyle/>
              <a:p>
                <a:pPr defTabSz="914367"/>
                <a:endParaRPr lang="en-US" sz="1765">
                  <a:solidFill>
                    <a:srgbClr val="FFFFFF"/>
                  </a:solidFill>
                  <a:latin typeface="Segoe UI"/>
                </a:endParaRPr>
              </a:p>
            </p:txBody>
          </p:sp>
        </p:grpSp>
        <p:grpSp>
          <p:nvGrpSpPr>
            <p:cNvPr id="32" name="Group 31">
              <a:extLst>
                <a:ext uri="{FF2B5EF4-FFF2-40B4-BE49-F238E27FC236}">
                  <a16:creationId xmlns:a16="http://schemas.microsoft.com/office/drawing/2014/main" id="{8DD65121-5850-1C4F-84B1-6ECB4E8F5722}"/>
                </a:ext>
              </a:extLst>
            </p:cNvPr>
            <p:cNvGrpSpPr/>
            <p:nvPr/>
          </p:nvGrpSpPr>
          <p:grpSpPr>
            <a:xfrm>
              <a:off x="7946385" y="4932081"/>
              <a:ext cx="837199" cy="662883"/>
              <a:chOff x="7161519" y="4932081"/>
              <a:chExt cx="837199" cy="662883"/>
            </a:xfrm>
          </p:grpSpPr>
          <p:sp>
            <p:nvSpPr>
              <p:cNvPr id="33" name="plug" title="Icon of a power plug showing an A to B connection">
                <a:extLst>
                  <a:ext uri="{FF2B5EF4-FFF2-40B4-BE49-F238E27FC236}">
                    <a16:creationId xmlns:a16="http://schemas.microsoft.com/office/drawing/2014/main" id="{22BF9DA5-7729-164A-B09C-5CDBED974E00}"/>
                  </a:ext>
                </a:extLst>
              </p:cNvPr>
              <p:cNvSpPr>
                <a:spLocks noChangeAspect="1" noEditPoints="1"/>
              </p:cNvSpPr>
              <p:nvPr/>
            </p:nvSpPr>
            <p:spPr bwMode="auto">
              <a:xfrm>
                <a:off x="7372363" y="4932081"/>
                <a:ext cx="415511" cy="393856"/>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2700"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34" name="Title 1">
                <a:extLst>
                  <a:ext uri="{FF2B5EF4-FFF2-40B4-BE49-F238E27FC236}">
                    <a16:creationId xmlns:a16="http://schemas.microsoft.com/office/drawing/2014/main" id="{687531D6-5F0C-4C4C-AFD8-87F13872B697}"/>
                  </a:ext>
                </a:extLst>
              </p:cNvPr>
              <p:cNvSpPr txBox="1">
                <a:spLocks/>
              </p:cNvSpPr>
              <p:nvPr/>
            </p:nvSpPr>
            <p:spPr>
              <a:xfrm>
                <a:off x="7161519" y="5425687"/>
                <a:ext cx="837199" cy="169277"/>
              </a:xfrm>
              <a:prstGeom prst="rect">
                <a:avLst/>
              </a:prstGeom>
            </p:spPr>
            <p:txBody>
              <a:bodyPr vert="horz" wrap="square" lIns="0" tIns="0" rIns="0" bIns="0" rtlCol="0" anchor="b">
                <a:spAutoFit/>
              </a:bodyPr>
              <a:lstStyle>
                <a:lvl1pPr algn="l" defTabSz="932742" rtl="0" eaLnBrk="1" latinLnBrk="0" hangingPunct="1">
                  <a:lnSpc>
                    <a:spcPct val="90000"/>
                  </a:lnSpc>
                  <a:spcBef>
                    <a:spcPct val="0"/>
                  </a:spcBef>
                  <a:buNone/>
                  <a:defRPr lang="en-US" sz="5400" b="0" kern="1200" cap="none" spc="-102" baseline="0">
                    <a:ln w="3175">
                      <a:noFill/>
                    </a:ln>
                    <a:gradFill>
                      <a:gsLst>
                        <a:gs pos="2655">
                          <a:schemeClr val="tx1"/>
                        </a:gs>
                        <a:gs pos="31000">
                          <a:schemeClr val="tx1"/>
                        </a:gs>
                      </a:gsLst>
                      <a:lin ang="5400000" scaled="0"/>
                    </a:gradFill>
                    <a:effectLst/>
                    <a:latin typeface="+mj-lt"/>
                    <a:ea typeface="+mn-ea"/>
                    <a:cs typeface="Segoe UI" pitchFamily="34" charset="0"/>
                  </a:defRPr>
                </a:lvl1pPr>
              </a:lstStyle>
              <a:p>
                <a:pPr algn="ctr">
                  <a:lnSpc>
                    <a:spcPct val="100000"/>
                  </a:lnSpc>
                </a:pPr>
                <a:r>
                  <a:rPr lang="en-US" sz="1100" spc="0">
                    <a:solidFill>
                      <a:srgbClr val="000000"/>
                    </a:solidFill>
                    <a:latin typeface="Segoe UI Semibold" panose="020B0702040204020203" pitchFamily="34" charset="0"/>
                    <a:cs typeface="Segoe UI Semibold" panose="020B0702040204020203" pitchFamily="34" charset="0"/>
                  </a:rPr>
                  <a:t>Virtual node</a:t>
                </a:r>
              </a:p>
            </p:txBody>
          </p:sp>
        </p:grpSp>
      </p:grpSp>
      <p:sp>
        <p:nvSpPr>
          <p:cNvPr id="57" name="Slide Number Placeholder 3">
            <a:extLst>
              <a:ext uri="{FF2B5EF4-FFF2-40B4-BE49-F238E27FC236}">
                <a16:creationId xmlns:a16="http://schemas.microsoft.com/office/drawing/2014/main" id="{94008FFB-75EA-1C42-883F-5FAC65B3EE8C}"/>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34</a:t>
            </a:fld>
            <a:endParaRPr lang="en-US" dirty="0"/>
          </a:p>
        </p:txBody>
      </p:sp>
      <p:sp>
        <p:nvSpPr>
          <p:cNvPr id="58" name="Footer Placeholder 3">
            <a:extLst>
              <a:ext uri="{FF2B5EF4-FFF2-40B4-BE49-F238E27FC236}">
                <a16:creationId xmlns:a16="http://schemas.microsoft.com/office/drawing/2014/main" id="{4F1E14B0-296F-0440-8302-94958E7E0C7C}"/>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593575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36457-F16F-C4A8-2A87-E51EEE13AE7F}"/>
              </a:ext>
            </a:extLst>
          </p:cNvPr>
          <p:cNvSpPr>
            <a:spLocks noGrp="1"/>
          </p:cNvSpPr>
          <p:nvPr>
            <p:ph type="title"/>
          </p:nvPr>
        </p:nvSpPr>
        <p:spPr/>
        <p:txBody>
          <a:bodyPr/>
          <a:lstStyle/>
          <a:p>
            <a:r>
              <a:rPr lang="en-US" dirty="0"/>
              <a:t>Azure Container Apps</a:t>
            </a:r>
          </a:p>
        </p:txBody>
      </p:sp>
      <p:sp>
        <p:nvSpPr>
          <p:cNvPr id="3" name="Content Placeholder 2">
            <a:extLst>
              <a:ext uri="{FF2B5EF4-FFF2-40B4-BE49-F238E27FC236}">
                <a16:creationId xmlns:a16="http://schemas.microsoft.com/office/drawing/2014/main" id="{2DF1D097-6394-B4FA-BB65-562CD5B37801}"/>
              </a:ext>
            </a:extLst>
          </p:cNvPr>
          <p:cNvSpPr>
            <a:spLocks noGrp="1"/>
          </p:cNvSpPr>
          <p:nvPr>
            <p:ph idx="1"/>
          </p:nvPr>
        </p:nvSpPr>
        <p:spPr/>
        <p:txBody>
          <a:bodyPr/>
          <a:lstStyle/>
          <a:p>
            <a:r>
              <a:rPr lang="en-US" b="0" i="0" dirty="0">
                <a:solidFill>
                  <a:schemeClr val="tx1"/>
                </a:solidFill>
                <a:effectLst/>
                <a:latin typeface="Segoe UI" panose="020B0502040204020203" pitchFamily="34" charset="0"/>
              </a:rPr>
              <a:t>Azure Container Apps enables you to run microservices and containerized applications on a serverless platform. </a:t>
            </a:r>
            <a:endParaRPr lang="en-US" dirty="0">
              <a:solidFill>
                <a:schemeClr val="tx1"/>
              </a:solidFill>
            </a:endParaRPr>
          </a:p>
        </p:txBody>
      </p:sp>
      <p:pic>
        <p:nvPicPr>
          <p:cNvPr id="2050" name="Picture 2" descr="Example scenarios for Azure Container Apps.">
            <a:extLst>
              <a:ext uri="{FF2B5EF4-FFF2-40B4-BE49-F238E27FC236}">
                <a16:creationId xmlns:a16="http://schemas.microsoft.com/office/drawing/2014/main" id="{A2414290-AA8B-D1B6-AE61-B467A3EB8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081" y="2557463"/>
            <a:ext cx="7843838" cy="37036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E2FF23F-0DBE-090C-A880-C3ED75AE5965}"/>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35</a:t>
            </a:fld>
            <a:endParaRPr lang="en-US" dirty="0"/>
          </a:p>
        </p:txBody>
      </p:sp>
      <p:sp>
        <p:nvSpPr>
          <p:cNvPr id="5" name="Footer Placeholder 3">
            <a:extLst>
              <a:ext uri="{FF2B5EF4-FFF2-40B4-BE49-F238E27FC236}">
                <a16:creationId xmlns:a16="http://schemas.microsoft.com/office/drawing/2014/main" id="{F27BC3F7-4CD9-C917-4ACA-E22BE2B6266D}"/>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594680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117A49-A433-FC49-8DD6-F5C612C8CF9A}"/>
              </a:ext>
            </a:extLst>
          </p:cNvPr>
          <p:cNvSpPr>
            <a:spLocks noGrp="1"/>
          </p:cNvSpPr>
          <p:nvPr>
            <p:ph type="sldNum" sz="quarter" idx="12"/>
          </p:nvPr>
        </p:nvSpPr>
        <p:spPr/>
        <p:txBody>
          <a:bodyPr/>
          <a:lstStyle/>
          <a:p>
            <a:fld id="{B5C76CF5-C180-41FB-923E-79F0C298CA0D}" type="slidenum">
              <a:rPr lang="en-US" smtClean="0"/>
              <a:t>36</a:t>
            </a:fld>
            <a:endParaRPr lang="en-US"/>
          </a:p>
        </p:txBody>
      </p:sp>
      <p:pic>
        <p:nvPicPr>
          <p:cNvPr id="6" name="Graphic 5" descr="Programmer male with solid fill">
            <a:extLst>
              <a:ext uri="{FF2B5EF4-FFF2-40B4-BE49-F238E27FC236}">
                <a16:creationId xmlns:a16="http://schemas.microsoft.com/office/drawing/2014/main" id="{6E6492F5-2A5E-5E41-A177-1F9181ACA901}"/>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06492" y="2576004"/>
            <a:ext cx="1705991" cy="1705991"/>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BFDC9530-2215-8047-B2C3-4BBD6B3FF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8564" y="2670914"/>
            <a:ext cx="4505892" cy="1611081"/>
          </a:xfrm>
          <a:prstGeom prst="rect">
            <a:avLst/>
          </a:prstGeom>
        </p:spPr>
      </p:pic>
      <p:sp>
        <p:nvSpPr>
          <p:cNvPr id="7" name="Footer Placeholder 3">
            <a:extLst>
              <a:ext uri="{FF2B5EF4-FFF2-40B4-BE49-F238E27FC236}">
                <a16:creationId xmlns:a16="http://schemas.microsoft.com/office/drawing/2014/main" id="{D28F6766-2400-5245-8EBE-3FFDB826466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101581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7F0-4948-004A-B81B-5A2D0822034F}"/>
              </a:ext>
            </a:extLst>
          </p:cNvPr>
          <p:cNvSpPr>
            <a:spLocks noGrp="1"/>
          </p:cNvSpPr>
          <p:nvPr>
            <p:ph type="title"/>
          </p:nvPr>
        </p:nvSpPr>
        <p:spPr/>
        <p:txBody>
          <a:bodyPr/>
          <a:lstStyle/>
          <a:p>
            <a:r>
              <a:rPr lang="en-US" dirty="0"/>
              <a:t>CI/CD using Azure DevOps</a:t>
            </a:r>
          </a:p>
        </p:txBody>
      </p:sp>
      <p:sp>
        <p:nvSpPr>
          <p:cNvPr id="4" name="Slide Number Placeholder 3">
            <a:extLst>
              <a:ext uri="{FF2B5EF4-FFF2-40B4-BE49-F238E27FC236}">
                <a16:creationId xmlns:a16="http://schemas.microsoft.com/office/drawing/2014/main" id="{2E0EFEAE-0EBF-2F44-AC7D-F2343E02BD90}"/>
              </a:ext>
            </a:extLst>
          </p:cNvPr>
          <p:cNvSpPr>
            <a:spLocks noGrp="1"/>
          </p:cNvSpPr>
          <p:nvPr>
            <p:ph type="sldNum" sz="quarter" idx="12"/>
          </p:nvPr>
        </p:nvSpPr>
        <p:spPr/>
        <p:txBody>
          <a:bodyPr/>
          <a:lstStyle/>
          <a:p>
            <a:fld id="{B5C76CF5-C180-41FB-923E-79F0C298CA0D}" type="slidenum">
              <a:rPr lang="en-US" smtClean="0"/>
              <a:t>37</a:t>
            </a:fld>
            <a:endParaRPr lang="en-US"/>
          </a:p>
        </p:txBody>
      </p:sp>
      <p:pic>
        <p:nvPicPr>
          <p:cNvPr id="5" name="Picture 4">
            <a:extLst>
              <a:ext uri="{FF2B5EF4-FFF2-40B4-BE49-F238E27FC236}">
                <a16:creationId xmlns:a16="http://schemas.microsoft.com/office/drawing/2014/main" id="{B35A647F-E3DA-4349-8116-A133D261E53B}"/>
              </a:ext>
            </a:extLst>
          </p:cNvPr>
          <p:cNvPicPr>
            <a:picLocks noChangeAspect="1"/>
          </p:cNvPicPr>
          <p:nvPr/>
        </p:nvPicPr>
        <p:blipFill>
          <a:blip r:embed="rId3"/>
          <a:stretch>
            <a:fillRect/>
          </a:stretch>
        </p:blipFill>
        <p:spPr>
          <a:xfrm>
            <a:off x="1097280" y="3665883"/>
            <a:ext cx="931083" cy="764408"/>
          </a:xfrm>
          <a:prstGeom prst="rect">
            <a:avLst/>
          </a:prstGeom>
        </p:spPr>
      </p:pic>
      <p:pic>
        <p:nvPicPr>
          <p:cNvPr id="21" name="Picture 20">
            <a:extLst>
              <a:ext uri="{FF2B5EF4-FFF2-40B4-BE49-F238E27FC236}">
                <a16:creationId xmlns:a16="http://schemas.microsoft.com/office/drawing/2014/main" id="{7C07AC39-1A50-4201-BA6E-14104B121727}"/>
              </a:ext>
            </a:extLst>
          </p:cNvPr>
          <p:cNvPicPr>
            <a:picLocks noChangeAspect="1"/>
          </p:cNvPicPr>
          <p:nvPr/>
        </p:nvPicPr>
        <p:blipFill>
          <a:blip r:embed="rId4"/>
          <a:stretch>
            <a:fillRect/>
          </a:stretch>
        </p:blipFill>
        <p:spPr>
          <a:xfrm>
            <a:off x="2783868" y="3709039"/>
            <a:ext cx="685800" cy="685800"/>
          </a:xfrm>
          <a:prstGeom prst="rect">
            <a:avLst/>
          </a:prstGeom>
        </p:spPr>
      </p:pic>
      <p:sp>
        <p:nvSpPr>
          <p:cNvPr id="22" name="Rectangle 21">
            <a:extLst>
              <a:ext uri="{FF2B5EF4-FFF2-40B4-BE49-F238E27FC236}">
                <a16:creationId xmlns:a16="http://schemas.microsoft.com/office/drawing/2014/main" id="{BA871B99-AF2E-4F18-B654-4D39BBF4A6AA}"/>
              </a:ext>
            </a:extLst>
          </p:cNvPr>
          <p:cNvSpPr/>
          <p:nvPr/>
        </p:nvSpPr>
        <p:spPr>
          <a:xfrm>
            <a:off x="3873357" y="3265191"/>
            <a:ext cx="3976099" cy="1674688"/>
          </a:xfrm>
          <a:prstGeom prst="rect">
            <a:avLst/>
          </a:prstGeom>
          <a:ln>
            <a:prstDash val="lg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79" name="Picture 78">
            <a:extLst>
              <a:ext uri="{FF2B5EF4-FFF2-40B4-BE49-F238E27FC236}">
                <a16:creationId xmlns:a16="http://schemas.microsoft.com/office/drawing/2014/main" id="{CF0F9AF8-21C3-4A01-A332-23D11997D7DA}"/>
              </a:ext>
            </a:extLst>
          </p:cNvPr>
          <p:cNvPicPr>
            <a:picLocks noChangeAspect="1"/>
          </p:cNvPicPr>
          <p:nvPr/>
        </p:nvPicPr>
        <p:blipFill>
          <a:blip r:embed="rId5"/>
          <a:stretch>
            <a:fillRect/>
          </a:stretch>
        </p:blipFill>
        <p:spPr>
          <a:xfrm>
            <a:off x="4660534" y="3701692"/>
            <a:ext cx="654128" cy="703188"/>
          </a:xfrm>
          <a:prstGeom prst="rect">
            <a:avLst/>
          </a:prstGeom>
        </p:spPr>
      </p:pic>
      <p:pic>
        <p:nvPicPr>
          <p:cNvPr id="90" name="Picture 89">
            <a:extLst>
              <a:ext uri="{FF2B5EF4-FFF2-40B4-BE49-F238E27FC236}">
                <a16:creationId xmlns:a16="http://schemas.microsoft.com/office/drawing/2014/main" id="{588237FD-A58C-42A7-9C1E-F406DF2FFD32}"/>
              </a:ext>
            </a:extLst>
          </p:cNvPr>
          <p:cNvPicPr>
            <a:picLocks noChangeAspect="1"/>
          </p:cNvPicPr>
          <p:nvPr/>
        </p:nvPicPr>
        <p:blipFill>
          <a:blip r:embed="rId6"/>
          <a:stretch>
            <a:fillRect/>
          </a:stretch>
        </p:blipFill>
        <p:spPr>
          <a:xfrm>
            <a:off x="6431459" y="3721357"/>
            <a:ext cx="654129" cy="654129"/>
          </a:xfrm>
          <a:prstGeom prst="rect">
            <a:avLst/>
          </a:prstGeom>
        </p:spPr>
      </p:pic>
      <p:sp>
        <p:nvSpPr>
          <p:cNvPr id="93" name="Rectangle 92">
            <a:extLst>
              <a:ext uri="{FF2B5EF4-FFF2-40B4-BE49-F238E27FC236}">
                <a16:creationId xmlns:a16="http://schemas.microsoft.com/office/drawing/2014/main" id="{2F2B5928-945C-43BE-9F98-56CDCA8C9460}"/>
              </a:ext>
            </a:extLst>
          </p:cNvPr>
          <p:cNvSpPr/>
          <p:nvPr/>
        </p:nvSpPr>
        <p:spPr>
          <a:xfrm>
            <a:off x="7521677" y="4601495"/>
            <a:ext cx="501446" cy="4424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95574522-C372-43EE-8B94-B54B765C0435}"/>
              </a:ext>
            </a:extLst>
          </p:cNvPr>
          <p:cNvPicPr>
            <a:picLocks noChangeAspect="1"/>
          </p:cNvPicPr>
          <p:nvPr/>
        </p:nvPicPr>
        <p:blipFill>
          <a:blip r:embed="rId7"/>
          <a:stretch>
            <a:fillRect/>
          </a:stretch>
        </p:blipFill>
        <p:spPr>
          <a:xfrm>
            <a:off x="7563706" y="4611327"/>
            <a:ext cx="571500" cy="571500"/>
          </a:xfrm>
          <a:prstGeom prst="rect">
            <a:avLst/>
          </a:prstGeom>
        </p:spPr>
      </p:pic>
      <p:pic>
        <p:nvPicPr>
          <p:cNvPr id="98" name="Picture 97">
            <a:extLst>
              <a:ext uri="{FF2B5EF4-FFF2-40B4-BE49-F238E27FC236}">
                <a16:creationId xmlns:a16="http://schemas.microsoft.com/office/drawing/2014/main" id="{F2BA4857-237D-4D69-9C39-A5CE5D6285ED}"/>
              </a:ext>
            </a:extLst>
          </p:cNvPr>
          <p:cNvPicPr>
            <a:picLocks noChangeAspect="1"/>
          </p:cNvPicPr>
          <p:nvPr/>
        </p:nvPicPr>
        <p:blipFill>
          <a:blip r:embed="rId8"/>
          <a:stretch>
            <a:fillRect/>
          </a:stretch>
        </p:blipFill>
        <p:spPr>
          <a:xfrm>
            <a:off x="6353710" y="2037854"/>
            <a:ext cx="809625" cy="695325"/>
          </a:xfrm>
          <a:prstGeom prst="rect">
            <a:avLst/>
          </a:prstGeom>
        </p:spPr>
      </p:pic>
      <p:pic>
        <p:nvPicPr>
          <p:cNvPr id="100" name="Picture 99">
            <a:extLst>
              <a:ext uri="{FF2B5EF4-FFF2-40B4-BE49-F238E27FC236}">
                <a16:creationId xmlns:a16="http://schemas.microsoft.com/office/drawing/2014/main" id="{7BB7D98B-ED5D-4544-A6A0-08826EC87E37}"/>
              </a:ext>
            </a:extLst>
          </p:cNvPr>
          <p:cNvPicPr>
            <a:picLocks noChangeAspect="1"/>
          </p:cNvPicPr>
          <p:nvPr/>
        </p:nvPicPr>
        <p:blipFill>
          <a:blip r:embed="rId9"/>
          <a:stretch>
            <a:fillRect/>
          </a:stretch>
        </p:blipFill>
        <p:spPr>
          <a:xfrm>
            <a:off x="9044911" y="3709039"/>
            <a:ext cx="934205" cy="700654"/>
          </a:xfrm>
          <a:prstGeom prst="rect">
            <a:avLst/>
          </a:prstGeom>
        </p:spPr>
      </p:pic>
      <p:pic>
        <p:nvPicPr>
          <p:cNvPr id="103" name="Picture 102">
            <a:extLst>
              <a:ext uri="{FF2B5EF4-FFF2-40B4-BE49-F238E27FC236}">
                <a16:creationId xmlns:a16="http://schemas.microsoft.com/office/drawing/2014/main" id="{AE877C88-E092-4F32-B1DB-53F8D4C7A12C}"/>
              </a:ext>
            </a:extLst>
          </p:cNvPr>
          <p:cNvPicPr>
            <a:picLocks noChangeAspect="1"/>
          </p:cNvPicPr>
          <p:nvPr/>
        </p:nvPicPr>
        <p:blipFill>
          <a:blip r:embed="rId10"/>
          <a:stretch>
            <a:fillRect/>
          </a:stretch>
        </p:blipFill>
        <p:spPr>
          <a:xfrm>
            <a:off x="10847070" y="3728999"/>
            <a:ext cx="495300" cy="638175"/>
          </a:xfrm>
          <a:prstGeom prst="rect">
            <a:avLst/>
          </a:prstGeom>
        </p:spPr>
      </p:pic>
      <p:pic>
        <p:nvPicPr>
          <p:cNvPr id="106" name="Picture 105">
            <a:extLst>
              <a:ext uri="{FF2B5EF4-FFF2-40B4-BE49-F238E27FC236}">
                <a16:creationId xmlns:a16="http://schemas.microsoft.com/office/drawing/2014/main" id="{97988DAD-0755-4F70-8D6F-C845138A6E94}"/>
              </a:ext>
            </a:extLst>
          </p:cNvPr>
          <p:cNvPicPr>
            <a:picLocks noChangeAspect="1"/>
          </p:cNvPicPr>
          <p:nvPr/>
        </p:nvPicPr>
        <p:blipFill>
          <a:blip r:embed="rId11"/>
          <a:stretch>
            <a:fillRect/>
          </a:stretch>
        </p:blipFill>
        <p:spPr>
          <a:xfrm>
            <a:off x="10127841" y="5110889"/>
            <a:ext cx="647700" cy="647700"/>
          </a:xfrm>
          <a:prstGeom prst="rect">
            <a:avLst/>
          </a:prstGeom>
        </p:spPr>
      </p:pic>
      <p:cxnSp>
        <p:nvCxnSpPr>
          <p:cNvPr id="108" name="Straight Arrow Connector 107">
            <a:extLst>
              <a:ext uri="{FF2B5EF4-FFF2-40B4-BE49-F238E27FC236}">
                <a16:creationId xmlns:a16="http://schemas.microsoft.com/office/drawing/2014/main" id="{DC63C155-648B-4573-B85C-EB16AFC41DAE}"/>
              </a:ext>
            </a:extLst>
          </p:cNvPr>
          <p:cNvCxnSpPr>
            <a:stCxn id="5" idx="3"/>
            <a:endCxn id="21" idx="1"/>
          </p:cNvCxnSpPr>
          <p:nvPr/>
        </p:nvCxnSpPr>
        <p:spPr>
          <a:xfrm>
            <a:off x="2028363" y="4048087"/>
            <a:ext cx="755505" cy="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8B48025-1EB3-46EC-985F-EB5ABC4766A2}"/>
              </a:ext>
            </a:extLst>
          </p:cNvPr>
          <p:cNvCxnSpPr>
            <a:stCxn id="21" idx="3"/>
            <a:endCxn id="79" idx="1"/>
          </p:cNvCxnSpPr>
          <p:nvPr/>
        </p:nvCxnSpPr>
        <p:spPr>
          <a:xfrm>
            <a:off x="3469668" y="4051939"/>
            <a:ext cx="1190866" cy="1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BFFE4DA6-8AFB-40DE-97B2-3107D922CAB7}"/>
              </a:ext>
            </a:extLst>
          </p:cNvPr>
          <p:cNvCxnSpPr>
            <a:stCxn id="79" idx="3"/>
            <a:endCxn id="90" idx="1"/>
          </p:cNvCxnSpPr>
          <p:nvPr/>
        </p:nvCxnSpPr>
        <p:spPr>
          <a:xfrm flipV="1">
            <a:off x="5314662" y="4048422"/>
            <a:ext cx="11167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1E778DBA-EE12-4940-85A1-9BD5C80FFB0E}"/>
              </a:ext>
            </a:extLst>
          </p:cNvPr>
          <p:cNvCxnSpPr>
            <a:stCxn id="90" idx="0"/>
            <a:endCxn id="98" idx="2"/>
          </p:cNvCxnSpPr>
          <p:nvPr/>
        </p:nvCxnSpPr>
        <p:spPr>
          <a:xfrm flipH="1" flipV="1">
            <a:off x="6758523" y="2733179"/>
            <a:ext cx="1" cy="988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5E7FA4F9-BD5B-4314-BF54-48A7823F38D5}"/>
              </a:ext>
            </a:extLst>
          </p:cNvPr>
          <p:cNvCxnSpPr/>
          <p:nvPr/>
        </p:nvCxnSpPr>
        <p:spPr>
          <a:xfrm>
            <a:off x="7085588" y="3855091"/>
            <a:ext cx="1959323" cy="0"/>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8AB2468D-74A1-4C1E-9180-4C8A846B3A20}"/>
              </a:ext>
            </a:extLst>
          </p:cNvPr>
          <p:cNvCxnSpPr>
            <a:cxnSpLocks/>
          </p:cNvCxnSpPr>
          <p:nvPr/>
        </p:nvCxnSpPr>
        <p:spPr>
          <a:xfrm>
            <a:off x="7085588" y="4178710"/>
            <a:ext cx="1959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51D7C53C-94EF-4BFE-AAB4-B69F77A35280}"/>
              </a:ext>
            </a:extLst>
          </p:cNvPr>
          <p:cNvCxnSpPr>
            <a:stCxn id="100" idx="3"/>
            <a:endCxn id="103" idx="1"/>
          </p:cNvCxnSpPr>
          <p:nvPr/>
        </p:nvCxnSpPr>
        <p:spPr>
          <a:xfrm flipV="1">
            <a:off x="9979116" y="4048087"/>
            <a:ext cx="86795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3" name="Connector: Elbow 122">
            <a:extLst>
              <a:ext uri="{FF2B5EF4-FFF2-40B4-BE49-F238E27FC236}">
                <a16:creationId xmlns:a16="http://schemas.microsoft.com/office/drawing/2014/main" id="{031F4AED-78F7-44C9-8DB6-2BBD6E8BEF67}"/>
              </a:ext>
            </a:extLst>
          </p:cNvPr>
          <p:cNvCxnSpPr>
            <a:cxnSpLocks/>
            <a:stCxn id="100" idx="2"/>
          </p:cNvCxnSpPr>
          <p:nvPr/>
        </p:nvCxnSpPr>
        <p:spPr>
          <a:xfrm rot="16200000" flipH="1">
            <a:off x="9496961" y="4424745"/>
            <a:ext cx="773136" cy="7430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6" name="Connector: Elbow 125">
            <a:extLst>
              <a:ext uri="{FF2B5EF4-FFF2-40B4-BE49-F238E27FC236}">
                <a16:creationId xmlns:a16="http://schemas.microsoft.com/office/drawing/2014/main" id="{5175B6D2-44A4-4FAB-9921-F362294EBA0B}"/>
              </a:ext>
            </a:extLst>
          </p:cNvPr>
          <p:cNvCxnSpPr>
            <a:stCxn id="103" idx="2"/>
          </p:cNvCxnSpPr>
          <p:nvPr/>
        </p:nvCxnSpPr>
        <p:spPr>
          <a:xfrm rot="5400000">
            <a:off x="10463702" y="4551808"/>
            <a:ext cx="815653" cy="4463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4098" name="Picture 2" descr="See the source image">
            <a:extLst>
              <a:ext uri="{FF2B5EF4-FFF2-40B4-BE49-F238E27FC236}">
                <a16:creationId xmlns:a16="http://schemas.microsoft.com/office/drawing/2014/main" id="{70D95A95-9442-4BD7-B3C1-E7F157614F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6962" y="5110889"/>
            <a:ext cx="6477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4096" name="Straight Arrow Connector 4095">
            <a:extLst>
              <a:ext uri="{FF2B5EF4-FFF2-40B4-BE49-F238E27FC236}">
                <a16:creationId xmlns:a16="http://schemas.microsoft.com/office/drawing/2014/main" id="{2967F064-6982-41C0-ACBC-2DF4D4E5BB9B}"/>
              </a:ext>
            </a:extLst>
          </p:cNvPr>
          <p:cNvCxnSpPr>
            <a:stCxn id="106" idx="1"/>
            <a:endCxn id="4098" idx="3"/>
          </p:cNvCxnSpPr>
          <p:nvPr/>
        </p:nvCxnSpPr>
        <p:spPr>
          <a:xfrm flipH="1">
            <a:off x="5314662" y="5434739"/>
            <a:ext cx="48131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99" name="Connector: Elbow 4098">
            <a:extLst>
              <a:ext uri="{FF2B5EF4-FFF2-40B4-BE49-F238E27FC236}">
                <a16:creationId xmlns:a16="http://schemas.microsoft.com/office/drawing/2014/main" id="{8BF52F3D-4DC2-44A2-99D9-2D3731F52387}"/>
              </a:ext>
            </a:extLst>
          </p:cNvPr>
          <p:cNvCxnSpPr>
            <a:stCxn id="4098" idx="1"/>
            <a:endCxn id="5" idx="2"/>
          </p:cNvCxnSpPr>
          <p:nvPr/>
        </p:nvCxnSpPr>
        <p:spPr>
          <a:xfrm rot="10800000">
            <a:off x="1562822" y="4430291"/>
            <a:ext cx="3104140" cy="10044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100" name="Flowchart: Connector 4099">
            <a:extLst>
              <a:ext uri="{FF2B5EF4-FFF2-40B4-BE49-F238E27FC236}">
                <a16:creationId xmlns:a16="http://schemas.microsoft.com/office/drawing/2014/main" id="{CF899442-24A3-4787-9E87-3B50F889E1A4}"/>
              </a:ext>
            </a:extLst>
          </p:cNvPr>
          <p:cNvSpPr/>
          <p:nvPr/>
        </p:nvSpPr>
        <p:spPr>
          <a:xfrm>
            <a:off x="2314807"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p>
        </p:txBody>
      </p:sp>
      <p:sp>
        <p:nvSpPr>
          <p:cNvPr id="134" name="Flowchart: Connector 133">
            <a:extLst>
              <a:ext uri="{FF2B5EF4-FFF2-40B4-BE49-F238E27FC236}">
                <a16:creationId xmlns:a16="http://schemas.microsoft.com/office/drawing/2014/main" id="{59C93C7F-8D23-4005-80E2-F5AC7FF5B192}"/>
              </a:ext>
            </a:extLst>
          </p:cNvPr>
          <p:cNvSpPr/>
          <p:nvPr/>
        </p:nvSpPr>
        <p:spPr>
          <a:xfrm>
            <a:off x="3904814"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2</a:t>
            </a:r>
          </a:p>
        </p:txBody>
      </p:sp>
      <p:sp>
        <p:nvSpPr>
          <p:cNvPr id="135" name="Flowchart: Connector 134">
            <a:extLst>
              <a:ext uri="{FF2B5EF4-FFF2-40B4-BE49-F238E27FC236}">
                <a16:creationId xmlns:a16="http://schemas.microsoft.com/office/drawing/2014/main" id="{858AB83C-2A77-42EF-B0E6-A83F30EA2AF4}"/>
              </a:ext>
            </a:extLst>
          </p:cNvPr>
          <p:cNvSpPr/>
          <p:nvPr/>
        </p:nvSpPr>
        <p:spPr>
          <a:xfrm>
            <a:off x="5782328"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a:t>
            </a:r>
          </a:p>
        </p:txBody>
      </p:sp>
      <p:sp>
        <p:nvSpPr>
          <p:cNvPr id="136" name="Flowchart: Connector 135">
            <a:extLst>
              <a:ext uri="{FF2B5EF4-FFF2-40B4-BE49-F238E27FC236}">
                <a16:creationId xmlns:a16="http://schemas.microsoft.com/office/drawing/2014/main" id="{C3DA6597-221F-4942-B051-57BF31B650FD}"/>
              </a:ext>
            </a:extLst>
          </p:cNvPr>
          <p:cNvSpPr/>
          <p:nvPr/>
        </p:nvSpPr>
        <p:spPr>
          <a:xfrm>
            <a:off x="6501760" y="331243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5</a:t>
            </a:r>
          </a:p>
        </p:txBody>
      </p:sp>
      <p:sp>
        <p:nvSpPr>
          <p:cNvPr id="137" name="Flowchart: Connector 136">
            <a:extLst>
              <a:ext uri="{FF2B5EF4-FFF2-40B4-BE49-F238E27FC236}">
                <a16:creationId xmlns:a16="http://schemas.microsoft.com/office/drawing/2014/main" id="{F441E08E-120B-429D-BC82-08BB15E2A6CB}"/>
              </a:ext>
            </a:extLst>
          </p:cNvPr>
          <p:cNvSpPr/>
          <p:nvPr/>
        </p:nvSpPr>
        <p:spPr>
          <a:xfrm>
            <a:off x="7904371" y="3624109"/>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4</a:t>
            </a:r>
          </a:p>
        </p:txBody>
      </p:sp>
      <p:sp>
        <p:nvSpPr>
          <p:cNvPr id="138" name="Flowchart: Connector 137">
            <a:extLst>
              <a:ext uri="{FF2B5EF4-FFF2-40B4-BE49-F238E27FC236}">
                <a16:creationId xmlns:a16="http://schemas.microsoft.com/office/drawing/2014/main" id="{385C7DC4-53C8-46A9-B8C7-C9977A59D270}"/>
              </a:ext>
            </a:extLst>
          </p:cNvPr>
          <p:cNvSpPr/>
          <p:nvPr/>
        </p:nvSpPr>
        <p:spPr>
          <a:xfrm>
            <a:off x="7904370" y="3936966"/>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6</a:t>
            </a:r>
          </a:p>
        </p:txBody>
      </p:sp>
      <p:sp>
        <p:nvSpPr>
          <p:cNvPr id="139" name="Flowchart: Connector 138">
            <a:extLst>
              <a:ext uri="{FF2B5EF4-FFF2-40B4-BE49-F238E27FC236}">
                <a16:creationId xmlns:a16="http://schemas.microsoft.com/office/drawing/2014/main" id="{63B9DB3F-0C01-4353-ADF4-D37814B0C735}"/>
              </a:ext>
            </a:extLst>
          </p:cNvPr>
          <p:cNvSpPr/>
          <p:nvPr/>
        </p:nvSpPr>
        <p:spPr>
          <a:xfrm>
            <a:off x="8828694" y="5178210"/>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7</a:t>
            </a:r>
          </a:p>
        </p:txBody>
      </p:sp>
      <p:sp>
        <p:nvSpPr>
          <p:cNvPr id="140" name="Flowchart: Connector 139">
            <a:extLst>
              <a:ext uri="{FF2B5EF4-FFF2-40B4-BE49-F238E27FC236}">
                <a16:creationId xmlns:a16="http://schemas.microsoft.com/office/drawing/2014/main" id="{FD364872-6E90-44BF-B7E4-E3B52EB897D5}"/>
              </a:ext>
            </a:extLst>
          </p:cNvPr>
          <p:cNvSpPr/>
          <p:nvPr/>
        </p:nvSpPr>
        <p:spPr>
          <a:xfrm>
            <a:off x="2287154" y="3792242"/>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p>
        </p:txBody>
      </p:sp>
      <p:sp>
        <p:nvSpPr>
          <p:cNvPr id="141" name="Flowchart: Connector 140">
            <a:extLst>
              <a:ext uri="{FF2B5EF4-FFF2-40B4-BE49-F238E27FC236}">
                <a16:creationId xmlns:a16="http://schemas.microsoft.com/office/drawing/2014/main" id="{B89D4955-4D24-4864-834D-1E935BE5CB3E}"/>
              </a:ext>
            </a:extLst>
          </p:cNvPr>
          <p:cNvSpPr/>
          <p:nvPr/>
        </p:nvSpPr>
        <p:spPr>
          <a:xfrm>
            <a:off x="2312883" y="5182827"/>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8</a:t>
            </a:r>
          </a:p>
        </p:txBody>
      </p:sp>
      <p:sp>
        <p:nvSpPr>
          <p:cNvPr id="4101" name="TextBox 4100">
            <a:extLst>
              <a:ext uri="{FF2B5EF4-FFF2-40B4-BE49-F238E27FC236}">
                <a16:creationId xmlns:a16="http://schemas.microsoft.com/office/drawing/2014/main" id="{46045C7F-C661-4AC6-90F1-7DE610DB20CD}"/>
              </a:ext>
            </a:extLst>
          </p:cNvPr>
          <p:cNvSpPr txBox="1"/>
          <p:nvPr/>
        </p:nvSpPr>
        <p:spPr>
          <a:xfrm>
            <a:off x="6035538" y="1833336"/>
            <a:ext cx="1445968" cy="230832"/>
          </a:xfrm>
          <a:prstGeom prst="rect">
            <a:avLst/>
          </a:prstGeom>
          <a:noFill/>
        </p:spPr>
        <p:txBody>
          <a:bodyPr wrap="square" rtlCol="0">
            <a:spAutoFit/>
          </a:bodyPr>
          <a:lstStyle/>
          <a:p>
            <a:r>
              <a:rPr lang="en-US" sz="900" dirty="0"/>
              <a:t>Azure Container Registry</a:t>
            </a:r>
          </a:p>
        </p:txBody>
      </p:sp>
      <p:sp>
        <p:nvSpPr>
          <p:cNvPr id="4102" name="TextBox 4101">
            <a:extLst>
              <a:ext uri="{FF2B5EF4-FFF2-40B4-BE49-F238E27FC236}">
                <a16:creationId xmlns:a16="http://schemas.microsoft.com/office/drawing/2014/main" id="{21509ED6-6304-48C9-ACB6-E40B94F743BC}"/>
              </a:ext>
            </a:extLst>
          </p:cNvPr>
          <p:cNvSpPr txBox="1"/>
          <p:nvPr/>
        </p:nvSpPr>
        <p:spPr>
          <a:xfrm>
            <a:off x="2703871" y="4404880"/>
            <a:ext cx="893557" cy="369332"/>
          </a:xfrm>
          <a:prstGeom prst="rect">
            <a:avLst/>
          </a:prstGeom>
          <a:noFill/>
        </p:spPr>
        <p:txBody>
          <a:bodyPr wrap="square" rtlCol="0">
            <a:spAutoFit/>
          </a:bodyPr>
          <a:lstStyle/>
          <a:p>
            <a:pPr algn="ctr"/>
            <a:r>
              <a:rPr lang="en-US" sz="900" dirty="0"/>
              <a:t>Visual Studio Code</a:t>
            </a:r>
          </a:p>
        </p:txBody>
      </p:sp>
      <p:sp>
        <p:nvSpPr>
          <p:cNvPr id="4103" name="TextBox 4102">
            <a:extLst>
              <a:ext uri="{FF2B5EF4-FFF2-40B4-BE49-F238E27FC236}">
                <a16:creationId xmlns:a16="http://schemas.microsoft.com/office/drawing/2014/main" id="{C797C7CB-D3CA-4936-AB2E-B8559FA9C18C}"/>
              </a:ext>
            </a:extLst>
          </p:cNvPr>
          <p:cNvSpPr txBox="1"/>
          <p:nvPr/>
        </p:nvSpPr>
        <p:spPr>
          <a:xfrm>
            <a:off x="4596654" y="4398670"/>
            <a:ext cx="781888" cy="230832"/>
          </a:xfrm>
          <a:prstGeom prst="rect">
            <a:avLst/>
          </a:prstGeom>
          <a:noFill/>
        </p:spPr>
        <p:txBody>
          <a:bodyPr wrap="square" rtlCol="0">
            <a:spAutoFit/>
          </a:bodyPr>
          <a:lstStyle/>
          <a:p>
            <a:r>
              <a:rPr lang="en-US" sz="900" dirty="0"/>
              <a:t>Azure Repos</a:t>
            </a:r>
          </a:p>
        </p:txBody>
      </p:sp>
      <p:sp>
        <p:nvSpPr>
          <p:cNvPr id="4106" name="TextBox 4105">
            <a:extLst>
              <a:ext uri="{FF2B5EF4-FFF2-40B4-BE49-F238E27FC236}">
                <a16:creationId xmlns:a16="http://schemas.microsoft.com/office/drawing/2014/main" id="{30D0D515-DF09-4A0B-B2BB-AC1CA9A75A5A}"/>
              </a:ext>
            </a:extLst>
          </p:cNvPr>
          <p:cNvSpPr txBox="1"/>
          <p:nvPr/>
        </p:nvSpPr>
        <p:spPr>
          <a:xfrm>
            <a:off x="6279199" y="4404700"/>
            <a:ext cx="966549" cy="230832"/>
          </a:xfrm>
          <a:prstGeom prst="rect">
            <a:avLst/>
          </a:prstGeom>
          <a:noFill/>
        </p:spPr>
        <p:txBody>
          <a:bodyPr wrap="square" rtlCol="0">
            <a:spAutoFit/>
          </a:bodyPr>
          <a:lstStyle/>
          <a:p>
            <a:pPr algn="ctr"/>
            <a:r>
              <a:rPr lang="en-US" sz="900" dirty="0"/>
              <a:t>Azure Pipelines</a:t>
            </a:r>
          </a:p>
        </p:txBody>
      </p:sp>
      <p:sp>
        <p:nvSpPr>
          <p:cNvPr id="4107" name="TextBox 4106">
            <a:extLst>
              <a:ext uri="{FF2B5EF4-FFF2-40B4-BE49-F238E27FC236}">
                <a16:creationId xmlns:a16="http://schemas.microsoft.com/office/drawing/2014/main" id="{32EF3ED7-3213-44E4-A5DD-508ACDF5BF98}"/>
              </a:ext>
            </a:extLst>
          </p:cNvPr>
          <p:cNvSpPr txBox="1"/>
          <p:nvPr/>
        </p:nvSpPr>
        <p:spPr>
          <a:xfrm>
            <a:off x="7381193" y="5170247"/>
            <a:ext cx="936525" cy="230832"/>
          </a:xfrm>
          <a:prstGeom prst="rect">
            <a:avLst/>
          </a:prstGeom>
          <a:noFill/>
        </p:spPr>
        <p:txBody>
          <a:bodyPr wrap="square" rtlCol="0">
            <a:spAutoFit/>
          </a:bodyPr>
          <a:lstStyle/>
          <a:p>
            <a:pPr algn="ctr"/>
            <a:r>
              <a:rPr lang="en-US" sz="900" dirty="0"/>
              <a:t>Azure DevOps</a:t>
            </a:r>
          </a:p>
        </p:txBody>
      </p:sp>
      <p:sp>
        <p:nvSpPr>
          <p:cNvPr id="149" name="TextBox 148">
            <a:extLst>
              <a:ext uri="{FF2B5EF4-FFF2-40B4-BE49-F238E27FC236}">
                <a16:creationId xmlns:a16="http://schemas.microsoft.com/office/drawing/2014/main" id="{3ACB3AB0-638E-45E2-A279-9A61C9AA34F6}"/>
              </a:ext>
            </a:extLst>
          </p:cNvPr>
          <p:cNvSpPr txBox="1"/>
          <p:nvPr/>
        </p:nvSpPr>
        <p:spPr>
          <a:xfrm>
            <a:off x="8778954" y="3430639"/>
            <a:ext cx="1445968" cy="230832"/>
          </a:xfrm>
          <a:prstGeom prst="rect">
            <a:avLst/>
          </a:prstGeom>
          <a:noFill/>
        </p:spPr>
        <p:txBody>
          <a:bodyPr wrap="square" rtlCol="0">
            <a:spAutoFit/>
          </a:bodyPr>
          <a:lstStyle/>
          <a:p>
            <a:r>
              <a:rPr lang="en-US" sz="900" dirty="0"/>
              <a:t>Azure Kubernetes Service</a:t>
            </a:r>
          </a:p>
        </p:txBody>
      </p:sp>
      <p:sp>
        <p:nvSpPr>
          <p:cNvPr id="150" name="TextBox 149">
            <a:extLst>
              <a:ext uri="{FF2B5EF4-FFF2-40B4-BE49-F238E27FC236}">
                <a16:creationId xmlns:a16="http://schemas.microsoft.com/office/drawing/2014/main" id="{8413FCAB-6289-4B56-8E29-14DF07B52EC2}"/>
              </a:ext>
            </a:extLst>
          </p:cNvPr>
          <p:cNvSpPr txBox="1"/>
          <p:nvPr/>
        </p:nvSpPr>
        <p:spPr>
          <a:xfrm>
            <a:off x="10371736" y="3430639"/>
            <a:ext cx="1445968" cy="230832"/>
          </a:xfrm>
          <a:prstGeom prst="rect">
            <a:avLst/>
          </a:prstGeom>
          <a:noFill/>
        </p:spPr>
        <p:txBody>
          <a:bodyPr wrap="square" rtlCol="0">
            <a:spAutoFit/>
          </a:bodyPr>
          <a:lstStyle/>
          <a:p>
            <a:pPr algn="ctr"/>
            <a:r>
              <a:rPr lang="en-US" sz="900" dirty="0"/>
              <a:t>Azure SQL Database</a:t>
            </a:r>
          </a:p>
        </p:txBody>
      </p:sp>
      <p:sp>
        <p:nvSpPr>
          <p:cNvPr id="151" name="TextBox 150">
            <a:extLst>
              <a:ext uri="{FF2B5EF4-FFF2-40B4-BE49-F238E27FC236}">
                <a16:creationId xmlns:a16="http://schemas.microsoft.com/office/drawing/2014/main" id="{7B4C7EE7-B57C-409C-98BB-1F31FD7B56BE}"/>
              </a:ext>
            </a:extLst>
          </p:cNvPr>
          <p:cNvSpPr txBox="1"/>
          <p:nvPr/>
        </p:nvSpPr>
        <p:spPr>
          <a:xfrm>
            <a:off x="9728707" y="5792249"/>
            <a:ext cx="1445968" cy="230832"/>
          </a:xfrm>
          <a:prstGeom prst="rect">
            <a:avLst/>
          </a:prstGeom>
          <a:noFill/>
        </p:spPr>
        <p:txBody>
          <a:bodyPr wrap="square" rtlCol="0">
            <a:spAutoFit/>
          </a:bodyPr>
          <a:lstStyle/>
          <a:p>
            <a:pPr algn="ctr"/>
            <a:r>
              <a:rPr lang="en-US" sz="900" dirty="0"/>
              <a:t>Azure Monitor</a:t>
            </a:r>
          </a:p>
        </p:txBody>
      </p:sp>
      <p:sp>
        <p:nvSpPr>
          <p:cNvPr id="152" name="TextBox 151">
            <a:extLst>
              <a:ext uri="{FF2B5EF4-FFF2-40B4-BE49-F238E27FC236}">
                <a16:creationId xmlns:a16="http://schemas.microsoft.com/office/drawing/2014/main" id="{335B0374-F345-45DC-8EFA-6C0D24DC54E7}"/>
              </a:ext>
            </a:extLst>
          </p:cNvPr>
          <p:cNvSpPr txBox="1"/>
          <p:nvPr/>
        </p:nvSpPr>
        <p:spPr>
          <a:xfrm>
            <a:off x="4264614" y="5758589"/>
            <a:ext cx="1445968" cy="230832"/>
          </a:xfrm>
          <a:prstGeom prst="rect">
            <a:avLst/>
          </a:prstGeom>
          <a:noFill/>
        </p:spPr>
        <p:txBody>
          <a:bodyPr wrap="square" rtlCol="0">
            <a:spAutoFit/>
          </a:bodyPr>
          <a:lstStyle/>
          <a:p>
            <a:pPr algn="ctr"/>
            <a:r>
              <a:rPr lang="en-US" sz="900" dirty="0" err="1"/>
              <a:t>Kiabana</a:t>
            </a:r>
            <a:endParaRPr lang="en-US" sz="900" dirty="0"/>
          </a:p>
        </p:txBody>
      </p:sp>
      <p:sp>
        <p:nvSpPr>
          <p:cNvPr id="153" name="TextBox 152">
            <a:extLst>
              <a:ext uri="{FF2B5EF4-FFF2-40B4-BE49-F238E27FC236}">
                <a16:creationId xmlns:a16="http://schemas.microsoft.com/office/drawing/2014/main" id="{D75E152A-DFC9-4CB7-B661-E57630465166}"/>
              </a:ext>
            </a:extLst>
          </p:cNvPr>
          <p:cNvSpPr txBox="1"/>
          <p:nvPr/>
        </p:nvSpPr>
        <p:spPr>
          <a:xfrm>
            <a:off x="1180123" y="3431264"/>
            <a:ext cx="1445968" cy="230832"/>
          </a:xfrm>
          <a:prstGeom prst="rect">
            <a:avLst/>
          </a:prstGeom>
          <a:noFill/>
        </p:spPr>
        <p:txBody>
          <a:bodyPr wrap="square" rtlCol="0">
            <a:spAutoFit/>
          </a:bodyPr>
          <a:lstStyle/>
          <a:p>
            <a:r>
              <a:rPr lang="en-US" sz="900" dirty="0"/>
              <a:t>Engineer</a:t>
            </a:r>
          </a:p>
        </p:txBody>
      </p:sp>
      <p:sp>
        <p:nvSpPr>
          <p:cNvPr id="47" name="Slide Number Placeholder 3">
            <a:extLst>
              <a:ext uri="{FF2B5EF4-FFF2-40B4-BE49-F238E27FC236}">
                <a16:creationId xmlns:a16="http://schemas.microsoft.com/office/drawing/2014/main" id="{960E20B7-04F6-DC4B-A260-CBEE49148ED4}"/>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5C76CF5-C180-41FB-923E-79F0C298CA0D}" type="slidenum">
              <a:rPr lang="en-US" smtClean="0"/>
              <a:pPr/>
              <a:t>37</a:t>
            </a:fld>
            <a:endParaRPr lang="en-US" dirty="0"/>
          </a:p>
        </p:txBody>
      </p:sp>
      <p:sp>
        <p:nvSpPr>
          <p:cNvPr id="48" name="Footer Placeholder 3">
            <a:extLst>
              <a:ext uri="{FF2B5EF4-FFF2-40B4-BE49-F238E27FC236}">
                <a16:creationId xmlns:a16="http://schemas.microsoft.com/office/drawing/2014/main" id="{6D868F03-80E0-504E-86E0-4A657BCE2E3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921665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C7F0-4948-004A-B81B-5A2D0822034F}"/>
              </a:ext>
            </a:extLst>
          </p:cNvPr>
          <p:cNvSpPr>
            <a:spLocks noGrp="1"/>
          </p:cNvSpPr>
          <p:nvPr>
            <p:ph type="title"/>
          </p:nvPr>
        </p:nvSpPr>
        <p:spPr/>
        <p:txBody>
          <a:bodyPr/>
          <a:lstStyle/>
          <a:p>
            <a:r>
              <a:rPr lang="en-US" dirty="0"/>
              <a:t>CI/CD using GitHub and Jenkins</a:t>
            </a:r>
          </a:p>
        </p:txBody>
      </p:sp>
      <p:sp>
        <p:nvSpPr>
          <p:cNvPr id="4" name="Slide Number Placeholder 3">
            <a:extLst>
              <a:ext uri="{FF2B5EF4-FFF2-40B4-BE49-F238E27FC236}">
                <a16:creationId xmlns:a16="http://schemas.microsoft.com/office/drawing/2014/main" id="{2E0EFEAE-0EBF-2F44-AC7D-F2343E02BD90}"/>
              </a:ext>
            </a:extLst>
          </p:cNvPr>
          <p:cNvSpPr>
            <a:spLocks noGrp="1"/>
          </p:cNvSpPr>
          <p:nvPr>
            <p:ph type="sldNum" sz="quarter" idx="12"/>
          </p:nvPr>
        </p:nvSpPr>
        <p:spPr/>
        <p:txBody>
          <a:bodyPr/>
          <a:lstStyle/>
          <a:p>
            <a:fld id="{B5C76CF5-C180-41FB-923E-79F0C298CA0D}" type="slidenum">
              <a:rPr lang="en-US" smtClean="0"/>
              <a:t>38</a:t>
            </a:fld>
            <a:endParaRPr lang="en-US"/>
          </a:p>
        </p:txBody>
      </p:sp>
      <p:pic>
        <p:nvPicPr>
          <p:cNvPr id="5" name="Picture 4">
            <a:extLst>
              <a:ext uri="{FF2B5EF4-FFF2-40B4-BE49-F238E27FC236}">
                <a16:creationId xmlns:a16="http://schemas.microsoft.com/office/drawing/2014/main" id="{B35A647F-E3DA-4349-8116-A133D261E53B}"/>
              </a:ext>
            </a:extLst>
          </p:cNvPr>
          <p:cNvPicPr>
            <a:picLocks noChangeAspect="1"/>
          </p:cNvPicPr>
          <p:nvPr/>
        </p:nvPicPr>
        <p:blipFill>
          <a:blip r:embed="rId3"/>
          <a:stretch>
            <a:fillRect/>
          </a:stretch>
        </p:blipFill>
        <p:spPr>
          <a:xfrm>
            <a:off x="1097280" y="3665883"/>
            <a:ext cx="931083" cy="764408"/>
          </a:xfrm>
          <a:prstGeom prst="rect">
            <a:avLst/>
          </a:prstGeom>
        </p:spPr>
      </p:pic>
      <p:pic>
        <p:nvPicPr>
          <p:cNvPr id="21" name="Picture 20">
            <a:extLst>
              <a:ext uri="{FF2B5EF4-FFF2-40B4-BE49-F238E27FC236}">
                <a16:creationId xmlns:a16="http://schemas.microsoft.com/office/drawing/2014/main" id="{7C07AC39-1A50-4201-BA6E-14104B121727}"/>
              </a:ext>
            </a:extLst>
          </p:cNvPr>
          <p:cNvPicPr>
            <a:picLocks noChangeAspect="1"/>
          </p:cNvPicPr>
          <p:nvPr/>
        </p:nvPicPr>
        <p:blipFill>
          <a:blip r:embed="rId4"/>
          <a:stretch>
            <a:fillRect/>
          </a:stretch>
        </p:blipFill>
        <p:spPr>
          <a:xfrm>
            <a:off x="2783868" y="3709039"/>
            <a:ext cx="685800" cy="685800"/>
          </a:xfrm>
          <a:prstGeom prst="rect">
            <a:avLst/>
          </a:prstGeom>
        </p:spPr>
      </p:pic>
      <p:pic>
        <p:nvPicPr>
          <p:cNvPr id="98" name="Picture 97">
            <a:extLst>
              <a:ext uri="{FF2B5EF4-FFF2-40B4-BE49-F238E27FC236}">
                <a16:creationId xmlns:a16="http://schemas.microsoft.com/office/drawing/2014/main" id="{F2BA4857-237D-4D69-9C39-A5CE5D6285ED}"/>
              </a:ext>
            </a:extLst>
          </p:cNvPr>
          <p:cNvPicPr>
            <a:picLocks noChangeAspect="1"/>
          </p:cNvPicPr>
          <p:nvPr/>
        </p:nvPicPr>
        <p:blipFill>
          <a:blip r:embed="rId5"/>
          <a:stretch>
            <a:fillRect/>
          </a:stretch>
        </p:blipFill>
        <p:spPr>
          <a:xfrm>
            <a:off x="6353710" y="2037854"/>
            <a:ext cx="809625" cy="695325"/>
          </a:xfrm>
          <a:prstGeom prst="rect">
            <a:avLst/>
          </a:prstGeom>
        </p:spPr>
      </p:pic>
      <p:pic>
        <p:nvPicPr>
          <p:cNvPr id="100" name="Picture 99">
            <a:extLst>
              <a:ext uri="{FF2B5EF4-FFF2-40B4-BE49-F238E27FC236}">
                <a16:creationId xmlns:a16="http://schemas.microsoft.com/office/drawing/2014/main" id="{7BB7D98B-ED5D-4544-A6A0-08826EC87E37}"/>
              </a:ext>
            </a:extLst>
          </p:cNvPr>
          <p:cNvPicPr>
            <a:picLocks noChangeAspect="1"/>
          </p:cNvPicPr>
          <p:nvPr/>
        </p:nvPicPr>
        <p:blipFill>
          <a:blip r:embed="rId6"/>
          <a:stretch>
            <a:fillRect/>
          </a:stretch>
        </p:blipFill>
        <p:spPr>
          <a:xfrm>
            <a:off x="9044911" y="3709039"/>
            <a:ext cx="934205" cy="700654"/>
          </a:xfrm>
          <a:prstGeom prst="rect">
            <a:avLst/>
          </a:prstGeom>
        </p:spPr>
      </p:pic>
      <p:pic>
        <p:nvPicPr>
          <p:cNvPr id="103" name="Picture 102">
            <a:extLst>
              <a:ext uri="{FF2B5EF4-FFF2-40B4-BE49-F238E27FC236}">
                <a16:creationId xmlns:a16="http://schemas.microsoft.com/office/drawing/2014/main" id="{AE877C88-E092-4F32-B1DB-53F8D4C7A12C}"/>
              </a:ext>
            </a:extLst>
          </p:cNvPr>
          <p:cNvPicPr>
            <a:picLocks noChangeAspect="1"/>
          </p:cNvPicPr>
          <p:nvPr/>
        </p:nvPicPr>
        <p:blipFill>
          <a:blip r:embed="rId7"/>
          <a:stretch>
            <a:fillRect/>
          </a:stretch>
        </p:blipFill>
        <p:spPr>
          <a:xfrm>
            <a:off x="10847070" y="3728999"/>
            <a:ext cx="495300" cy="638175"/>
          </a:xfrm>
          <a:prstGeom prst="rect">
            <a:avLst/>
          </a:prstGeom>
        </p:spPr>
      </p:pic>
      <p:pic>
        <p:nvPicPr>
          <p:cNvPr id="106" name="Picture 105">
            <a:extLst>
              <a:ext uri="{FF2B5EF4-FFF2-40B4-BE49-F238E27FC236}">
                <a16:creationId xmlns:a16="http://schemas.microsoft.com/office/drawing/2014/main" id="{97988DAD-0755-4F70-8D6F-C845138A6E94}"/>
              </a:ext>
            </a:extLst>
          </p:cNvPr>
          <p:cNvPicPr>
            <a:picLocks noChangeAspect="1"/>
          </p:cNvPicPr>
          <p:nvPr/>
        </p:nvPicPr>
        <p:blipFill>
          <a:blip r:embed="rId8"/>
          <a:stretch>
            <a:fillRect/>
          </a:stretch>
        </p:blipFill>
        <p:spPr>
          <a:xfrm>
            <a:off x="10127841" y="5110889"/>
            <a:ext cx="647700" cy="647700"/>
          </a:xfrm>
          <a:prstGeom prst="rect">
            <a:avLst/>
          </a:prstGeom>
        </p:spPr>
      </p:pic>
      <p:cxnSp>
        <p:nvCxnSpPr>
          <p:cNvPr id="108" name="Straight Arrow Connector 107">
            <a:extLst>
              <a:ext uri="{FF2B5EF4-FFF2-40B4-BE49-F238E27FC236}">
                <a16:creationId xmlns:a16="http://schemas.microsoft.com/office/drawing/2014/main" id="{DC63C155-648B-4573-B85C-EB16AFC41DAE}"/>
              </a:ext>
            </a:extLst>
          </p:cNvPr>
          <p:cNvCxnSpPr>
            <a:stCxn id="5" idx="3"/>
            <a:endCxn id="21" idx="1"/>
          </p:cNvCxnSpPr>
          <p:nvPr/>
        </p:nvCxnSpPr>
        <p:spPr>
          <a:xfrm>
            <a:off x="2028363" y="4048087"/>
            <a:ext cx="755505" cy="3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C8B48025-1EB3-46EC-985F-EB5ABC4766A2}"/>
              </a:ext>
            </a:extLst>
          </p:cNvPr>
          <p:cNvCxnSpPr>
            <a:cxnSpLocks/>
            <a:stCxn id="21" idx="3"/>
          </p:cNvCxnSpPr>
          <p:nvPr/>
        </p:nvCxnSpPr>
        <p:spPr>
          <a:xfrm>
            <a:off x="3469668" y="4051939"/>
            <a:ext cx="1190866" cy="1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BFFE4DA6-8AFB-40DE-97B2-3107D922CAB7}"/>
              </a:ext>
            </a:extLst>
          </p:cNvPr>
          <p:cNvCxnSpPr>
            <a:cxnSpLocks/>
          </p:cNvCxnSpPr>
          <p:nvPr/>
        </p:nvCxnSpPr>
        <p:spPr>
          <a:xfrm flipV="1">
            <a:off x="5314662" y="4048422"/>
            <a:ext cx="11167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1E778DBA-EE12-4940-85A1-9BD5C80FFB0E}"/>
              </a:ext>
            </a:extLst>
          </p:cNvPr>
          <p:cNvCxnSpPr>
            <a:cxnSpLocks/>
            <a:endCxn id="98" idx="2"/>
          </p:cNvCxnSpPr>
          <p:nvPr/>
        </p:nvCxnSpPr>
        <p:spPr>
          <a:xfrm flipH="1" flipV="1">
            <a:off x="6758523" y="2733179"/>
            <a:ext cx="1" cy="988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5E7FA4F9-BD5B-4314-BF54-48A7823F38D5}"/>
              </a:ext>
            </a:extLst>
          </p:cNvPr>
          <p:cNvCxnSpPr/>
          <p:nvPr/>
        </p:nvCxnSpPr>
        <p:spPr>
          <a:xfrm>
            <a:off x="7085588" y="3855091"/>
            <a:ext cx="1959323" cy="0"/>
          </a:xfrm>
          <a:prstGeom prst="straightConnector1">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8AB2468D-74A1-4C1E-9180-4C8A846B3A20}"/>
              </a:ext>
            </a:extLst>
          </p:cNvPr>
          <p:cNvCxnSpPr>
            <a:cxnSpLocks/>
          </p:cNvCxnSpPr>
          <p:nvPr/>
        </p:nvCxnSpPr>
        <p:spPr>
          <a:xfrm>
            <a:off x="7085588" y="4178710"/>
            <a:ext cx="19593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51D7C53C-94EF-4BFE-AAB4-B69F77A35280}"/>
              </a:ext>
            </a:extLst>
          </p:cNvPr>
          <p:cNvCxnSpPr>
            <a:stCxn id="100" idx="3"/>
            <a:endCxn id="103" idx="1"/>
          </p:cNvCxnSpPr>
          <p:nvPr/>
        </p:nvCxnSpPr>
        <p:spPr>
          <a:xfrm flipV="1">
            <a:off x="9979116" y="4048087"/>
            <a:ext cx="86795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3" name="Connector: Elbow 122">
            <a:extLst>
              <a:ext uri="{FF2B5EF4-FFF2-40B4-BE49-F238E27FC236}">
                <a16:creationId xmlns:a16="http://schemas.microsoft.com/office/drawing/2014/main" id="{031F4AED-78F7-44C9-8DB6-2BBD6E8BEF67}"/>
              </a:ext>
            </a:extLst>
          </p:cNvPr>
          <p:cNvCxnSpPr>
            <a:cxnSpLocks/>
            <a:stCxn id="100" idx="2"/>
          </p:cNvCxnSpPr>
          <p:nvPr/>
        </p:nvCxnSpPr>
        <p:spPr>
          <a:xfrm rot="16200000" flipH="1">
            <a:off x="9496961" y="4424745"/>
            <a:ext cx="773136" cy="7430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6" name="Connector: Elbow 125">
            <a:extLst>
              <a:ext uri="{FF2B5EF4-FFF2-40B4-BE49-F238E27FC236}">
                <a16:creationId xmlns:a16="http://schemas.microsoft.com/office/drawing/2014/main" id="{5175B6D2-44A4-4FAB-9921-F362294EBA0B}"/>
              </a:ext>
            </a:extLst>
          </p:cNvPr>
          <p:cNvCxnSpPr>
            <a:stCxn id="103" idx="2"/>
          </p:cNvCxnSpPr>
          <p:nvPr/>
        </p:nvCxnSpPr>
        <p:spPr>
          <a:xfrm rot="5400000">
            <a:off x="10463702" y="4551808"/>
            <a:ext cx="815653" cy="4463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96" name="Straight Arrow Connector 4095">
            <a:extLst>
              <a:ext uri="{FF2B5EF4-FFF2-40B4-BE49-F238E27FC236}">
                <a16:creationId xmlns:a16="http://schemas.microsoft.com/office/drawing/2014/main" id="{2967F064-6982-41C0-ACBC-2DF4D4E5BB9B}"/>
              </a:ext>
            </a:extLst>
          </p:cNvPr>
          <p:cNvCxnSpPr>
            <a:stCxn id="106" idx="1"/>
          </p:cNvCxnSpPr>
          <p:nvPr/>
        </p:nvCxnSpPr>
        <p:spPr>
          <a:xfrm flipH="1">
            <a:off x="5314662" y="5434739"/>
            <a:ext cx="48131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99" name="Connector: Elbow 4098">
            <a:extLst>
              <a:ext uri="{FF2B5EF4-FFF2-40B4-BE49-F238E27FC236}">
                <a16:creationId xmlns:a16="http://schemas.microsoft.com/office/drawing/2014/main" id="{8BF52F3D-4DC2-44A2-99D9-2D3731F52387}"/>
              </a:ext>
            </a:extLst>
          </p:cNvPr>
          <p:cNvCxnSpPr>
            <a:endCxn id="5" idx="2"/>
          </p:cNvCxnSpPr>
          <p:nvPr/>
        </p:nvCxnSpPr>
        <p:spPr>
          <a:xfrm rot="10800000">
            <a:off x="1562822" y="4430291"/>
            <a:ext cx="3104140" cy="100444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100" name="Flowchart: Connector 4099">
            <a:extLst>
              <a:ext uri="{FF2B5EF4-FFF2-40B4-BE49-F238E27FC236}">
                <a16:creationId xmlns:a16="http://schemas.microsoft.com/office/drawing/2014/main" id="{CF899442-24A3-4787-9E87-3B50F889E1A4}"/>
              </a:ext>
            </a:extLst>
          </p:cNvPr>
          <p:cNvSpPr/>
          <p:nvPr/>
        </p:nvSpPr>
        <p:spPr>
          <a:xfrm>
            <a:off x="2314807"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p>
        </p:txBody>
      </p:sp>
      <p:sp>
        <p:nvSpPr>
          <p:cNvPr id="134" name="Flowchart: Connector 133">
            <a:extLst>
              <a:ext uri="{FF2B5EF4-FFF2-40B4-BE49-F238E27FC236}">
                <a16:creationId xmlns:a16="http://schemas.microsoft.com/office/drawing/2014/main" id="{59C93C7F-8D23-4005-80E2-F5AC7FF5B192}"/>
              </a:ext>
            </a:extLst>
          </p:cNvPr>
          <p:cNvSpPr/>
          <p:nvPr/>
        </p:nvSpPr>
        <p:spPr>
          <a:xfrm>
            <a:off x="3904814"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2</a:t>
            </a:r>
          </a:p>
        </p:txBody>
      </p:sp>
      <p:sp>
        <p:nvSpPr>
          <p:cNvPr id="135" name="Flowchart: Connector 134">
            <a:extLst>
              <a:ext uri="{FF2B5EF4-FFF2-40B4-BE49-F238E27FC236}">
                <a16:creationId xmlns:a16="http://schemas.microsoft.com/office/drawing/2014/main" id="{858AB83C-2A77-42EF-B0E6-A83F30EA2AF4}"/>
              </a:ext>
            </a:extLst>
          </p:cNvPr>
          <p:cNvSpPr/>
          <p:nvPr/>
        </p:nvSpPr>
        <p:spPr>
          <a:xfrm>
            <a:off x="5782328" y="381194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3</a:t>
            </a:r>
          </a:p>
        </p:txBody>
      </p:sp>
      <p:sp>
        <p:nvSpPr>
          <p:cNvPr id="136" name="Flowchart: Connector 135">
            <a:extLst>
              <a:ext uri="{FF2B5EF4-FFF2-40B4-BE49-F238E27FC236}">
                <a16:creationId xmlns:a16="http://schemas.microsoft.com/office/drawing/2014/main" id="{C3DA6597-221F-4942-B051-57BF31B650FD}"/>
              </a:ext>
            </a:extLst>
          </p:cNvPr>
          <p:cNvSpPr/>
          <p:nvPr/>
        </p:nvSpPr>
        <p:spPr>
          <a:xfrm>
            <a:off x="6501760" y="3312435"/>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5</a:t>
            </a:r>
          </a:p>
        </p:txBody>
      </p:sp>
      <p:sp>
        <p:nvSpPr>
          <p:cNvPr id="137" name="Flowchart: Connector 136">
            <a:extLst>
              <a:ext uri="{FF2B5EF4-FFF2-40B4-BE49-F238E27FC236}">
                <a16:creationId xmlns:a16="http://schemas.microsoft.com/office/drawing/2014/main" id="{F441E08E-120B-429D-BC82-08BB15E2A6CB}"/>
              </a:ext>
            </a:extLst>
          </p:cNvPr>
          <p:cNvSpPr/>
          <p:nvPr/>
        </p:nvSpPr>
        <p:spPr>
          <a:xfrm>
            <a:off x="7904371" y="3624109"/>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4</a:t>
            </a:r>
          </a:p>
        </p:txBody>
      </p:sp>
      <p:sp>
        <p:nvSpPr>
          <p:cNvPr id="138" name="Flowchart: Connector 137">
            <a:extLst>
              <a:ext uri="{FF2B5EF4-FFF2-40B4-BE49-F238E27FC236}">
                <a16:creationId xmlns:a16="http://schemas.microsoft.com/office/drawing/2014/main" id="{385C7DC4-53C8-46A9-B8C7-C9977A59D270}"/>
              </a:ext>
            </a:extLst>
          </p:cNvPr>
          <p:cNvSpPr/>
          <p:nvPr/>
        </p:nvSpPr>
        <p:spPr>
          <a:xfrm>
            <a:off x="7904370" y="3936966"/>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6</a:t>
            </a:r>
          </a:p>
        </p:txBody>
      </p:sp>
      <p:sp>
        <p:nvSpPr>
          <p:cNvPr id="139" name="Flowchart: Connector 138">
            <a:extLst>
              <a:ext uri="{FF2B5EF4-FFF2-40B4-BE49-F238E27FC236}">
                <a16:creationId xmlns:a16="http://schemas.microsoft.com/office/drawing/2014/main" id="{63B9DB3F-0C01-4353-ADF4-D37814B0C735}"/>
              </a:ext>
            </a:extLst>
          </p:cNvPr>
          <p:cNvSpPr/>
          <p:nvPr/>
        </p:nvSpPr>
        <p:spPr>
          <a:xfrm>
            <a:off x="8828694" y="5178210"/>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7</a:t>
            </a:r>
          </a:p>
        </p:txBody>
      </p:sp>
      <p:sp>
        <p:nvSpPr>
          <p:cNvPr id="140" name="Flowchart: Connector 139">
            <a:extLst>
              <a:ext uri="{FF2B5EF4-FFF2-40B4-BE49-F238E27FC236}">
                <a16:creationId xmlns:a16="http://schemas.microsoft.com/office/drawing/2014/main" id="{FD364872-6E90-44BF-B7E4-E3B52EB897D5}"/>
              </a:ext>
            </a:extLst>
          </p:cNvPr>
          <p:cNvSpPr/>
          <p:nvPr/>
        </p:nvSpPr>
        <p:spPr>
          <a:xfrm>
            <a:off x="2287154" y="3792242"/>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1</a:t>
            </a:r>
          </a:p>
        </p:txBody>
      </p:sp>
      <p:sp>
        <p:nvSpPr>
          <p:cNvPr id="141" name="Flowchart: Connector 140">
            <a:extLst>
              <a:ext uri="{FF2B5EF4-FFF2-40B4-BE49-F238E27FC236}">
                <a16:creationId xmlns:a16="http://schemas.microsoft.com/office/drawing/2014/main" id="{B89D4955-4D24-4864-834D-1E935BE5CB3E}"/>
              </a:ext>
            </a:extLst>
          </p:cNvPr>
          <p:cNvSpPr/>
          <p:nvPr/>
        </p:nvSpPr>
        <p:spPr>
          <a:xfrm>
            <a:off x="2312883" y="5182827"/>
            <a:ext cx="186463" cy="18920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t>8</a:t>
            </a:r>
          </a:p>
        </p:txBody>
      </p:sp>
      <p:sp>
        <p:nvSpPr>
          <p:cNvPr id="4101" name="TextBox 4100">
            <a:extLst>
              <a:ext uri="{FF2B5EF4-FFF2-40B4-BE49-F238E27FC236}">
                <a16:creationId xmlns:a16="http://schemas.microsoft.com/office/drawing/2014/main" id="{46045C7F-C661-4AC6-90F1-7DE610DB20CD}"/>
              </a:ext>
            </a:extLst>
          </p:cNvPr>
          <p:cNvSpPr txBox="1"/>
          <p:nvPr/>
        </p:nvSpPr>
        <p:spPr>
          <a:xfrm>
            <a:off x="6035538" y="1833336"/>
            <a:ext cx="1445968" cy="230832"/>
          </a:xfrm>
          <a:prstGeom prst="rect">
            <a:avLst/>
          </a:prstGeom>
          <a:noFill/>
        </p:spPr>
        <p:txBody>
          <a:bodyPr wrap="square" rtlCol="0">
            <a:spAutoFit/>
          </a:bodyPr>
          <a:lstStyle/>
          <a:p>
            <a:r>
              <a:rPr lang="en-US" sz="900" dirty="0"/>
              <a:t>Azure Container Registry</a:t>
            </a:r>
          </a:p>
        </p:txBody>
      </p:sp>
      <p:sp>
        <p:nvSpPr>
          <p:cNvPr id="4102" name="TextBox 4101">
            <a:extLst>
              <a:ext uri="{FF2B5EF4-FFF2-40B4-BE49-F238E27FC236}">
                <a16:creationId xmlns:a16="http://schemas.microsoft.com/office/drawing/2014/main" id="{21509ED6-6304-48C9-ACB6-E40B94F743BC}"/>
              </a:ext>
            </a:extLst>
          </p:cNvPr>
          <p:cNvSpPr txBox="1"/>
          <p:nvPr/>
        </p:nvSpPr>
        <p:spPr>
          <a:xfrm>
            <a:off x="2703871" y="4404880"/>
            <a:ext cx="893557" cy="369332"/>
          </a:xfrm>
          <a:prstGeom prst="rect">
            <a:avLst/>
          </a:prstGeom>
          <a:noFill/>
        </p:spPr>
        <p:txBody>
          <a:bodyPr wrap="square" rtlCol="0">
            <a:spAutoFit/>
          </a:bodyPr>
          <a:lstStyle/>
          <a:p>
            <a:pPr algn="ctr"/>
            <a:r>
              <a:rPr lang="en-US" sz="900" dirty="0"/>
              <a:t>Visual Studio Code</a:t>
            </a:r>
          </a:p>
        </p:txBody>
      </p:sp>
      <p:sp>
        <p:nvSpPr>
          <p:cNvPr id="4103" name="TextBox 4102">
            <a:extLst>
              <a:ext uri="{FF2B5EF4-FFF2-40B4-BE49-F238E27FC236}">
                <a16:creationId xmlns:a16="http://schemas.microsoft.com/office/drawing/2014/main" id="{C797C7CB-D3CA-4936-AB2E-B8559FA9C18C}"/>
              </a:ext>
            </a:extLst>
          </p:cNvPr>
          <p:cNvSpPr txBox="1"/>
          <p:nvPr/>
        </p:nvSpPr>
        <p:spPr>
          <a:xfrm>
            <a:off x="4596654" y="4398670"/>
            <a:ext cx="781888" cy="230832"/>
          </a:xfrm>
          <a:prstGeom prst="rect">
            <a:avLst/>
          </a:prstGeom>
          <a:noFill/>
        </p:spPr>
        <p:txBody>
          <a:bodyPr wrap="square" rtlCol="0">
            <a:spAutoFit/>
          </a:bodyPr>
          <a:lstStyle/>
          <a:p>
            <a:pPr algn="ctr"/>
            <a:r>
              <a:rPr lang="en-US" sz="900" dirty="0"/>
              <a:t>GitHub</a:t>
            </a:r>
          </a:p>
        </p:txBody>
      </p:sp>
      <p:sp>
        <p:nvSpPr>
          <p:cNvPr id="4106" name="TextBox 4105">
            <a:extLst>
              <a:ext uri="{FF2B5EF4-FFF2-40B4-BE49-F238E27FC236}">
                <a16:creationId xmlns:a16="http://schemas.microsoft.com/office/drawing/2014/main" id="{30D0D515-DF09-4A0B-B2BB-AC1CA9A75A5A}"/>
              </a:ext>
            </a:extLst>
          </p:cNvPr>
          <p:cNvSpPr txBox="1"/>
          <p:nvPr/>
        </p:nvSpPr>
        <p:spPr>
          <a:xfrm>
            <a:off x="6279199" y="4404700"/>
            <a:ext cx="966549" cy="230832"/>
          </a:xfrm>
          <a:prstGeom prst="rect">
            <a:avLst/>
          </a:prstGeom>
          <a:noFill/>
        </p:spPr>
        <p:txBody>
          <a:bodyPr wrap="square" rtlCol="0">
            <a:spAutoFit/>
          </a:bodyPr>
          <a:lstStyle/>
          <a:p>
            <a:pPr algn="ctr"/>
            <a:r>
              <a:rPr lang="en-US" sz="900" dirty="0"/>
              <a:t>Jenkins</a:t>
            </a:r>
          </a:p>
        </p:txBody>
      </p:sp>
      <p:sp>
        <p:nvSpPr>
          <p:cNvPr id="149" name="TextBox 148">
            <a:extLst>
              <a:ext uri="{FF2B5EF4-FFF2-40B4-BE49-F238E27FC236}">
                <a16:creationId xmlns:a16="http://schemas.microsoft.com/office/drawing/2014/main" id="{3ACB3AB0-638E-45E2-A279-9A61C9AA34F6}"/>
              </a:ext>
            </a:extLst>
          </p:cNvPr>
          <p:cNvSpPr txBox="1"/>
          <p:nvPr/>
        </p:nvSpPr>
        <p:spPr>
          <a:xfrm>
            <a:off x="8778954" y="3430639"/>
            <a:ext cx="1445968" cy="230832"/>
          </a:xfrm>
          <a:prstGeom prst="rect">
            <a:avLst/>
          </a:prstGeom>
          <a:noFill/>
        </p:spPr>
        <p:txBody>
          <a:bodyPr wrap="square" rtlCol="0">
            <a:spAutoFit/>
          </a:bodyPr>
          <a:lstStyle/>
          <a:p>
            <a:r>
              <a:rPr lang="en-US" sz="900" dirty="0"/>
              <a:t>Azure Kubernetes Service</a:t>
            </a:r>
          </a:p>
        </p:txBody>
      </p:sp>
      <p:sp>
        <p:nvSpPr>
          <p:cNvPr id="150" name="TextBox 149">
            <a:extLst>
              <a:ext uri="{FF2B5EF4-FFF2-40B4-BE49-F238E27FC236}">
                <a16:creationId xmlns:a16="http://schemas.microsoft.com/office/drawing/2014/main" id="{8413FCAB-6289-4B56-8E29-14DF07B52EC2}"/>
              </a:ext>
            </a:extLst>
          </p:cNvPr>
          <p:cNvSpPr txBox="1"/>
          <p:nvPr/>
        </p:nvSpPr>
        <p:spPr>
          <a:xfrm>
            <a:off x="10371736" y="3430639"/>
            <a:ext cx="1445968" cy="230832"/>
          </a:xfrm>
          <a:prstGeom prst="rect">
            <a:avLst/>
          </a:prstGeom>
          <a:noFill/>
        </p:spPr>
        <p:txBody>
          <a:bodyPr wrap="square" rtlCol="0">
            <a:spAutoFit/>
          </a:bodyPr>
          <a:lstStyle/>
          <a:p>
            <a:pPr algn="ctr"/>
            <a:r>
              <a:rPr lang="en-US" sz="900" dirty="0"/>
              <a:t>Azure SQL Database</a:t>
            </a:r>
          </a:p>
        </p:txBody>
      </p:sp>
      <p:sp>
        <p:nvSpPr>
          <p:cNvPr id="151" name="TextBox 150">
            <a:extLst>
              <a:ext uri="{FF2B5EF4-FFF2-40B4-BE49-F238E27FC236}">
                <a16:creationId xmlns:a16="http://schemas.microsoft.com/office/drawing/2014/main" id="{7B4C7EE7-B57C-409C-98BB-1F31FD7B56BE}"/>
              </a:ext>
            </a:extLst>
          </p:cNvPr>
          <p:cNvSpPr txBox="1"/>
          <p:nvPr/>
        </p:nvSpPr>
        <p:spPr>
          <a:xfrm>
            <a:off x="9728707" y="5792249"/>
            <a:ext cx="1445968" cy="230832"/>
          </a:xfrm>
          <a:prstGeom prst="rect">
            <a:avLst/>
          </a:prstGeom>
          <a:noFill/>
        </p:spPr>
        <p:txBody>
          <a:bodyPr wrap="square" rtlCol="0">
            <a:spAutoFit/>
          </a:bodyPr>
          <a:lstStyle/>
          <a:p>
            <a:pPr algn="ctr"/>
            <a:r>
              <a:rPr lang="en-US" sz="900" dirty="0"/>
              <a:t>Azure Monitor</a:t>
            </a:r>
          </a:p>
        </p:txBody>
      </p:sp>
      <p:sp>
        <p:nvSpPr>
          <p:cNvPr id="152" name="TextBox 151">
            <a:extLst>
              <a:ext uri="{FF2B5EF4-FFF2-40B4-BE49-F238E27FC236}">
                <a16:creationId xmlns:a16="http://schemas.microsoft.com/office/drawing/2014/main" id="{335B0374-F345-45DC-8EFA-6C0D24DC54E7}"/>
              </a:ext>
            </a:extLst>
          </p:cNvPr>
          <p:cNvSpPr txBox="1"/>
          <p:nvPr/>
        </p:nvSpPr>
        <p:spPr>
          <a:xfrm>
            <a:off x="4264614" y="5758589"/>
            <a:ext cx="1445968" cy="230832"/>
          </a:xfrm>
          <a:prstGeom prst="rect">
            <a:avLst/>
          </a:prstGeom>
          <a:noFill/>
        </p:spPr>
        <p:txBody>
          <a:bodyPr wrap="square" rtlCol="0">
            <a:spAutoFit/>
          </a:bodyPr>
          <a:lstStyle/>
          <a:p>
            <a:pPr algn="ctr"/>
            <a:r>
              <a:rPr lang="en-US" sz="900" dirty="0"/>
              <a:t>Grafana</a:t>
            </a:r>
          </a:p>
        </p:txBody>
      </p:sp>
      <p:sp>
        <p:nvSpPr>
          <p:cNvPr id="153" name="TextBox 152">
            <a:extLst>
              <a:ext uri="{FF2B5EF4-FFF2-40B4-BE49-F238E27FC236}">
                <a16:creationId xmlns:a16="http://schemas.microsoft.com/office/drawing/2014/main" id="{D75E152A-DFC9-4CB7-B661-E57630465166}"/>
              </a:ext>
            </a:extLst>
          </p:cNvPr>
          <p:cNvSpPr txBox="1"/>
          <p:nvPr/>
        </p:nvSpPr>
        <p:spPr>
          <a:xfrm>
            <a:off x="1180123" y="3431264"/>
            <a:ext cx="1445968" cy="230832"/>
          </a:xfrm>
          <a:prstGeom prst="rect">
            <a:avLst/>
          </a:prstGeom>
          <a:noFill/>
        </p:spPr>
        <p:txBody>
          <a:bodyPr wrap="square" rtlCol="0">
            <a:spAutoFit/>
          </a:bodyPr>
          <a:lstStyle/>
          <a:p>
            <a:r>
              <a:rPr lang="en-US" sz="900" dirty="0"/>
              <a:t>Engineer</a:t>
            </a:r>
          </a:p>
        </p:txBody>
      </p:sp>
      <p:pic>
        <p:nvPicPr>
          <p:cNvPr id="46" name="Picture 45">
            <a:extLst>
              <a:ext uri="{FF2B5EF4-FFF2-40B4-BE49-F238E27FC236}">
                <a16:creationId xmlns:a16="http://schemas.microsoft.com/office/drawing/2014/main" id="{442B18A4-E5AD-45DD-90B1-AC671ED7868A}"/>
              </a:ext>
            </a:extLst>
          </p:cNvPr>
          <p:cNvPicPr>
            <a:picLocks noChangeAspect="1"/>
          </p:cNvPicPr>
          <p:nvPr/>
        </p:nvPicPr>
        <p:blipFill>
          <a:blip r:embed="rId9"/>
          <a:stretch>
            <a:fillRect/>
          </a:stretch>
        </p:blipFill>
        <p:spPr>
          <a:xfrm>
            <a:off x="4690344" y="3743286"/>
            <a:ext cx="609600" cy="609600"/>
          </a:xfrm>
          <a:prstGeom prst="rect">
            <a:avLst/>
          </a:prstGeom>
        </p:spPr>
      </p:pic>
      <p:pic>
        <p:nvPicPr>
          <p:cNvPr id="47" name="Picture 46">
            <a:extLst>
              <a:ext uri="{FF2B5EF4-FFF2-40B4-BE49-F238E27FC236}">
                <a16:creationId xmlns:a16="http://schemas.microsoft.com/office/drawing/2014/main" id="{7411AE0E-EFFA-4220-8985-42DF199621DC}"/>
              </a:ext>
            </a:extLst>
          </p:cNvPr>
          <p:cNvPicPr>
            <a:picLocks noChangeAspect="1"/>
          </p:cNvPicPr>
          <p:nvPr/>
        </p:nvPicPr>
        <p:blipFill>
          <a:blip r:embed="rId10"/>
          <a:stretch>
            <a:fillRect/>
          </a:stretch>
        </p:blipFill>
        <p:spPr>
          <a:xfrm>
            <a:off x="6463066" y="3718713"/>
            <a:ext cx="581025" cy="638175"/>
          </a:xfrm>
          <a:prstGeom prst="rect">
            <a:avLst/>
          </a:prstGeom>
        </p:spPr>
      </p:pic>
      <p:pic>
        <p:nvPicPr>
          <p:cNvPr id="6146" name="Picture 2" descr="See the source image">
            <a:extLst>
              <a:ext uri="{FF2B5EF4-FFF2-40B4-BE49-F238E27FC236}">
                <a16:creationId xmlns:a16="http://schemas.microsoft.com/office/drawing/2014/main" id="{4D9F2B0D-22CA-4EB8-A499-3C93DC00E3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0344" y="5110889"/>
            <a:ext cx="607404" cy="631630"/>
          </a:xfrm>
          <a:prstGeom prst="rect">
            <a:avLst/>
          </a:prstGeom>
          <a:noFill/>
          <a:extLst>
            <a:ext uri="{909E8E84-426E-40DD-AFC4-6F175D3DCCD1}">
              <a14:hiddenFill xmlns:a14="http://schemas.microsoft.com/office/drawing/2010/main">
                <a:solidFill>
                  <a:srgbClr val="FFFFFF"/>
                </a:solidFill>
              </a14:hiddenFill>
            </a:ext>
          </a:extLst>
        </p:spPr>
      </p:pic>
      <p:sp>
        <p:nvSpPr>
          <p:cNvPr id="42" name="Slide Number Placeholder 3">
            <a:extLst>
              <a:ext uri="{FF2B5EF4-FFF2-40B4-BE49-F238E27FC236}">
                <a16:creationId xmlns:a16="http://schemas.microsoft.com/office/drawing/2014/main" id="{F2845CBE-1489-F341-AA91-CE3524DF4E9A}"/>
              </a:ext>
            </a:extLst>
          </p:cNvPr>
          <p:cNvSpPr txBox="1">
            <a:spLocks/>
          </p:cNvSpPr>
          <p:nvPr/>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5C76CF5-C180-41FB-923E-79F0C298CA0D}" type="slidenum">
              <a:rPr lang="en-US" smtClean="0"/>
              <a:pPr/>
              <a:t>38</a:t>
            </a:fld>
            <a:endParaRPr lang="en-US" dirty="0"/>
          </a:p>
        </p:txBody>
      </p:sp>
      <p:sp>
        <p:nvSpPr>
          <p:cNvPr id="43" name="Footer Placeholder 3">
            <a:extLst>
              <a:ext uri="{FF2B5EF4-FFF2-40B4-BE49-F238E27FC236}">
                <a16:creationId xmlns:a16="http://schemas.microsoft.com/office/drawing/2014/main" id="{ED43275F-7028-0244-A2AB-5B579D1CDEA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4291838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91CD-0754-094D-ACC4-34891E654FB1}"/>
              </a:ext>
            </a:extLst>
          </p:cNvPr>
          <p:cNvSpPr>
            <a:spLocks noGrp="1"/>
          </p:cNvSpPr>
          <p:nvPr>
            <p:ph type="title"/>
          </p:nvPr>
        </p:nvSpPr>
        <p:spPr/>
        <p:txBody>
          <a:bodyPr/>
          <a:lstStyle/>
          <a:p>
            <a:r>
              <a:rPr lang="en-US" dirty="0"/>
              <a:t>Helm Package Manager</a:t>
            </a:r>
          </a:p>
        </p:txBody>
      </p:sp>
      <p:sp>
        <p:nvSpPr>
          <p:cNvPr id="4" name="Slide Number Placeholder 3">
            <a:extLst>
              <a:ext uri="{FF2B5EF4-FFF2-40B4-BE49-F238E27FC236}">
                <a16:creationId xmlns:a16="http://schemas.microsoft.com/office/drawing/2014/main" id="{0939CA86-3ED7-7146-9CE5-DF4274794D78}"/>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39</a:t>
            </a:fld>
            <a:endParaRPr lang="en-US" dirty="0"/>
          </a:p>
        </p:txBody>
      </p:sp>
      <p:sp>
        <p:nvSpPr>
          <p:cNvPr id="5" name="Footer Placeholder 3">
            <a:extLst>
              <a:ext uri="{FF2B5EF4-FFF2-40B4-BE49-F238E27FC236}">
                <a16:creationId xmlns:a16="http://schemas.microsoft.com/office/drawing/2014/main" id="{A00199D5-46B7-6245-8423-A3A5325F5758}"/>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6" name="AutoShape 2" descr="A diagram that shows a container deployed to a Kubernetes node using a deployment, a service, and an ingress YAML file.">
            <a:extLst>
              <a:ext uri="{FF2B5EF4-FFF2-40B4-BE49-F238E27FC236}">
                <a16:creationId xmlns:a16="http://schemas.microsoft.com/office/drawing/2014/main" id="{A5FC9754-87BA-5C46-8241-404E67F4CD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A diagram that shows a container deployed to a Kubernetes node using a deployment, a service, and an ingress YAML file.">
            <a:extLst>
              <a:ext uri="{FF2B5EF4-FFF2-40B4-BE49-F238E27FC236}">
                <a16:creationId xmlns:a16="http://schemas.microsoft.com/office/drawing/2014/main" id="{E3DC0A6C-B8EB-6E4D-BD40-4C57DA08B4B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5885088E-ADC4-194A-80A8-2B6415413406}"/>
              </a:ext>
            </a:extLst>
          </p:cNvPr>
          <p:cNvPicPr>
            <a:picLocks noChangeAspect="1"/>
          </p:cNvPicPr>
          <p:nvPr/>
        </p:nvPicPr>
        <p:blipFill>
          <a:blip r:embed="rId2"/>
          <a:stretch>
            <a:fillRect/>
          </a:stretch>
        </p:blipFill>
        <p:spPr>
          <a:xfrm>
            <a:off x="1741714" y="2716364"/>
            <a:ext cx="9013372" cy="3493961"/>
          </a:xfrm>
          <a:prstGeom prst="rect">
            <a:avLst/>
          </a:prstGeom>
        </p:spPr>
      </p:pic>
      <p:sp>
        <p:nvSpPr>
          <p:cNvPr id="9" name="Rectangle 8">
            <a:extLst>
              <a:ext uri="{FF2B5EF4-FFF2-40B4-BE49-F238E27FC236}">
                <a16:creationId xmlns:a16="http://schemas.microsoft.com/office/drawing/2014/main" id="{BEDDFB94-2DB3-A746-B94C-F3B1DB62043F}"/>
              </a:ext>
            </a:extLst>
          </p:cNvPr>
          <p:cNvSpPr/>
          <p:nvPr/>
        </p:nvSpPr>
        <p:spPr>
          <a:xfrm>
            <a:off x="1114979" y="1913657"/>
            <a:ext cx="10097504" cy="646331"/>
          </a:xfrm>
          <a:prstGeom prst="rect">
            <a:avLst/>
          </a:prstGeom>
        </p:spPr>
        <p:txBody>
          <a:bodyPr wrap="square">
            <a:spAutoFit/>
          </a:bodyPr>
          <a:lstStyle/>
          <a:p>
            <a:r>
              <a:rPr lang="en-US" dirty="0">
                <a:solidFill>
                  <a:srgbClr val="171717"/>
                </a:solidFill>
                <a:latin typeface="Segoe UI" panose="020B0502040204020203" pitchFamily="34" charset="0"/>
              </a:rPr>
              <a:t>Helm is a package manager for Kubernetes that combines all your application's resources and deployment information into a single deployment package.</a:t>
            </a:r>
            <a:endParaRPr lang="en-US" dirty="0"/>
          </a:p>
        </p:txBody>
      </p:sp>
      <p:pic>
        <p:nvPicPr>
          <p:cNvPr id="10" name="Picture 9">
            <a:extLst>
              <a:ext uri="{FF2B5EF4-FFF2-40B4-BE49-F238E27FC236}">
                <a16:creationId xmlns:a16="http://schemas.microsoft.com/office/drawing/2014/main" id="{7B93CA18-90F6-B140-B7ED-1D2D5971D5DA}"/>
              </a:ext>
            </a:extLst>
          </p:cNvPr>
          <p:cNvPicPr>
            <a:picLocks noChangeAspect="1"/>
          </p:cNvPicPr>
          <p:nvPr/>
        </p:nvPicPr>
        <p:blipFill>
          <a:blip r:embed="rId3"/>
          <a:stretch>
            <a:fillRect/>
          </a:stretch>
        </p:blipFill>
        <p:spPr>
          <a:xfrm>
            <a:off x="1959428" y="2895600"/>
            <a:ext cx="7968343" cy="2982724"/>
          </a:xfrm>
          <a:prstGeom prst="rect">
            <a:avLst/>
          </a:prstGeom>
        </p:spPr>
      </p:pic>
    </p:spTree>
    <p:extLst>
      <p:ext uri="{BB962C8B-B14F-4D97-AF65-F5344CB8AC3E}">
        <p14:creationId xmlns:p14="http://schemas.microsoft.com/office/powerpoint/2010/main" val="87996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9910-2D31-4062-8A6F-49C0E27DC7CD}"/>
              </a:ext>
            </a:extLst>
          </p:cNvPr>
          <p:cNvSpPr>
            <a:spLocks noGrp="1"/>
          </p:cNvSpPr>
          <p:nvPr>
            <p:ph type="title"/>
          </p:nvPr>
        </p:nvSpPr>
        <p:spPr/>
        <p:txBody>
          <a:bodyPr/>
          <a:lstStyle/>
          <a:p>
            <a:r>
              <a:rPr lang="en-US" dirty="0"/>
              <a:t>Kubernetes History</a:t>
            </a:r>
          </a:p>
        </p:txBody>
      </p:sp>
      <p:sp>
        <p:nvSpPr>
          <p:cNvPr id="3" name="Content Placeholder 2">
            <a:extLst>
              <a:ext uri="{FF2B5EF4-FFF2-40B4-BE49-F238E27FC236}">
                <a16:creationId xmlns:a16="http://schemas.microsoft.com/office/drawing/2014/main" id="{82273E4E-D939-4770-AC14-0C14652AADAD}"/>
              </a:ext>
            </a:extLst>
          </p:cNvPr>
          <p:cNvSpPr>
            <a:spLocks noGrp="1"/>
          </p:cNvSpPr>
          <p:nvPr>
            <p:ph idx="1"/>
          </p:nvPr>
        </p:nvSpPr>
        <p:spPr/>
        <p:txBody>
          <a:bodyPr/>
          <a:lstStyle/>
          <a:p>
            <a:pPr marL="0" indent="0">
              <a:buNone/>
            </a:pPr>
            <a:r>
              <a:rPr lang="en-US" dirty="0">
                <a:solidFill>
                  <a:srgbClr val="171717"/>
                </a:solidFill>
                <a:latin typeface="Segoe UI" panose="020B0502040204020203" pitchFamily="34" charset="0"/>
              </a:rPr>
              <a:t>First announced by Google in 2014</a:t>
            </a:r>
          </a:p>
          <a:p>
            <a:pPr marL="0" indent="0">
              <a:buNone/>
            </a:pPr>
            <a:r>
              <a:rPr lang="en-US" b="0" i="0" dirty="0">
                <a:solidFill>
                  <a:srgbClr val="171717"/>
                </a:solidFill>
                <a:effectLst/>
                <a:latin typeface="Segoe UI" panose="020B0502040204020203" pitchFamily="34" charset="0"/>
              </a:rPr>
              <a:t>Heavily influenced by Google’s </a:t>
            </a:r>
            <a:r>
              <a:rPr lang="en-US" b="1" i="1" dirty="0">
                <a:solidFill>
                  <a:srgbClr val="171717"/>
                </a:solidFill>
                <a:effectLst/>
                <a:latin typeface="Segoe UI" panose="020B0502040204020203" pitchFamily="34" charset="0"/>
              </a:rPr>
              <a:t>Borg</a:t>
            </a:r>
            <a:r>
              <a:rPr lang="en-US" b="0" i="0" dirty="0">
                <a:solidFill>
                  <a:srgbClr val="171717"/>
                </a:solidFill>
                <a:effectLst/>
                <a:latin typeface="Segoe UI" panose="020B0502040204020203" pitchFamily="34" charset="0"/>
              </a:rPr>
              <a:t> system.</a:t>
            </a:r>
          </a:p>
          <a:p>
            <a:pPr marL="0" indent="0">
              <a:buNone/>
            </a:pPr>
            <a:r>
              <a:rPr lang="en-US" dirty="0">
                <a:solidFill>
                  <a:srgbClr val="171717"/>
                </a:solidFill>
                <a:latin typeface="Segoe UI" panose="020B0502040204020203" pitchFamily="34" charset="0"/>
              </a:rPr>
              <a:t>Original codename for Kubernetes project was Project 7 (a reference to the Star Trek ex-Borg character Seven of Nine)</a:t>
            </a:r>
          </a:p>
          <a:p>
            <a:pPr marL="0" indent="0">
              <a:buNone/>
            </a:pPr>
            <a:r>
              <a:rPr lang="en-US" dirty="0">
                <a:solidFill>
                  <a:srgbClr val="171717"/>
                </a:solidFill>
                <a:latin typeface="Segoe UI" panose="020B0502040204020203" pitchFamily="34" charset="0"/>
              </a:rPr>
              <a:t>V1.0 was released on July 21, 2015</a:t>
            </a:r>
          </a:p>
          <a:p>
            <a:pPr marL="0" indent="0">
              <a:buNone/>
            </a:pPr>
            <a:r>
              <a:rPr lang="en-US" dirty="0">
                <a:solidFill>
                  <a:srgbClr val="171717"/>
                </a:solidFill>
                <a:latin typeface="Segoe UI" panose="020B0502040204020203" pitchFamily="34" charset="0"/>
              </a:rPr>
              <a:t>Current version is </a:t>
            </a:r>
            <a:r>
              <a:rPr lang="en-US" i="1" dirty="0">
                <a:solidFill>
                  <a:srgbClr val="171717"/>
                </a:solidFill>
                <a:latin typeface="Segoe UI" panose="020B0502040204020203" pitchFamily="34" charset="0"/>
              </a:rPr>
              <a:t>1.26.1 (released on 01/18/2023) </a:t>
            </a:r>
            <a:r>
              <a:rPr lang="en-US" dirty="0">
                <a:solidFill>
                  <a:srgbClr val="171717"/>
                </a:solidFill>
                <a:latin typeface="Segoe UI" panose="020B0502040204020203" pitchFamily="34" charset="0"/>
              </a:rPr>
              <a:t>(</a:t>
            </a:r>
            <a:r>
              <a:rPr lang="en-US" dirty="0">
                <a:solidFill>
                  <a:srgbClr val="171717"/>
                </a:solidFill>
                <a:latin typeface="Segoe UI" panose="020B0502040204020203" pitchFamily="34" charset="0"/>
                <a:hlinkClick r:id="rId2"/>
              </a:rPr>
              <a:t>Release History</a:t>
            </a:r>
            <a:r>
              <a:rPr lang="en-US" dirty="0">
                <a:solidFill>
                  <a:srgbClr val="171717"/>
                </a:solidFill>
                <a:latin typeface="Segoe UI" panose="020B0502040204020203" pitchFamily="34" charset="0"/>
              </a:rPr>
              <a:t>)</a:t>
            </a:r>
          </a:p>
          <a:p>
            <a:pPr marL="0" indent="0">
              <a:buNone/>
            </a:pPr>
            <a:r>
              <a:rPr lang="en-US" dirty="0">
                <a:solidFill>
                  <a:srgbClr val="171717"/>
                </a:solidFill>
                <a:latin typeface="Segoe UI" panose="020B0502040204020203" pitchFamily="34" charset="0"/>
              </a:rPr>
              <a:t>Version </a:t>
            </a:r>
            <a:r>
              <a:rPr lang="en-US" i="1" dirty="0">
                <a:solidFill>
                  <a:srgbClr val="171717"/>
                </a:solidFill>
                <a:latin typeface="Segoe UI" panose="020B0502040204020203" pitchFamily="34" charset="0"/>
              </a:rPr>
              <a:t>1.27</a:t>
            </a:r>
            <a:r>
              <a:rPr lang="en-US" dirty="0">
                <a:solidFill>
                  <a:srgbClr val="171717"/>
                </a:solidFill>
                <a:latin typeface="Segoe UI" panose="020B0502040204020203" pitchFamily="34" charset="0"/>
              </a:rPr>
              <a:t> will be available 04/11/2023 (</a:t>
            </a:r>
            <a:r>
              <a:rPr lang="en-US" dirty="0">
                <a:solidFill>
                  <a:srgbClr val="171717"/>
                </a:solidFill>
                <a:latin typeface="Segoe UI" panose="020B0502040204020203" pitchFamily="34" charset="0"/>
                <a:hlinkClick r:id="rId3"/>
              </a:rPr>
              <a:t>Schedule</a:t>
            </a:r>
            <a:r>
              <a:rPr lang="en-US" dirty="0">
                <a:solidFill>
                  <a:srgbClr val="171717"/>
                </a:solidFill>
                <a:latin typeface="Segoe UI" panose="020B0502040204020203" pitchFamily="34" charset="0"/>
              </a:rPr>
              <a:t>)</a:t>
            </a:r>
          </a:p>
          <a:p>
            <a:pPr marL="0" indent="0">
              <a:buNone/>
            </a:pPr>
            <a:r>
              <a:rPr lang="en-US" b="0" i="0" dirty="0">
                <a:solidFill>
                  <a:srgbClr val="171717"/>
                </a:solidFill>
                <a:effectLst/>
                <a:latin typeface="Segoe UI" panose="020B0502040204020203" pitchFamily="34" charset="0"/>
              </a:rPr>
              <a:t>Originally written in C++, the current system is written in Go language.</a:t>
            </a:r>
          </a:p>
        </p:txBody>
      </p:sp>
      <p:sp>
        <p:nvSpPr>
          <p:cNvPr id="5" name="Footer Placeholder 3">
            <a:extLst>
              <a:ext uri="{FF2B5EF4-FFF2-40B4-BE49-F238E27FC236}">
                <a16:creationId xmlns:a16="http://schemas.microsoft.com/office/drawing/2014/main" id="{08F3C5D6-6C3B-4744-8FE9-19FB3F6ECCFF}"/>
              </a:ext>
            </a:extLst>
          </p:cNvPr>
          <p:cNvSpPr>
            <a:spLocks noGrp="1"/>
          </p:cNvSpPr>
          <p:nvPr>
            <p:ph type="ftr" sz="quarter" idx="11"/>
          </p:nvPr>
        </p:nvSpPr>
        <p:spPr>
          <a:xfrm>
            <a:off x="3686185" y="6743123"/>
            <a:ext cx="4822804" cy="365125"/>
          </a:xfrm>
        </p:spPr>
        <p:txBody>
          <a:bodyPr/>
          <a:lstStyle/>
          <a:p>
            <a:r>
              <a:rPr lang="en-US" cap="none" dirty="0"/>
              <a:t>https://vaibhavgujral.com/</a:t>
            </a:r>
          </a:p>
        </p:txBody>
      </p:sp>
      <p:pic>
        <p:nvPicPr>
          <p:cNvPr id="6" name="Picture 4" descr="Kubernetes-icon | Brands KA - KZ">
            <a:extLst>
              <a:ext uri="{FF2B5EF4-FFF2-40B4-BE49-F238E27FC236}">
                <a16:creationId xmlns:a16="http://schemas.microsoft.com/office/drawing/2014/main" id="{0E312F75-535B-4436-A17F-ABCA5ED77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9611" y="3148571"/>
            <a:ext cx="2171700" cy="2105025"/>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3">
            <a:extLst>
              <a:ext uri="{FF2B5EF4-FFF2-40B4-BE49-F238E27FC236}">
                <a16:creationId xmlns:a16="http://schemas.microsoft.com/office/drawing/2014/main" id="{82CF96E1-0809-4636-8A80-3F81F30ABB0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a:t>
            </a:fld>
            <a:endParaRPr lang="en-US" dirty="0"/>
          </a:p>
        </p:txBody>
      </p:sp>
      <p:sp>
        <p:nvSpPr>
          <p:cNvPr id="13" name="Footer Placeholder 3">
            <a:extLst>
              <a:ext uri="{FF2B5EF4-FFF2-40B4-BE49-F238E27FC236}">
                <a16:creationId xmlns:a16="http://schemas.microsoft.com/office/drawing/2014/main" id="{62183BFF-C457-44E9-BF3F-25363532F84C}"/>
              </a:ext>
            </a:extLst>
          </p:cNvPr>
          <p:cNvSpPr txBox="1">
            <a:spLocks/>
          </p:cNvSpPr>
          <p:nvPr/>
        </p:nvSpPr>
        <p:spPr>
          <a:xfrm>
            <a:off x="3686185" y="6459785"/>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cap="none"/>
              <a:t>https://vaibhavgujral.com/</a:t>
            </a:r>
            <a:endParaRPr lang="en-US" cap="none" dirty="0"/>
          </a:p>
        </p:txBody>
      </p:sp>
    </p:spTree>
    <p:extLst>
      <p:ext uri="{BB962C8B-B14F-4D97-AF65-F5344CB8AC3E}">
        <p14:creationId xmlns:p14="http://schemas.microsoft.com/office/powerpoint/2010/main" val="2843747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2DD2-13F9-44A3-AB98-BA7EA54FC6EA}"/>
              </a:ext>
            </a:extLst>
          </p:cNvPr>
          <p:cNvSpPr>
            <a:spLocks noGrp="1"/>
          </p:cNvSpPr>
          <p:nvPr>
            <p:ph type="title"/>
          </p:nvPr>
        </p:nvSpPr>
        <p:spPr/>
        <p:txBody>
          <a:bodyPr/>
          <a:lstStyle/>
          <a:p>
            <a:r>
              <a:rPr lang="en-US" dirty="0"/>
              <a:t>AKS – Best Practices</a:t>
            </a:r>
          </a:p>
        </p:txBody>
      </p:sp>
      <p:pic>
        <p:nvPicPr>
          <p:cNvPr id="4" name="Picture 3">
            <a:extLst>
              <a:ext uri="{FF2B5EF4-FFF2-40B4-BE49-F238E27FC236}">
                <a16:creationId xmlns:a16="http://schemas.microsoft.com/office/drawing/2014/main" id="{37D07363-E9E6-F94F-A85A-A691F0444BE5}"/>
              </a:ext>
            </a:extLst>
          </p:cNvPr>
          <p:cNvPicPr>
            <a:picLocks noChangeAspect="1"/>
          </p:cNvPicPr>
          <p:nvPr/>
        </p:nvPicPr>
        <p:blipFill>
          <a:blip r:embed="rId2"/>
          <a:stretch>
            <a:fillRect/>
          </a:stretch>
        </p:blipFill>
        <p:spPr>
          <a:xfrm>
            <a:off x="1473569" y="1790752"/>
            <a:ext cx="9082901" cy="4140676"/>
          </a:xfrm>
          <a:prstGeom prst="rect">
            <a:avLst/>
          </a:prstGeom>
        </p:spPr>
      </p:pic>
      <p:sp>
        <p:nvSpPr>
          <p:cNvPr id="5" name="Slide Number Placeholder 3">
            <a:extLst>
              <a:ext uri="{FF2B5EF4-FFF2-40B4-BE49-F238E27FC236}">
                <a16:creationId xmlns:a16="http://schemas.microsoft.com/office/drawing/2014/main" id="{AA25ED94-B645-EA45-AC0A-91B5273C8D58}"/>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40</a:t>
            </a:fld>
            <a:endParaRPr lang="en-US" dirty="0"/>
          </a:p>
        </p:txBody>
      </p:sp>
      <p:sp>
        <p:nvSpPr>
          <p:cNvPr id="6" name="Footer Placeholder 3">
            <a:extLst>
              <a:ext uri="{FF2B5EF4-FFF2-40B4-BE49-F238E27FC236}">
                <a16:creationId xmlns:a16="http://schemas.microsoft.com/office/drawing/2014/main" id="{ADDB111A-8369-3E4F-89FF-9658B3BE5D6C}"/>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
        <p:nvSpPr>
          <p:cNvPr id="7" name="TextBox 6">
            <a:extLst>
              <a:ext uri="{FF2B5EF4-FFF2-40B4-BE49-F238E27FC236}">
                <a16:creationId xmlns:a16="http://schemas.microsoft.com/office/drawing/2014/main" id="{84C2284A-B030-4951-BA4C-A2C510926623}"/>
              </a:ext>
            </a:extLst>
          </p:cNvPr>
          <p:cNvSpPr txBox="1"/>
          <p:nvPr/>
        </p:nvSpPr>
        <p:spPr>
          <a:xfrm>
            <a:off x="5499749" y="5984244"/>
            <a:ext cx="8958783" cy="369332"/>
          </a:xfrm>
          <a:prstGeom prst="rect">
            <a:avLst/>
          </a:prstGeom>
          <a:noFill/>
        </p:spPr>
        <p:txBody>
          <a:bodyPr wrap="square">
            <a:spAutoFit/>
          </a:bodyPr>
          <a:lstStyle/>
          <a:p>
            <a:r>
              <a:rPr lang="en-US" dirty="0">
                <a:hlinkClick r:id="rId3"/>
              </a:rPr>
              <a:t>https://docs.microsoft.com/en-us/azure/aks/best-practices</a:t>
            </a:r>
            <a:endParaRPr lang="en-US" dirty="0"/>
          </a:p>
        </p:txBody>
      </p:sp>
    </p:spTree>
    <p:extLst>
      <p:ext uri="{BB962C8B-B14F-4D97-AF65-F5344CB8AC3E}">
        <p14:creationId xmlns:p14="http://schemas.microsoft.com/office/powerpoint/2010/main" val="2332531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D51A-7202-EB4E-B47D-DF8BB24238CE}"/>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85942CAD-D2D2-734B-BA68-4B2BF6A2A901}"/>
              </a:ext>
            </a:extLst>
          </p:cNvPr>
          <p:cNvSpPr>
            <a:spLocks noGrp="1"/>
          </p:cNvSpPr>
          <p:nvPr>
            <p:ph idx="1"/>
          </p:nvPr>
        </p:nvSpPr>
        <p:spPr>
          <a:xfrm>
            <a:off x="1097280" y="1969477"/>
            <a:ext cx="7723163" cy="3899617"/>
          </a:xfrm>
        </p:spPr>
        <p:txBody>
          <a:bodyPr/>
          <a:lstStyle/>
          <a:p>
            <a:r>
              <a:rPr lang="en-US" dirty="0"/>
              <a:t>Kubernetes on Azure - </a:t>
            </a:r>
            <a:r>
              <a:rPr lang="en-US" dirty="0">
                <a:hlinkClick r:id="rId2"/>
              </a:rPr>
              <a:t>https://aka.ms/K8sonAzure</a:t>
            </a:r>
            <a:r>
              <a:rPr lang="en-US" dirty="0"/>
              <a:t> </a:t>
            </a:r>
          </a:p>
          <a:p>
            <a:r>
              <a:rPr lang="en-US" dirty="0"/>
              <a:t>Microsoft Learn - </a:t>
            </a:r>
            <a:r>
              <a:rPr lang="en-US" dirty="0">
                <a:hlinkClick r:id="rId3"/>
              </a:rPr>
              <a:t>https://aka.ms/LearnKubernetes</a:t>
            </a:r>
            <a:r>
              <a:rPr lang="en-US" dirty="0"/>
              <a:t> </a:t>
            </a:r>
          </a:p>
          <a:p>
            <a:r>
              <a:rPr lang="en-US" dirty="0"/>
              <a:t>What is Kubernetes - </a:t>
            </a:r>
            <a:r>
              <a:rPr lang="en-US" dirty="0">
                <a:hlinkClick r:id="rId4"/>
              </a:rPr>
              <a:t>https://aka.ms/k8sLearning</a:t>
            </a:r>
            <a:r>
              <a:rPr lang="en-US" dirty="0"/>
              <a:t> </a:t>
            </a:r>
          </a:p>
          <a:p>
            <a:r>
              <a:rPr lang="en-US" dirty="0"/>
              <a:t>AKS Case Studies - </a:t>
            </a:r>
            <a:r>
              <a:rPr lang="en-US" dirty="0">
                <a:hlinkClick r:id="rId5"/>
              </a:rPr>
              <a:t>https://aka.ms/AKS/casestudy</a:t>
            </a:r>
            <a:endParaRPr lang="en-US" dirty="0"/>
          </a:p>
          <a:p>
            <a:r>
              <a:rPr lang="en-US" dirty="0"/>
              <a:t>AKS Roadmap - </a:t>
            </a:r>
            <a:r>
              <a:rPr lang="en-US" dirty="0">
                <a:hlinkClick r:id="rId6"/>
              </a:rPr>
              <a:t>https://aka.ms/k8sroadmap</a:t>
            </a:r>
            <a:endParaRPr lang="en-US" dirty="0"/>
          </a:p>
          <a:p>
            <a:r>
              <a:rPr lang="en-US" dirty="0"/>
              <a:t>Getting started for free - </a:t>
            </a:r>
            <a:r>
              <a:rPr lang="en-US" dirty="0">
                <a:hlinkClick r:id="rId7"/>
              </a:rPr>
              <a:t>https://aka.ms/AKS/trial</a:t>
            </a:r>
            <a:r>
              <a:rPr lang="en-US" dirty="0"/>
              <a:t> </a:t>
            </a:r>
          </a:p>
          <a:p>
            <a:r>
              <a:rPr lang="en-US" dirty="0"/>
              <a:t> </a:t>
            </a:r>
          </a:p>
          <a:p>
            <a:endParaRPr lang="en-US" dirty="0"/>
          </a:p>
        </p:txBody>
      </p:sp>
      <p:pic>
        <p:nvPicPr>
          <p:cNvPr id="2050" name="Picture 2">
            <a:extLst>
              <a:ext uri="{FF2B5EF4-FFF2-40B4-BE49-F238E27FC236}">
                <a16:creationId xmlns:a16="http://schemas.microsoft.com/office/drawing/2014/main" id="{A8DD748D-294B-CB4F-B671-ADA16692C5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761" y="1992834"/>
            <a:ext cx="3140960" cy="377491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BEC1F81-1E4D-C972-79B1-37A546D00F8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41</a:t>
            </a:fld>
            <a:endParaRPr lang="en-US" dirty="0"/>
          </a:p>
        </p:txBody>
      </p:sp>
      <p:sp>
        <p:nvSpPr>
          <p:cNvPr id="5" name="Footer Placeholder 3">
            <a:extLst>
              <a:ext uri="{FF2B5EF4-FFF2-40B4-BE49-F238E27FC236}">
                <a16:creationId xmlns:a16="http://schemas.microsoft.com/office/drawing/2014/main" id="{33DFA99E-B652-E3CC-7EC1-DBCC44BBD42D}"/>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223429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192625-F707-DA4D-B357-D09CF52AEEC4}"/>
              </a:ext>
            </a:extLst>
          </p:cNvPr>
          <p:cNvPicPr>
            <a:picLocks noChangeAspect="1"/>
          </p:cNvPicPr>
          <p:nvPr/>
        </p:nvPicPr>
        <p:blipFill>
          <a:blip r:embed="rId2"/>
          <a:stretch>
            <a:fillRect/>
          </a:stretch>
        </p:blipFill>
        <p:spPr>
          <a:xfrm>
            <a:off x="3290131" y="2238998"/>
            <a:ext cx="5657316" cy="2699526"/>
          </a:xfrm>
          <a:prstGeom prst="rect">
            <a:avLst/>
          </a:prstGeom>
        </p:spPr>
      </p:pic>
      <p:sp>
        <p:nvSpPr>
          <p:cNvPr id="3" name="Slide Number Placeholder 3">
            <a:extLst>
              <a:ext uri="{FF2B5EF4-FFF2-40B4-BE49-F238E27FC236}">
                <a16:creationId xmlns:a16="http://schemas.microsoft.com/office/drawing/2014/main" id="{714B928F-5D19-2F4A-8B64-1A419C1DCD27}"/>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42</a:t>
            </a:fld>
            <a:endParaRPr lang="en-US" dirty="0"/>
          </a:p>
        </p:txBody>
      </p:sp>
      <p:sp>
        <p:nvSpPr>
          <p:cNvPr id="4" name="Footer Placeholder 3">
            <a:extLst>
              <a:ext uri="{FF2B5EF4-FFF2-40B4-BE49-F238E27FC236}">
                <a16:creationId xmlns:a16="http://schemas.microsoft.com/office/drawing/2014/main" id="{927B5AAA-EBE6-2742-85D1-A4BAD5AB27F1}"/>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754138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8094-44B9-E14A-991A-39C61DE30D3C}"/>
              </a:ext>
            </a:extLst>
          </p:cNvPr>
          <p:cNvSpPr>
            <a:spLocks noGrp="1"/>
          </p:cNvSpPr>
          <p:nvPr>
            <p:ph type="title"/>
          </p:nvPr>
        </p:nvSpPr>
        <p:spPr/>
        <p:txBody>
          <a:bodyPr/>
          <a:lstStyle/>
          <a:p>
            <a:r>
              <a:rPr lang="en-US" dirty="0"/>
              <a:t>Contact Information</a:t>
            </a:r>
          </a:p>
        </p:txBody>
      </p:sp>
      <p:pic>
        <p:nvPicPr>
          <p:cNvPr id="3" name="Graphic 2" descr="Internet with solid fill">
            <a:extLst>
              <a:ext uri="{FF2B5EF4-FFF2-40B4-BE49-F238E27FC236}">
                <a16:creationId xmlns:a16="http://schemas.microsoft.com/office/drawing/2014/main" id="{5F5AC6BC-2F92-BC4E-BCBF-D943B789B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53321" y="2149755"/>
            <a:ext cx="529361" cy="618845"/>
          </a:xfrm>
          <a:prstGeom prst="rect">
            <a:avLst/>
          </a:prstGeom>
        </p:spPr>
      </p:pic>
      <p:pic>
        <p:nvPicPr>
          <p:cNvPr id="4" name="Picture 4" descr="Twitter Icon | iOS7 Style Iconset | iynque">
            <a:extLst>
              <a:ext uri="{FF2B5EF4-FFF2-40B4-BE49-F238E27FC236}">
                <a16:creationId xmlns:a16="http://schemas.microsoft.com/office/drawing/2014/main" id="{2A044154-DD58-A44A-BA1E-430DF0566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559" y="2768600"/>
            <a:ext cx="439877" cy="4398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9735EEDF-9FBA-1E4A-8088-4AC1F4A44B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559" y="3344722"/>
            <a:ext cx="439879" cy="439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0E1161-EFC1-0C4C-9A32-E8F1CC0AA470}"/>
              </a:ext>
            </a:extLst>
          </p:cNvPr>
          <p:cNvSpPr txBox="1"/>
          <p:nvPr/>
        </p:nvSpPr>
        <p:spPr bwMode="auto">
          <a:xfrm>
            <a:off x="4521200" y="2159001"/>
            <a:ext cx="7010400" cy="2760051"/>
          </a:xfrm>
          <a:prstGeom prst="rect">
            <a:avLst/>
          </a:prstGeom>
          <a:noFill/>
          <a:ln w="9525">
            <a:noFill/>
            <a:miter lim="800000"/>
            <a:headEnd/>
            <a:tailEnd/>
          </a:ln>
        </p:spPr>
        <p:txBody>
          <a:bodyPr wrap="square" rtlCol="0">
            <a:spAutoFit/>
          </a:bodyPr>
          <a:lstStyle/>
          <a:p>
            <a:pPr>
              <a:spcBef>
                <a:spcPts val="800"/>
              </a:spcBef>
              <a:spcAft>
                <a:spcPts val="400"/>
              </a:spcAft>
            </a:pPr>
            <a:r>
              <a:rPr lang="en-US" sz="2667" dirty="0">
                <a:solidFill>
                  <a:srgbClr val="0432FF"/>
                </a:solidFill>
              </a:rPr>
              <a:t>https://vaibhavgujral.com</a:t>
            </a:r>
          </a:p>
          <a:p>
            <a:pPr>
              <a:spcBef>
                <a:spcPts val="800"/>
              </a:spcBef>
              <a:spcAft>
                <a:spcPts val="400"/>
              </a:spcAft>
            </a:pPr>
            <a:r>
              <a:rPr lang="en-US" sz="2667" dirty="0">
                <a:solidFill>
                  <a:srgbClr val="0432FF"/>
                </a:solidFill>
              </a:rPr>
              <a:t>@vaibhavgujral_</a:t>
            </a:r>
          </a:p>
          <a:p>
            <a:pPr>
              <a:spcBef>
                <a:spcPts val="800"/>
              </a:spcBef>
              <a:spcAft>
                <a:spcPts val="400"/>
              </a:spcAft>
            </a:pPr>
            <a:r>
              <a:rPr lang="en-US" sz="2667" dirty="0">
                <a:solidFill>
                  <a:srgbClr val="0432FF"/>
                </a:solidFill>
              </a:rPr>
              <a:t>https://www.linkedin.com/in/vaibhavgujral/</a:t>
            </a:r>
          </a:p>
          <a:p>
            <a:pPr>
              <a:spcBef>
                <a:spcPts val="800"/>
              </a:spcBef>
              <a:spcAft>
                <a:spcPts val="400"/>
              </a:spcAft>
            </a:pPr>
            <a:r>
              <a:rPr lang="en-US" sz="2667" dirty="0">
                <a:solidFill>
                  <a:srgbClr val="0432FF"/>
                </a:solidFill>
                <a:latin typeface="Tekton Pro" pitchFamily="34" charset="0"/>
              </a:rPr>
              <a:t>https://www.youtube.com/c/VaibhavGujral </a:t>
            </a:r>
          </a:p>
          <a:p>
            <a:pPr>
              <a:spcBef>
                <a:spcPts val="800"/>
              </a:spcBef>
              <a:spcAft>
                <a:spcPts val="400"/>
              </a:spcAft>
            </a:pPr>
            <a:r>
              <a:rPr lang="en-US" sz="2667" dirty="0">
                <a:solidFill>
                  <a:srgbClr val="0432FF"/>
                </a:solidFill>
                <a:latin typeface="Tekton Pro" pitchFamily="34" charset="0"/>
              </a:rPr>
              <a:t>vaibhav@vaibhavgujral.com</a:t>
            </a:r>
          </a:p>
        </p:txBody>
      </p:sp>
      <p:pic>
        <p:nvPicPr>
          <p:cNvPr id="7" name="Picture 2" descr="YouTube 2 Icon - Free Download at Icons8">
            <a:extLst>
              <a:ext uri="{FF2B5EF4-FFF2-40B4-BE49-F238E27FC236}">
                <a16:creationId xmlns:a16="http://schemas.microsoft.com/office/drawing/2014/main" id="{37BBDD22-9A4D-344A-81C6-4DC2BCD86B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3559" y="3886201"/>
            <a:ext cx="439877" cy="439879"/>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Envelope with solid fill">
            <a:extLst>
              <a:ext uri="{FF2B5EF4-FFF2-40B4-BE49-F238E27FC236}">
                <a16:creationId xmlns:a16="http://schemas.microsoft.com/office/drawing/2014/main" id="{00757E77-A8B7-5E46-8BAE-9B0F6E4FD1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33557" y="4462322"/>
            <a:ext cx="387644" cy="439879"/>
          </a:xfrm>
          <a:prstGeom prst="rect">
            <a:avLst/>
          </a:prstGeom>
        </p:spPr>
      </p:pic>
      <p:pic>
        <p:nvPicPr>
          <p:cNvPr id="9" name="Picture 8">
            <a:extLst>
              <a:ext uri="{FF2B5EF4-FFF2-40B4-BE49-F238E27FC236}">
                <a16:creationId xmlns:a16="http://schemas.microsoft.com/office/drawing/2014/main" id="{0CF36A09-6F7A-2B43-B9CE-C44224611AB9}"/>
              </a:ext>
            </a:extLst>
          </p:cNvPr>
          <p:cNvPicPr>
            <a:picLocks noChangeAspect="1"/>
          </p:cNvPicPr>
          <p:nvPr/>
        </p:nvPicPr>
        <p:blipFill>
          <a:blip r:embed="rId10"/>
          <a:stretch>
            <a:fillRect/>
          </a:stretch>
        </p:blipFill>
        <p:spPr>
          <a:xfrm>
            <a:off x="1149644" y="2558114"/>
            <a:ext cx="2238211" cy="2046572"/>
          </a:xfrm>
          <a:prstGeom prst="rect">
            <a:avLst/>
          </a:prstGeom>
        </p:spPr>
      </p:pic>
      <p:sp>
        <p:nvSpPr>
          <p:cNvPr id="10" name="Rectangle 9">
            <a:hlinkClick r:id="rId11"/>
            <a:extLst>
              <a:ext uri="{FF2B5EF4-FFF2-40B4-BE49-F238E27FC236}">
                <a16:creationId xmlns:a16="http://schemas.microsoft.com/office/drawing/2014/main" id="{9F011FEA-4B45-434D-9079-CD0C8355B6E0}"/>
              </a:ext>
            </a:extLst>
          </p:cNvPr>
          <p:cNvSpPr/>
          <p:nvPr/>
        </p:nvSpPr>
        <p:spPr bwMode="auto">
          <a:xfrm>
            <a:off x="4053321" y="2179813"/>
            <a:ext cx="4328680" cy="446547"/>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667" dirty="0">
              <a:latin typeface="Tekton Pro" pitchFamily="34" charset="0"/>
            </a:endParaRPr>
          </a:p>
        </p:txBody>
      </p:sp>
      <p:sp>
        <p:nvSpPr>
          <p:cNvPr id="11" name="Rectangle 10">
            <a:hlinkClick r:id="rId12"/>
            <a:extLst>
              <a:ext uri="{FF2B5EF4-FFF2-40B4-BE49-F238E27FC236}">
                <a16:creationId xmlns:a16="http://schemas.microsoft.com/office/drawing/2014/main" id="{B4ACEF37-9D1C-7A4F-8622-4F426BE8ACC5}"/>
              </a:ext>
            </a:extLst>
          </p:cNvPr>
          <p:cNvSpPr/>
          <p:nvPr/>
        </p:nvSpPr>
        <p:spPr bwMode="auto">
          <a:xfrm>
            <a:off x="4133557" y="2768600"/>
            <a:ext cx="3029244" cy="439877"/>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667" dirty="0">
              <a:latin typeface="Tekton Pro" pitchFamily="34" charset="0"/>
            </a:endParaRPr>
          </a:p>
        </p:txBody>
      </p:sp>
      <p:sp>
        <p:nvSpPr>
          <p:cNvPr id="12" name="Rectangle 11">
            <a:hlinkClick r:id="rId13"/>
            <a:extLst>
              <a:ext uri="{FF2B5EF4-FFF2-40B4-BE49-F238E27FC236}">
                <a16:creationId xmlns:a16="http://schemas.microsoft.com/office/drawing/2014/main" id="{613B3782-1FD2-1F46-9A14-18C6896896D4}"/>
              </a:ext>
            </a:extLst>
          </p:cNvPr>
          <p:cNvSpPr/>
          <p:nvPr/>
        </p:nvSpPr>
        <p:spPr bwMode="auto">
          <a:xfrm>
            <a:off x="4133557" y="3344722"/>
            <a:ext cx="6890044" cy="439879"/>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667" dirty="0">
              <a:latin typeface="Tekton Pro" pitchFamily="34" charset="0"/>
            </a:endParaRPr>
          </a:p>
        </p:txBody>
      </p:sp>
      <p:sp>
        <p:nvSpPr>
          <p:cNvPr id="13" name="Rectangle 12">
            <a:hlinkClick r:id="rId14"/>
            <a:extLst>
              <a:ext uri="{FF2B5EF4-FFF2-40B4-BE49-F238E27FC236}">
                <a16:creationId xmlns:a16="http://schemas.microsoft.com/office/drawing/2014/main" id="{70C07F58-EE14-D446-ABFF-4487670EED2D}"/>
              </a:ext>
            </a:extLst>
          </p:cNvPr>
          <p:cNvSpPr/>
          <p:nvPr/>
        </p:nvSpPr>
        <p:spPr bwMode="auto">
          <a:xfrm>
            <a:off x="4133557" y="3886201"/>
            <a:ext cx="6585244" cy="439879"/>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667" dirty="0">
              <a:latin typeface="Tekton Pro" pitchFamily="34" charset="0"/>
            </a:endParaRPr>
          </a:p>
        </p:txBody>
      </p:sp>
      <p:sp>
        <p:nvSpPr>
          <p:cNvPr id="14" name="Rectangle 13">
            <a:hlinkClick r:id="rId15"/>
            <a:extLst>
              <a:ext uri="{FF2B5EF4-FFF2-40B4-BE49-F238E27FC236}">
                <a16:creationId xmlns:a16="http://schemas.microsoft.com/office/drawing/2014/main" id="{F34BA42F-D707-534C-AC07-233959E60EC9}"/>
              </a:ext>
            </a:extLst>
          </p:cNvPr>
          <p:cNvSpPr/>
          <p:nvPr/>
        </p:nvSpPr>
        <p:spPr bwMode="auto">
          <a:xfrm>
            <a:off x="4133557" y="4462322"/>
            <a:ext cx="4451644" cy="439879"/>
          </a:xfrm>
          <a:prstGeom prst="rect">
            <a:avLst/>
          </a:prstGeom>
          <a:no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667" dirty="0">
              <a:latin typeface="Tekton Pro" pitchFamily="34" charset="0"/>
            </a:endParaRPr>
          </a:p>
        </p:txBody>
      </p:sp>
      <p:sp>
        <p:nvSpPr>
          <p:cNvPr id="15" name="Slide Number Placeholder 3">
            <a:extLst>
              <a:ext uri="{FF2B5EF4-FFF2-40B4-BE49-F238E27FC236}">
                <a16:creationId xmlns:a16="http://schemas.microsoft.com/office/drawing/2014/main" id="{7B6F26D6-704D-C549-A7A0-6C84BAF589DA}"/>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43</a:t>
            </a:fld>
            <a:endParaRPr lang="en-US" dirty="0"/>
          </a:p>
        </p:txBody>
      </p:sp>
      <p:sp>
        <p:nvSpPr>
          <p:cNvPr id="16" name="Footer Placeholder 3">
            <a:extLst>
              <a:ext uri="{FF2B5EF4-FFF2-40B4-BE49-F238E27FC236}">
                <a16:creationId xmlns:a16="http://schemas.microsoft.com/office/drawing/2014/main" id="{6623963D-764F-2842-955D-A0083816CD7D}"/>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17" name="Picture 16">
            <a:extLst>
              <a:ext uri="{FF2B5EF4-FFF2-40B4-BE49-F238E27FC236}">
                <a16:creationId xmlns:a16="http://schemas.microsoft.com/office/drawing/2014/main" id="{89DB76DD-171F-1B46-97C6-12D1837E8740}"/>
              </a:ext>
            </a:extLst>
          </p:cNvPr>
          <p:cNvPicPr>
            <a:picLocks noChangeAspect="1"/>
          </p:cNvPicPr>
          <p:nvPr/>
        </p:nvPicPr>
        <p:blipFill>
          <a:blip r:embed="rId16"/>
          <a:stretch>
            <a:fillRect/>
          </a:stretch>
        </p:blipFill>
        <p:spPr>
          <a:xfrm>
            <a:off x="3791440" y="4948936"/>
            <a:ext cx="1117075" cy="1117075"/>
          </a:xfrm>
          <a:prstGeom prst="rect">
            <a:avLst/>
          </a:prstGeom>
          <a:solidFill>
            <a:schemeClr val="bg1"/>
          </a:solidFill>
        </p:spPr>
      </p:pic>
      <p:sp>
        <p:nvSpPr>
          <p:cNvPr id="18" name="TextBox 17">
            <a:extLst>
              <a:ext uri="{FF2B5EF4-FFF2-40B4-BE49-F238E27FC236}">
                <a16:creationId xmlns:a16="http://schemas.microsoft.com/office/drawing/2014/main" id="{6B3C1FE1-7F18-3545-BD3A-B52FC517A82C}"/>
              </a:ext>
            </a:extLst>
          </p:cNvPr>
          <p:cNvSpPr txBox="1"/>
          <p:nvPr/>
        </p:nvSpPr>
        <p:spPr>
          <a:xfrm>
            <a:off x="3782124" y="6001091"/>
            <a:ext cx="1124465" cy="369332"/>
          </a:xfrm>
          <a:prstGeom prst="rect">
            <a:avLst/>
          </a:prstGeom>
          <a:noFill/>
        </p:spPr>
        <p:txBody>
          <a:bodyPr wrap="square" rtlCol="0">
            <a:spAutoFit/>
          </a:bodyPr>
          <a:lstStyle/>
          <a:p>
            <a:pPr algn="ctr"/>
            <a:r>
              <a:rPr lang="en-US" dirty="0"/>
              <a:t>LinkedIn</a:t>
            </a:r>
          </a:p>
        </p:txBody>
      </p:sp>
      <p:sp>
        <p:nvSpPr>
          <p:cNvPr id="19" name="TextBox 18">
            <a:extLst>
              <a:ext uri="{FF2B5EF4-FFF2-40B4-BE49-F238E27FC236}">
                <a16:creationId xmlns:a16="http://schemas.microsoft.com/office/drawing/2014/main" id="{9DF9087A-62F0-8B4F-A994-9F04900BCF21}"/>
              </a:ext>
            </a:extLst>
          </p:cNvPr>
          <p:cNvSpPr txBox="1"/>
          <p:nvPr/>
        </p:nvSpPr>
        <p:spPr>
          <a:xfrm>
            <a:off x="6320275" y="5988433"/>
            <a:ext cx="1124465" cy="369332"/>
          </a:xfrm>
          <a:prstGeom prst="rect">
            <a:avLst/>
          </a:prstGeom>
          <a:noFill/>
        </p:spPr>
        <p:txBody>
          <a:bodyPr wrap="square" rtlCol="0">
            <a:spAutoFit/>
          </a:bodyPr>
          <a:lstStyle/>
          <a:p>
            <a:pPr algn="ctr"/>
            <a:r>
              <a:rPr lang="en-US" dirty="0"/>
              <a:t>Twitter</a:t>
            </a:r>
          </a:p>
        </p:txBody>
      </p:sp>
      <p:pic>
        <p:nvPicPr>
          <p:cNvPr id="20" name="Picture 6" descr="QR Code Preview">
            <a:extLst>
              <a:ext uri="{FF2B5EF4-FFF2-40B4-BE49-F238E27FC236}">
                <a16:creationId xmlns:a16="http://schemas.microsoft.com/office/drawing/2014/main" id="{CEB9E7DF-B7C8-D544-BB77-C13D7200ED9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23598" y="4910356"/>
            <a:ext cx="1124465" cy="112446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AC8832D-373D-2C44-BE68-E6871A685E75}"/>
              </a:ext>
            </a:extLst>
          </p:cNvPr>
          <p:cNvSpPr txBox="1"/>
          <p:nvPr/>
        </p:nvSpPr>
        <p:spPr>
          <a:xfrm>
            <a:off x="8890049" y="5988433"/>
            <a:ext cx="1124465" cy="369332"/>
          </a:xfrm>
          <a:prstGeom prst="rect">
            <a:avLst/>
          </a:prstGeom>
          <a:noFill/>
        </p:spPr>
        <p:txBody>
          <a:bodyPr wrap="square" rtlCol="0">
            <a:spAutoFit/>
          </a:bodyPr>
          <a:lstStyle/>
          <a:p>
            <a:pPr algn="ctr"/>
            <a:r>
              <a:rPr lang="en-US" dirty="0"/>
              <a:t>Email</a:t>
            </a:r>
          </a:p>
        </p:txBody>
      </p:sp>
      <p:pic>
        <p:nvPicPr>
          <p:cNvPr id="22" name="Picture 8" descr="QR Code Preview">
            <a:extLst>
              <a:ext uri="{FF2B5EF4-FFF2-40B4-BE49-F238E27FC236}">
                <a16:creationId xmlns:a16="http://schemas.microsoft.com/office/drawing/2014/main" id="{B09B374C-5FEE-024A-9B10-828BA5C6A1D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3824" y="4950632"/>
            <a:ext cx="1124465" cy="112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71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C2BD-83FC-4305-8E41-5F2F3CFE3C9F}"/>
              </a:ext>
            </a:extLst>
          </p:cNvPr>
          <p:cNvSpPr>
            <a:spLocks noGrp="1"/>
          </p:cNvSpPr>
          <p:nvPr>
            <p:ph type="title"/>
          </p:nvPr>
        </p:nvSpPr>
        <p:spPr/>
        <p:txBody>
          <a:bodyPr/>
          <a:lstStyle/>
          <a:p>
            <a:r>
              <a:rPr lang="en-US" dirty="0"/>
              <a:t>Slides</a:t>
            </a:r>
          </a:p>
        </p:txBody>
      </p:sp>
      <p:sp>
        <p:nvSpPr>
          <p:cNvPr id="5" name="Slide Number Placeholder 3">
            <a:extLst>
              <a:ext uri="{FF2B5EF4-FFF2-40B4-BE49-F238E27FC236}">
                <a16:creationId xmlns:a16="http://schemas.microsoft.com/office/drawing/2014/main" id="{689551E6-F000-493C-8552-9726BF869541}"/>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44</a:t>
            </a:fld>
            <a:endParaRPr lang="en-US" dirty="0"/>
          </a:p>
        </p:txBody>
      </p:sp>
      <p:sp>
        <p:nvSpPr>
          <p:cNvPr id="6" name="Footer Placeholder 3">
            <a:extLst>
              <a:ext uri="{FF2B5EF4-FFF2-40B4-BE49-F238E27FC236}">
                <a16:creationId xmlns:a16="http://schemas.microsoft.com/office/drawing/2014/main" id="{EABC3663-B84A-42EE-A007-46B2011CC8DD}"/>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pic>
        <p:nvPicPr>
          <p:cNvPr id="3" name="Picture 2">
            <a:extLst>
              <a:ext uri="{FF2B5EF4-FFF2-40B4-BE49-F238E27FC236}">
                <a16:creationId xmlns:a16="http://schemas.microsoft.com/office/drawing/2014/main" id="{947DB692-9C0D-3C14-5DAD-0E3F30F4F4D8}"/>
              </a:ext>
            </a:extLst>
          </p:cNvPr>
          <p:cNvPicPr>
            <a:picLocks noChangeAspect="1"/>
          </p:cNvPicPr>
          <p:nvPr/>
        </p:nvPicPr>
        <p:blipFill>
          <a:blip r:embed="rId2"/>
          <a:stretch>
            <a:fillRect/>
          </a:stretch>
        </p:blipFill>
        <p:spPr>
          <a:xfrm>
            <a:off x="4487862" y="2058987"/>
            <a:ext cx="3613151" cy="3528136"/>
          </a:xfrm>
          <a:prstGeom prst="rect">
            <a:avLst/>
          </a:prstGeom>
        </p:spPr>
      </p:pic>
    </p:spTree>
    <p:extLst>
      <p:ext uri="{BB962C8B-B14F-4D97-AF65-F5344CB8AC3E}">
        <p14:creationId xmlns:p14="http://schemas.microsoft.com/office/powerpoint/2010/main" val="3799312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92BDDD-AC95-D943-B20E-C66711C15137}"/>
              </a:ext>
            </a:extLst>
          </p:cNvPr>
          <p:cNvPicPr>
            <a:picLocks noChangeAspect="1"/>
          </p:cNvPicPr>
          <p:nvPr/>
        </p:nvPicPr>
        <p:blipFill>
          <a:blip r:embed="rId2"/>
          <a:stretch>
            <a:fillRect/>
          </a:stretch>
        </p:blipFill>
        <p:spPr>
          <a:xfrm>
            <a:off x="3714750" y="1914525"/>
            <a:ext cx="4762500" cy="3028950"/>
          </a:xfrm>
          <a:prstGeom prst="rect">
            <a:avLst/>
          </a:prstGeom>
        </p:spPr>
      </p:pic>
      <p:sp>
        <p:nvSpPr>
          <p:cNvPr id="3" name="Slide Number Placeholder 3">
            <a:extLst>
              <a:ext uri="{FF2B5EF4-FFF2-40B4-BE49-F238E27FC236}">
                <a16:creationId xmlns:a16="http://schemas.microsoft.com/office/drawing/2014/main" id="{9A250A2C-BFCF-C24D-9063-BF67669292C7}"/>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45</a:t>
            </a:fld>
            <a:endParaRPr lang="en-US" dirty="0"/>
          </a:p>
        </p:txBody>
      </p:sp>
      <p:sp>
        <p:nvSpPr>
          <p:cNvPr id="4" name="Footer Placeholder 3">
            <a:extLst>
              <a:ext uri="{FF2B5EF4-FFF2-40B4-BE49-F238E27FC236}">
                <a16:creationId xmlns:a16="http://schemas.microsoft.com/office/drawing/2014/main" id="{F605E047-CA4C-9C4C-BED0-0C005BC169CA}"/>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121413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3AF45A2-5E80-5140-A885-236E3AF72E4C}"/>
              </a:ext>
            </a:extLst>
          </p:cNvPr>
          <p:cNvSpPr/>
          <p:nvPr/>
        </p:nvSpPr>
        <p:spPr>
          <a:xfrm>
            <a:off x="1196788" y="1990165"/>
            <a:ext cx="9856691" cy="410135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F89475-CB59-9844-B51B-EDBB694BEB5B}"/>
              </a:ext>
            </a:extLst>
          </p:cNvPr>
          <p:cNvSpPr>
            <a:spLocks noGrp="1"/>
          </p:cNvSpPr>
          <p:nvPr>
            <p:ph type="title"/>
          </p:nvPr>
        </p:nvSpPr>
        <p:spPr/>
        <p:txBody>
          <a:bodyPr/>
          <a:lstStyle/>
          <a:p>
            <a:r>
              <a:rPr lang="en-US" dirty="0">
                <a:solidFill>
                  <a:schemeClr val="tx1"/>
                </a:solidFill>
              </a:rPr>
              <a:t>Kubernetes Architecture – Big Picture</a:t>
            </a:r>
          </a:p>
        </p:txBody>
      </p:sp>
      <p:sp>
        <p:nvSpPr>
          <p:cNvPr id="3" name="Rectangle 2">
            <a:extLst>
              <a:ext uri="{FF2B5EF4-FFF2-40B4-BE49-F238E27FC236}">
                <a16:creationId xmlns:a16="http://schemas.microsoft.com/office/drawing/2014/main" id="{1D8FD509-A54C-A14C-80A4-8D97958D1F9A}"/>
              </a:ext>
            </a:extLst>
          </p:cNvPr>
          <p:cNvSpPr/>
          <p:nvPr/>
        </p:nvSpPr>
        <p:spPr>
          <a:xfrm>
            <a:off x="1495168" y="2187146"/>
            <a:ext cx="3867664" cy="3336324"/>
          </a:xfrm>
          <a:prstGeom prst="rect">
            <a:avLst/>
          </a:prstGeom>
          <a:pattFill prst="pct70">
            <a:fgClr>
              <a:schemeClr val="bg2">
                <a:lumMod val="9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679DD6-BA12-D64E-928E-1CAE42287E20}"/>
              </a:ext>
            </a:extLst>
          </p:cNvPr>
          <p:cNvSpPr/>
          <p:nvPr/>
        </p:nvSpPr>
        <p:spPr>
          <a:xfrm>
            <a:off x="6829168" y="2187146"/>
            <a:ext cx="3867664" cy="3336324"/>
          </a:xfrm>
          <a:prstGeom prst="rect">
            <a:avLst/>
          </a:prstGeom>
          <a:pattFill prst="pct70">
            <a:fgClr>
              <a:schemeClr val="accent5">
                <a:lumMod val="40000"/>
                <a:lumOff val="6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D703FE8-8970-F24A-A51D-FD02FBA30285}"/>
              </a:ext>
            </a:extLst>
          </p:cNvPr>
          <p:cNvCxnSpPr>
            <a:cxnSpLocks/>
            <a:stCxn id="21" idx="0"/>
          </p:cNvCxnSpPr>
          <p:nvPr/>
        </p:nvCxnSpPr>
        <p:spPr>
          <a:xfrm flipH="1">
            <a:off x="6096000" y="1990165"/>
            <a:ext cx="29134" cy="368499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B36D8A-9F6F-F941-84F3-7FA289272903}"/>
              </a:ext>
            </a:extLst>
          </p:cNvPr>
          <p:cNvSpPr txBox="1"/>
          <p:nvPr/>
        </p:nvSpPr>
        <p:spPr>
          <a:xfrm>
            <a:off x="2397213" y="2294653"/>
            <a:ext cx="2051222" cy="370703"/>
          </a:xfrm>
          <a:prstGeom prst="rect">
            <a:avLst/>
          </a:prstGeom>
          <a:noFill/>
        </p:spPr>
        <p:txBody>
          <a:bodyPr wrap="square" rtlCol="0">
            <a:spAutoFit/>
          </a:bodyPr>
          <a:lstStyle/>
          <a:p>
            <a:pPr algn="ctr"/>
            <a:r>
              <a:rPr lang="en-US" dirty="0"/>
              <a:t>Control Plane</a:t>
            </a:r>
          </a:p>
        </p:txBody>
      </p:sp>
      <p:sp>
        <p:nvSpPr>
          <p:cNvPr id="8" name="TextBox 7">
            <a:extLst>
              <a:ext uri="{FF2B5EF4-FFF2-40B4-BE49-F238E27FC236}">
                <a16:creationId xmlns:a16="http://schemas.microsoft.com/office/drawing/2014/main" id="{2958865E-6103-774F-BB18-58B28A1BD1B1}"/>
              </a:ext>
            </a:extLst>
          </p:cNvPr>
          <p:cNvSpPr txBox="1"/>
          <p:nvPr/>
        </p:nvSpPr>
        <p:spPr>
          <a:xfrm>
            <a:off x="7825946" y="4942697"/>
            <a:ext cx="2051222" cy="370703"/>
          </a:xfrm>
          <a:prstGeom prst="rect">
            <a:avLst/>
          </a:prstGeom>
          <a:noFill/>
        </p:spPr>
        <p:txBody>
          <a:bodyPr wrap="square" rtlCol="0">
            <a:spAutoFit/>
          </a:bodyPr>
          <a:lstStyle/>
          <a:p>
            <a:pPr algn="ctr"/>
            <a:r>
              <a:rPr lang="en-US" dirty="0"/>
              <a:t>Worker Nodes</a:t>
            </a:r>
          </a:p>
        </p:txBody>
      </p:sp>
      <p:sp>
        <p:nvSpPr>
          <p:cNvPr id="9" name="Rectangle 8">
            <a:extLst>
              <a:ext uri="{FF2B5EF4-FFF2-40B4-BE49-F238E27FC236}">
                <a16:creationId xmlns:a16="http://schemas.microsoft.com/office/drawing/2014/main" id="{6072F2DC-40A5-0D43-B0AB-2C8E313765A9}"/>
              </a:ext>
            </a:extLst>
          </p:cNvPr>
          <p:cNvSpPr/>
          <p:nvPr/>
        </p:nvSpPr>
        <p:spPr>
          <a:xfrm>
            <a:off x="1989442" y="2961915"/>
            <a:ext cx="815546" cy="171264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973C6B-CB6C-6C47-828D-5FA87703042E}"/>
              </a:ext>
            </a:extLst>
          </p:cNvPr>
          <p:cNvSpPr/>
          <p:nvPr/>
        </p:nvSpPr>
        <p:spPr>
          <a:xfrm>
            <a:off x="2996517" y="2953883"/>
            <a:ext cx="815546" cy="171264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E60B79-B287-B84E-8D3D-2074841120B6}"/>
              </a:ext>
            </a:extLst>
          </p:cNvPr>
          <p:cNvSpPr/>
          <p:nvPr/>
        </p:nvSpPr>
        <p:spPr>
          <a:xfrm>
            <a:off x="4040664" y="2961915"/>
            <a:ext cx="815546" cy="171264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52E563-62BC-524C-A7D2-163481B8263B}"/>
              </a:ext>
            </a:extLst>
          </p:cNvPr>
          <p:cNvSpPr/>
          <p:nvPr/>
        </p:nvSpPr>
        <p:spPr>
          <a:xfrm>
            <a:off x="7418173" y="2961915"/>
            <a:ext cx="815546" cy="17126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DCD8D5-01DD-644D-BA75-247D41BA346B}"/>
              </a:ext>
            </a:extLst>
          </p:cNvPr>
          <p:cNvSpPr/>
          <p:nvPr/>
        </p:nvSpPr>
        <p:spPr>
          <a:xfrm>
            <a:off x="8443784" y="2953883"/>
            <a:ext cx="815546" cy="17126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02DB56-AE1B-6D48-A33B-89C08B844164}"/>
              </a:ext>
            </a:extLst>
          </p:cNvPr>
          <p:cNvSpPr/>
          <p:nvPr/>
        </p:nvSpPr>
        <p:spPr>
          <a:xfrm>
            <a:off x="9469395" y="2953883"/>
            <a:ext cx="815546" cy="171264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762E09D8-ADE3-9049-AAFC-3E50248AF738}"/>
              </a:ext>
            </a:extLst>
          </p:cNvPr>
          <p:cNvSpPr/>
          <p:nvPr/>
        </p:nvSpPr>
        <p:spPr>
          <a:xfrm rot="5400000">
            <a:off x="3272382" y="3391622"/>
            <a:ext cx="300885" cy="28667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560A540D-1B5C-3D46-9FE7-8E83CABE4E6F}"/>
              </a:ext>
            </a:extLst>
          </p:cNvPr>
          <p:cNvSpPr/>
          <p:nvPr/>
        </p:nvSpPr>
        <p:spPr>
          <a:xfrm rot="5400000">
            <a:off x="8701115" y="3399961"/>
            <a:ext cx="300885" cy="286676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5719F47-BDBC-3140-BEBB-BEFA885FD5CB}"/>
              </a:ext>
            </a:extLst>
          </p:cNvPr>
          <p:cNvSpPr txBox="1"/>
          <p:nvPr/>
        </p:nvSpPr>
        <p:spPr>
          <a:xfrm>
            <a:off x="2397213" y="4955055"/>
            <a:ext cx="2051222" cy="370703"/>
          </a:xfrm>
          <a:prstGeom prst="rect">
            <a:avLst/>
          </a:prstGeom>
          <a:noFill/>
        </p:spPr>
        <p:txBody>
          <a:bodyPr wrap="square" rtlCol="0">
            <a:spAutoFit/>
          </a:bodyPr>
          <a:lstStyle/>
          <a:p>
            <a:pPr algn="ctr"/>
            <a:r>
              <a:rPr lang="en-US" dirty="0"/>
              <a:t>Master Nodes</a:t>
            </a:r>
          </a:p>
        </p:txBody>
      </p:sp>
      <p:sp>
        <p:nvSpPr>
          <p:cNvPr id="18" name="TextBox 17">
            <a:extLst>
              <a:ext uri="{FF2B5EF4-FFF2-40B4-BE49-F238E27FC236}">
                <a16:creationId xmlns:a16="http://schemas.microsoft.com/office/drawing/2014/main" id="{9CF4FFA6-37F5-B94C-9DED-FF97EE1DE1EA}"/>
              </a:ext>
            </a:extLst>
          </p:cNvPr>
          <p:cNvSpPr txBox="1"/>
          <p:nvPr/>
        </p:nvSpPr>
        <p:spPr>
          <a:xfrm>
            <a:off x="7825946" y="2294653"/>
            <a:ext cx="2051222" cy="370703"/>
          </a:xfrm>
          <a:prstGeom prst="rect">
            <a:avLst/>
          </a:prstGeom>
          <a:noFill/>
        </p:spPr>
        <p:txBody>
          <a:bodyPr wrap="square" rtlCol="0">
            <a:spAutoFit/>
          </a:bodyPr>
          <a:lstStyle/>
          <a:p>
            <a:pPr algn="ctr"/>
            <a:r>
              <a:rPr lang="en-US" dirty="0"/>
              <a:t>Workers Plane</a:t>
            </a:r>
          </a:p>
        </p:txBody>
      </p:sp>
      <p:sp>
        <p:nvSpPr>
          <p:cNvPr id="19" name="Rectangle 18">
            <a:extLst>
              <a:ext uri="{FF2B5EF4-FFF2-40B4-BE49-F238E27FC236}">
                <a16:creationId xmlns:a16="http://schemas.microsoft.com/office/drawing/2014/main" id="{CA6AFBD4-1756-754D-83DC-411697C307D6}"/>
              </a:ext>
            </a:extLst>
          </p:cNvPr>
          <p:cNvSpPr/>
          <p:nvPr/>
        </p:nvSpPr>
        <p:spPr>
          <a:xfrm>
            <a:off x="1367142" y="2945848"/>
            <a:ext cx="4226350" cy="1754326"/>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Kubernetes </a:t>
            </a:r>
          </a:p>
          <a:p>
            <a:pPr algn="ctr"/>
            <a:r>
              <a:rPr lang="en-US" sz="3600" b="1" dirty="0">
                <a:ln w="6600">
                  <a:solidFill>
                    <a:schemeClr val="accent2"/>
                  </a:solidFill>
                  <a:prstDash val="solid"/>
                </a:ln>
                <a:solidFill>
                  <a:srgbClr val="FFFFFF"/>
                </a:solidFill>
                <a:effectLst>
                  <a:outerShdw dist="38100" dir="2700000" algn="tl" rotWithShape="0">
                    <a:schemeClr val="accent2"/>
                  </a:outerShdw>
                </a:effectLst>
              </a:rPr>
              <a:t>Core</a:t>
            </a:r>
          </a:p>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Services</a:t>
            </a:r>
          </a:p>
        </p:txBody>
      </p:sp>
      <p:sp>
        <p:nvSpPr>
          <p:cNvPr id="20" name="Rectangle 19">
            <a:extLst>
              <a:ext uri="{FF2B5EF4-FFF2-40B4-BE49-F238E27FC236}">
                <a16:creationId xmlns:a16="http://schemas.microsoft.com/office/drawing/2014/main" id="{8E00C860-16C0-3D4E-9ED7-2C318537A77E}"/>
              </a:ext>
            </a:extLst>
          </p:cNvPr>
          <p:cNvSpPr/>
          <p:nvPr/>
        </p:nvSpPr>
        <p:spPr>
          <a:xfrm>
            <a:off x="6663272" y="3229474"/>
            <a:ext cx="4226350" cy="1200329"/>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Your </a:t>
            </a:r>
          </a:p>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Applications</a:t>
            </a:r>
          </a:p>
        </p:txBody>
      </p:sp>
      <p:sp>
        <p:nvSpPr>
          <p:cNvPr id="22" name="TextBox 21">
            <a:extLst>
              <a:ext uri="{FF2B5EF4-FFF2-40B4-BE49-F238E27FC236}">
                <a16:creationId xmlns:a16="http://schemas.microsoft.com/office/drawing/2014/main" id="{74577401-C2F5-9C4B-AE73-4B157A83F9D9}"/>
              </a:ext>
            </a:extLst>
          </p:cNvPr>
          <p:cNvSpPr txBox="1"/>
          <p:nvPr/>
        </p:nvSpPr>
        <p:spPr>
          <a:xfrm>
            <a:off x="5253743" y="5675158"/>
            <a:ext cx="2164430" cy="369332"/>
          </a:xfrm>
          <a:prstGeom prst="rect">
            <a:avLst/>
          </a:prstGeom>
          <a:noFill/>
        </p:spPr>
        <p:txBody>
          <a:bodyPr wrap="square" rtlCol="0">
            <a:spAutoFit/>
          </a:bodyPr>
          <a:lstStyle/>
          <a:p>
            <a:r>
              <a:rPr lang="en-US" dirty="0"/>
              <a:t>Kubernetes Cluster</a:t>
            </a:r>
          </a:p>
        </p:txBody>
      </p:sp>
      <p:sp>
        <p:nvSpPr>
          <p:cNvPr id="23" name="Slide Number Placeholder 3">
            <a:extLst>
              <a:ext uri="{FF2B5EF4-FFF2-40B4-BE49-F238E27FC236}">
                <a16:creationId xmlns:a16="http://schemas.microsoft.com/office/drawing/2014/main" id="{E83A575F-2AF2-574A-8792-5641C6A4AC8C}"/>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5</a:t>
            </a:fld>
            <a:endParaRPr lang="en-US" dirty="0"/>
          </a:p>
        </p:txBody>
      </p:sp>
      <p:sp>
        <p:nvSpPr>
          <p:cNvPr id="24" name="Footer Placeholder 3">
            <a:extLst>
              <a:ext uri="{FF2B5EF4-FFF2-40B4-BE49-F238E27FC236}">
                <a16:creationId xmlns:a16="http://schemas.microsoft.com/office/drawing/2014/main" id="{510B2566-4170-DA45-9BD9-D2DB60E4FF0B}"/>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24722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7E3929E-989A-4DF3-AEBA-0F59E11C6E50}"/>
              </a:ext>
            </a:extLst>
          </p:cNvPr>
          <p:cNvSpPr/>
          <p:nvPr/>
        </p:nvSpPr>
        <p:spPr>
          <a:xfrm>
            <a:off x="6779739" y="2594919"/>
            <a:ext cx="4127157" cy="30562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DF9DA60-8378-46F0-91AD-E53458270C0D}"/>
              </a:ext>
            </a:extLst>
          </p:cNvPr>
          <p:cNvSpPr/>
          <p:nvPr/>
        </p:nvSpPr>
        <p:spPr>
          <a:xfrm>
            <a:off x="1606378" y="2594918"/>
            <a:ext cx="4127157" cy="30891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B82E27D-2B6F-4BC1-82B1-5A9A0DC42FFA}"/>
              </a:ext>
            </a:extLst>
          </p:cNvPr>
          <p:cNvSpPr>
            <a:spLocks noGrp="1"/>
          </p:cNvSpPr>
          <p:nvPr>
            <p:ph type="title"/>
          </p:nvPr>
        </p:nvSpPr>
        <p:spPr/>
        <p:txBody>
          <a:bodyPr/>
          <a:lstStyle/>
          <a:p>
            <a:r>
              <a:rPr lang="en-US" dirty="0"/>
              <a:t>Kubernetes Architecture</a:t>
            </a:r>
          </a:p>
        </p:txBody>
      </p:sp>
      <p:sp>
        <p:nvSpPr>
          <p:cNvPr id="3" name="Rectangle 2">
            <a:extLst>
              <a:ext uri="{FF2B5EF4-FFF2-40B4-BE49-F238E27FC236}">
                <a16:creationId xmlns:a16="http://schemas.microsoft.com/office/drawing/2014/main" id="{8CB68FB9-1AB0-47E9-AADB-62588A18D63F}"/>
              </a:ext>
            </a:extLst>
          </p:cNvPr>
          <p:cNvSpPr/>
          <p:nvPr/>
        </p:nvSpPr>
        <p:spPr>
          <a:xfrm>
            <a:off x="1890584" y="2891481"/>
            <a:ext cx="3583459" cy="245899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1B848ADD-075F-4160-BD77-E3A3F8EF72C0}"/>
              </a:ext>
            </a:extLst>
          </p:cNvPr>
          <p:cNvSpPr/>
          <p:nvPr/>
        </p:nvSpPr>
        <p:spPr>
          <a:xfrm>
            <a:off x="6998046" y="2854409"/>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A2DCD19F-D55D-4F78-8396-A0216FF7E374}"/>
              </a:ext>
            </a:extLst>
          </p:cNvPr>
          <p:cNvSpPr/>
          <p:nvPr/>
        </p:nvSpPr>
        <p:spPr>
          <a:xfrm>
            <a:off x="7175159" y="3121315"/>
            <a:ext cx="3583459" cy="2229161"/>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5122" name="Picture 2" descr="Data server free icon">
            <a:extLst>
              <a:ext uri="{FF2B5EF4-FFF2-40B4-BE49-F238E27FC236}">
                <a16:creationId xmlns:a16="http://schemas.microsoft.com/office/drawing/2014/main" id="{CCA75AAD-6ACE-4A36-9428-CB275AD29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854" y="3362070"/>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lock">
            <a:extLst>
              <a:ext uri="{FF2B5EF4-FFF2-40B4-BE49-F238E27FC236}">
                <a16:creationId xmlns:a16="http://schemas.microsoft.com/office/drawing/2014/main" id="{EE03F26F-A729-4A48-A420-066D81E22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583" y="3362070"/>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tabases free icon">
            <a:extLst>
              <a:ext uri="{FF2B5EF4-FFF2-40B4-BE49-F238E27FC236}">
                <a16:creationId xmlns:a16="http://schemas.microsoft.com/office/drawing/2014/main" id="{CCA2DF9E-5634-4DD7-9A4C-3BA90A890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854" y="4474793"/>
            <a:ext cx="578708" cy="578708"/>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ontroller free icon">
            <a:extLst>
              <a:ext uri="{FF2B5EF4-FFF2-40B4-BE49-F238E27FC236}">
                <a16:creationId xmlns:a16="http://schemas.microsoft.com/office/drawing/2014/main" id="{679E8B44-1A5F-480C-959C-3F0E367AE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583" y="4474793"/>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Docker free icon">
            <a:extLst>
              <a:ext uri="{FF2B5EF4-FFF2-40B4-BE49-F238E27FC236}">
                <a16:creationId xmlns:a16="http://schemas.microsoft.com/office/drawing/2014/main" id="{01E1392A-8D54-4B45-AB13-FB2103317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2709" y="3566986"/>
            <a:ext cx="578707" cy="5787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Container free icon">
            <a:extLst>
              <a:ext uri="{FF2B5EF4-FFF2-40B4-BE49-F238E27FC236}">
                <a16:creationId xmlns:a16="http://schemas.microsoft.com/office/drawing/2014/main" id="{DAC13FFE-9EA5-437D-BAF5-ED8CBAD699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2709" y="4462437"/>
            <a:ext cx="710524" cy="710524"/>
          </a:xfrm>
          <a:prstGeom prst="rect">
            <a:avLst/>
          </a:prstGeom>
          <a:noFill/>
          <a:extLst>
            <a:ext uri="{909E8E84-426E-40DD-AFC4-6F175D3DCCD1}">
              <a14:hiddenFill xmlns:a14="http://schemas.microsoft.com/office/drawing/2010/main">
                <a:solidFill>
                  <a:srgbClr val="FFFFFF"/>
                </a:solidFill>
              </a14:hiddenFill>
            </a:ext>
          </a:extLst>
        </p:spPr>
      </p:pic>
      <p:pic>
        <p:nvPicPr>
          <p:cNvPr id="19" name="Google Shape;242;p23">
            <a:extLst>
              <a:ext uri="{FF2B5EF4-FFF2-40B4-BE49-F238E27FC236}">
                <a16:creationId xmlns:a16="http://schemas.microsoft.com/office/drawing/2014/main" id="{92721CE3-2A2C-4F17-BCE7-1990FBEFE4C5}"/>
              </a:ext>
            </a:extLst>
          </p:cNvPr>
          <p:cNvPicPr preferRelativeResize="0"/>
          <p:nvPr/>
        </p:nvPicPr>
        <p:blipFill>
          <a:blip r:embed="rId8">
            <a:alphaModFix/>
          </a:blip>
          <a:stretch>
            <a:fillRect/>
          </a:stretch>
        </p:blipFill>
        <p:spPr>
          <a:xfrm>
            <a:off x="7870226" y="3540211"/>
            <a:ext cx="578707" cy="578707"/>
          </a:xfrm>
          <a:prstGeom prst="rect">
            <a:avLst/>
          </a:prstGeom>
          <a:noFill/>
          <a:ln>
            <a:noFill/>
          </a:ln>
        </p:spPr>
      </p:pic>
      <p:pic>
        <p:nvPicPr>
          <p:cNvPr id="20" name="Google Shape;242;p23">
            <a:extLst>
              <a:ext uri="{FF2B5EF4-FFF2-40B4-BE49-F238E27FC236}">
                <a16:creationId xmlns:a16="http://schemas.microsoft.com/office/drawing/2014/main" id="{A02DEA78-A385-4E1C-BA99-B2EAEBC63094}"/>
              </a:ext>
            </a:extLst>
          </p:cNvPr>
          <p:cNvPicPr preferRelativeResize="0"/>
          <p:nvPr/>
        </p:nvPicPr>
        <p:blipFill>
          <a:blip r:embed="rId8">
            <a:alphaModFix/>
          </a:blip>
          <a:stretch>
            <a:fillRect/>
          </a:stretch>
        </p:blipFill>
        <p:spPr>
          <a:xfrm>
            <a:off x="7870225" y="4502804"/>
            <a:ext cx="578707" cy="578707"/>
          </a:xfrm>
          <a:prstGeom prst="rect">
            <a:avLst/>
          </a:prstGeom>
          <a:noFill/>
          <a:ln>
            <a:noFill/>
          </a:ln>
        </p:spPr>
      </p:pic>
      <p:cxnSp>
        <p:nvCxnSpPr>
          <p:cNvPr id="9" name="Straight Arrow Connector 8">
            <a:extLst>
              <a:ext uri="{FF2B5EF4-FFF2-40B4-BE49-F238E27FC236}">
                <a16:creationId xmlns:a16="http://schemas.microsoft.com/office/drawing/2014/main" id="{7A559575-9787-4087-8B07-B8A6981299A2}"/>
              </a:ext>
            </a:extLst>
          </p:cNvPr>
          <p:cNvCxnSpPr>
            <a:cxnSpLocks/>
            <a:endCxn id="19" idx="1"/>
          </p:cNvCxnSpPr>
          <p:nvPr/>
        </p:nvCxnSpPr>
        <p:spPr>
          <a:xfrm>
            <a:off x="4755290" y="3829565"/>
            <a:ext cx="311493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55C7947-A97C-41B7-B8B2-691ED7C00AF5}"/>
              </a:ext>
            </a:extLst>
          </p:cNvPr>
          <p:cNvCxnSpPr/>
          <p:nvPr/>
        </p:nvCxnSpPr>
        <p:spPr>
          <a:xfrm flipH="1">
            <a:off x="4755290" y="3540211"/>
            <a:ext cx="24198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5846D531-9938-4731-8501-BB6441203A36}"/>
              </a:ext>
            </a:extLst>
          </p:cNvPr>
          <p:cNvCxnSpPr>
            <a:stCxn id="5122" idx="3"/>
            <a:endCxn id="5124" idx="1"/>
          </p:cNvCxnSpPr>
          <p:nvPr/>
        </p:nvCxnSpPr>
        <p:spPr>
          <a:xfrm>
            <a:off x="2963561" y="3651424"/>
            <a:ext cx="121302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49EF11B-E908-4AA1-BA50-F5D8B915EDF2}"/>
              </a:ext>
            </a:extLst>
          </p:cNvPr>
          <p:cNvCxnSpPr>
            <a:endCxn id="5126" idx="0"/>
          </p:cNvCxnSpPr>
          <p:nvPr/>
        </p:nvCxnSpPr>
        <p:spPr>
          <a:xfrm>
            <a:off x="2674207" y="3940777"/>
            <a:ext cx="1"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A482830-694A-4DBC-A35C-AB074E531E13}"/>
              </a:ext>
            </a:extLst>
          </p:cNvPr>
          <p:cNvCxnSpPr/>
          <p:nvPr/>
        </p:nvCxnSpPr>
        <p:spPr>
          <a:xfrm>
            <a:off x="2963561" y="3940777"/>
            <a:ext cx="1213022" cy="5340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302751B-3EC4-4BC0-9EDF-0EAFAEFA2F34}"/>
              </a:ext>
            </a:extLst>
          </p:cNvPr>
          <p:cNvCxnSpPr>
            <a:stCxn id="19" idx="3"/>
          </p:cNvCxnSpPr>
          <p:nvPr/>
        </p:nvCxnSpPr>
        <p:spPr>
          <a:xfrm flipV="1">
            <a:off x="8448933" y="3829564"/>
            <a:ext cx="1273776"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32D3385-5BC0-4895-8BBE-F397225E758C}"/>
              </a:ext>
            </a:extLst>
          </p:cNvPr>
          <p:cNvCxnSpPr>
            <a:cxnSpLocks/>
            <a:stCxn id="5132" idx="2"/>
          </p:cNvCxnSpPr>
          <p:nvPr/>
        </p:nvCxnSpPr>
        <p:spPr>
          <a:xfrm>
            <a:off x="10012063" y="4145693"/>
            <a:ext cx="0" cy="44567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5C77D8BA-4537-4A81-842E-1E5540D229E6}"/>
              </a:ext>
            </a:extLst>
          </p:cNvPr>
          <p:cNvSpPr txBox="1"/>
          <p:nvPr/>
        </p:nvSpPr>
        <p:spPr>
          <a:xfrm>
            <a:off x="2168611" y="3045082"/>
            <a:ext cx="1062681" cy="307777"/>
          </a:xfrm>
          <a:prstGeom prst="rect">
            <a:avLst/>
          </a:prstGeom>
          <a:noFill/>
        </p:spPr>
        <p:txBody>
          <a:bodyPr wrap="square" rtlCol="0">
            <a:spAutoFit/>
          </a:bodyPr>
          <a:lstStyle/>
          <a:p>
            <a:pPr algn="ctr"/>
            <a:r>
              <a:rPr lang="en-US" sz="1400" dirty="0"/>
              <a:t>API Server</a:t>
            </a:r>
          </a:p>
        </p:txBody>
      </p:sp>
      <p:sp>
        <p:nvSpPr>
          <p:cNvPr id="39" name="TextBox 38">
            <a:extLst>
              <a:ext uri="{FF2B5EF4-FFF2-40B4-BE49-F238E27FC236}">
                <a16:creationId xmlns:a16="http://schemas.microsoft.com/office/drawing/2014/main" id="{AE2F8A85-28B8-4EDD-8267-B7D15F9E93BA}"/>
              </a:ext>
            </a:extLst>
          </p:cNvPr>
          <p:cNvSpPr txBox="1"/>
          <p:nvPr/>
        </p:nvSpPr>
        <p:spPr>
          <a:xfrm>
            <a:off x="3954161" y="3061957"/>
            <a:ext cx="1062681" cy="307777"/>
          </a:xfrm>
          <a:prstGeom prst="rect">
            <a:avLst/>
          </a:prstGeom>
          <a:noFill/>
        </p:spPr>
        <p:txBody>
          <a:bodyPr wrap="square" rtlCol="0">
            <a:spAutoFit/>
          </a:bodyPr>
          <a:lstStyle/>
          <a:p>
            <a:pPr algn="ctr"/>
            <a:r>
              <a:rPr lang="en-US" sz="1400" dirty="0"/>
              <a:t>Scheduler</a:t>
            </a:r>
          </a:p>
        </p:txBody>
      </p:sp>
      <p:sp>
        <p:nvSpPr>
          <p:cNvPr id="40" name="TextBox 39">
            <a:extLst>
              <a:ext uri="{FF2B5EF4-FFF2-40B4-BE49-F238E27FC236}">
                <a16:creationId xmlns:a16="http://schemas.microsoft.com/office/drawing/2014/main" id="{626C4307-EEB3-4B08-9773-004D1D7B51E0}"/>
              </a:ext>
            </a:extLst>
          </p:cNvPr>
          <p:cNvSpPr txBox="1"/>
          <p:nvPr/>
        </p:nvSpPr>
        <p:spPr>
          <a:xfrm>
            <a:off x="2077995" y="5042699"/>
            <a:ext cx="1062681" cy="307777"/>
          </a:xfrm>
          <a:prstGeom prst="rect">
            <a:avLst/>
          </a:prstGeom>
          <a:noFill/>
        </p:spPr>
        <p:txBody>
          <a:bodyPr wrap="square" rtlCol="0">
            <a:spAutoFit/>
          </a:bodyPr>
          <a:lstStyle/>
          <a:p>
            <a:pPr algn="ctr"/>
            <a:r>
              <a:rPr lang="en-US" sz="1400" dirty="0"/>
              <a:t>etcd</a:t>
            </a:r>
          </a:p>
        </p:txBody>
      </p:sp>
      <p:sp>
        <p:nvSpPr>
          <p:cNvPr id="41" name="TextBox 40">
            <a:extLst>
              <a:ext uri="{FF2B5EF4-FFF2-40B4-BE49-F238E27FC236}">
                <a16:creationId xmlns:a16="http://schemas.microsoft.com/office/drawing/2014/main" id="{CFB289BE-FDAC-406E-8665-4B60F5B767CC}"/>
              </a:ext>
            </a:extLst>
          </p:cNvPr>
          <p:cNvSpPr txBox="1"/>
          <p:nvPr/>
        </p:nvSpPr>
        <p:spPr>
          <a:xfrm>
            <a:off x="3658628" y="5037299"/>
            <a:ext cx="1679491" cy="307777"/>
          </a:xfrm>
          <a:prstGeom prst="rect">
            <a:avLst/>
          </a:prstGeom>
          <a:noFill/>
        </p:spPr>
        <p:txBody>
          <a:bodyPr wrap="square" rtlCol="0">
            <a:spAutoFit/>
          </a:bodyPr>
          <a:lstStyle/>
          <a:p>
            <a:pPr algn="ctr"/>
            <a:r>
              <a:rPr lang="en-US" sz="1400" dirty="0"/>
              <a:t>Controller Manager</a:t>
            </a:r>
          </a:p>
        </p:txBody>
      </p:sp>
      <p:sp>
        <p:nvSpPr>
          <p:cNvPr id="42" name="TextBox 41">
            <a:extLst>
              <a:ext uri="{FF2B5EF4-FFF2-40B4-BE49-F238E27FC236}">
                <a16:creationId xmlns:a16="http://schemas.microsoft.com/office/drawing/2014/main" id="{BF187199-05ED-4C49-BAEB-40C2079AE292}"/>
              </a:ext>
            </a:extLst>
          </p:cNvPr>
          <p:cNvSpPr txBox="1"/>
          <p:nvPr/>
        </p:nvSpPr>
        <p:spPr>
          <a:xfrm>
            <a:off x="7628237" y="3290764"/>
            <a:ext cx="1062681" cy="307777"/>
          </a:xfrm>
          <a:prstGeom prst="rect">
            <a:avLst/>
          </a:prstGeom>
          <a:noFill/>
        </p:spPr>
        <p:txBody>
          <a:bodyPr wrap="square" rtlCol="0">
            <a:spAutoFit/>
          </a:bodyPr>
          <a:lstStyle/>
          <a:p>
            <a:pPr algn="ctr"/>
            <a:r>
              <a:rPr lang="en-US" sz="1400" dirty="0"/>
              <a:t>kubelet</a:t>
            </a:r>
          </a:p>
        </p:txBody>
      </p:sp>
      <p:sp>
        <p:nvSpPr>
          <p:cNvPr id="43" name="TextBox 42">
            <a:extLst>
              <a:ext uri="{FF2B5EF4-FFF2-40B4-BE49-F238E27FC236}">
                <a16:creationId xmlns:a16="http://schemas.microsoft.com/office/drawing/2014/main" id="{539CDCF6-F5B7-4D45-8C4C-E8C1CA31B7CB}"/>
              </a:ext>
            </a:extLst>
          </p:cNvPr>
          <p:cNvSpPr txBox="1"/>
          <p:nvPr/>
        </p:nvSpPr>
        <p:spPr>
          <a:xfrm>
            <a:off x="7628236" y="5075442"/>
            <a:ext cx="1062681" cy="307777"/>
          </a:xfrm>
          <a:prstGeom prst="rect">
            <a:avLst/>
          </a:prstGeom>
          <a:noFill/>
        </p:spPr>
        <p:txBody>
          <a:bodyPr wrap="square" rtlCol="0">
            <a:spAutoFit/>
          </a:bodyPr>
          <a:lstStyle/>
          <a:p>
            <a:pPr algn="ctr"/>
            <a:r>
              <a:rPr lang="en-US" sz="1400" dirty="0" err="1"/>
              <a:t>kube</a:t>
            </a:r>
            <a:r>
              <a:rPr lang="en-US" sz="1400" dirty="0"/>
              <a:t>-proxy</a:t>
            </a:r>
          </a:p>
        </p:txBody>
      </p:sp>
      <p:sp>
        <p:nvSpPr>
          <p:cNvPr id="44" name="TextBox 43">
            <a:extLst>
              <a:ext uri="{FF2B5EF4-FFF2-40B4-BE49-F238E27FC236}">
                <a16:creationId xmlns:a16="http://schemas.microsoft.com/office/drawing/2014/main" id="{C65E01B5-B3B1-47AE-9857-F3EC046E3049}"/>
              </a:ext>
            </a:extLst>
          </p:cNvPr>
          <p:cNvSpPr txBox="1"/>
          <p:nvPr/>
        </p:nvSpPr>
        <p:spPr>
          <a:xfrm>
            <a:off x="9499262" y="5059070"/>
            <a:ext cx="1062681" cy="307777"/>
          </a:xfrm>
          <a:prstGeom prst="rect">
            <a:avLst/>
          </a:prstGeom>
          <a:noFill/>
        </p:spPr>
        <p:txBody>
          <a:bodyPr wrap="square" rtlCol="0">
            <a:spAutoFit/>
          </a:bodyPr>
          <a:lstStyle/>
          <a:p>
            <a:pPr algn="ctr"/>
            <a:r>
              <a:rPr lang="en-US" sz="1400" dirty="0"/>
              <a:t>Container</a:t>
            </a:r>
          </a:p>
        </p:txBody>
      </p:sp>
      <p:sp>
        <p:nvSpPr>
          <p:cNvPr id="45" name="TextBox 44">
            <a:extLst>
              <a:ext uri="{FF2B5EF4-FFF2-40B4-BE49-F238E27FC236}">
                <a16:creationId xmlns:a16="http://schemas.microsoft.com/office/drawing/2014/main" id="{478BEC29-636D-45B5-869D-E8DD6C8A4913}"/>
              </a:ext>
            </a:extLst>
          </p:cNvPr>
          <p:cNvSpPr txBox="1"/>
          <p:nvPr/>
        </p:nvSpPr>
        <p:spPr>
          <a:xfrm>
            <a:off x="9143996" y="3270136"/>
            <a:ext cx="1614622" cy="307777"/>
          </a:xfrm>
          <a:prstGeom prst="rect">
            <a:avLst/>
          </a:prstGeom>
          <a:noFill/>
        </p:spPr>
        <p:txBody>
          <a:bodyPr wrap="square" rtlCol="0">
            <a:spAutoFit/>
          </a:bodyPr>
          <a:lstStyle/>
          <a:p>
            <a:pPr algn="ctr"/>
            <a:r>
              <a:rPr lang="en-US" sz="1400" dirty="0"/>
              <a:t>Container Runtime</a:t>
            </a:r>
          </a:p>
        </p:txBody>
      </p:sp>
      <p:sp>
        <p:nvSpPr>
          <p:cNvPr id="47" name="TextBox 46">
            <a:extLst>
              <a:ext uri="{FF2B5EF4-FFF2-40B4-BE49-F238E27FC236}">
                <a16:creationId xmlns:a16="http://schemas.microsoft.com/office/drawing/2014/main" id="{9654CC03-CF60-4601-929C-3CBDBABA38CB}"/>
              </a:ext>
            </a:extLst>
          </p:cNvPr>
          <p:cNvSpPr txBox="1"/>
          <p:nvPr/>
        </p:nvSpPr>
        <p:spPr>
          <a:xfrm>
            <a:off x="2829697" y="5417426"/>
            <a:ext cx="1445741" cy="307777"/>
          </a:xfrm>
          <a:prstGeom prst="rect">
            <a:avLst/>
          </a:prstGeom>
          <a:noFill/>
        </p:spPr>
        <p:txBody>
          <a:bodyPr wrap="square" rtlCol="0">
            <a:spAutoFit/>
          </a:bodyPr>
          <a:lstStyle/>
          <a:p>
            <a:pPr algn="ctr"/>
            <a:r>
              <a:rPr lang="en-US" sz="1400" dirty="0"/>
              <a:t>Control Plane</a:t>
            </a:r>
          </a:p>
        </p:txBody>
      </p:sp>
      <p:sp>
        <p:nvSpPr>
          <p:cNvPr id="48" name="TextBox 47">
            <a:extLst>
              <a:ext uri="{FF2B5EF4-FFF2-40B4-BE49-F238E27FC236}">
                <a16:creationId xmlns:a16="http://schemas.microsoft.com/office/drawing/2014/main" id="{7B23D92D-0B1E-4C4F-B53B-D758E9271CDD}"/>
              </a:ext>
            </a:extLst>
          </p:cNvPr>
          <p:cNvSpPr txBox="1"/>
          <p:nvPr/>
        </p:nvSpPr>
        <p:spPr>
          <a:xfrm>
            <a:off x="8257528" y="5347555"/>
            <a:ext cx="1359634" cy="307777"/>
          </a:xfrm>
          <a:prstGeom prst="rect">
            <a:avLst/>
          </a:prstGeom>
          <a:noFill/>
        </p:spPr>
        <p:txBody>
          <a:bodyPr wrap="square" rtlCol="0">
            <a:spAutoFit/>
          </a:bodyPr>
          <a:lstStyle/>
          <a:p>
            <a:pPr algn="ctr"/>
            <a:r>
              <a:rPr lang="en-US" sz="1400" dirty="0"/>
              <a:t>Worker Nodes</a:t>
            </a:r>
          </a:p>
        </p:txBody>
      </p:sp>
      <p:sp>
        <p:nvSpPr>
          <p:cNvPr id="51" name="Slide Number Placeholder 3">
            <a:extLst>
              <a:ext uri="{FF2B5EF4-FFF2-40B4-BE49-F238E27FC236}">
                <a16:creationId xmlns:a16="http://schemas.microsoft.com/office/drawing/2014/main" id="{5A12112A-7622-4609-9641-07CE8453A88C}"/>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6</a:t>
            </a:fld>
            <a:endParaRPr lang="en-US" dirty="0"/>
          </a:p>
        </p:txBody>
      </p:sp>
      <p:sp>
        <p:nvSpPr>
          <p:cNvPr id="52" name="Footer Placeholder 3">
            <a:extLst>
              <a:ext uri="{FF2B5EF4-FFF2-40B4-BE49-F238E27FC236}">
                <a16:creationId xmlns:a16="http://schemas.microsoft.com/office/drawing/2014/main" id="{F5CB574C-8250-4E7A-912B-0EA04982AB7E}"/>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cxnSp>
        <p:nvCxnSpPr>
          <p:cNvPr id="10" name="Straight Connector 9">
            <a:extLst>
              <a:ext uri="{FF2B5EF4-FFF2-40B4-BE49-F238E27FC236}">
                <a16:creationId xmlns:a16="http://schemas.microsoft.com/office/drawing/2014/main" id="{D5EE0DD9-BE3F-364D-9D9B-EEBE55C04081}"/>
              </a:ext>
            </a:extLst>
          </p:cNvPr>
          <p:cNvCxnSpPr/>
          <p:nvPr/>
        </p:nvCxnSpPr>
        <p:spPr>
          <a:xfrm>
            <a:off x="6266482" y="1921790"/>
            <a:ext cx="0" cy="430852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97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A36D-0461-D942-9023-9D5D72C422E7}"/>
              </a:ext>
            </a:extLst>
          </p:cNvPr>
          <p:cNvSpPr>
            <a:spLocks noGrp="1"/>
          </p:cNvSpPr>
          <p:nvPr>
            <p:ph type="title"/>
          </p:nvPr>
        </p:nvSpPr>
        <p:spPr/>
        <p:txBody>
          <a:bodyPr/>
          <a:lstStyle/>
          <a:p>
            <a:r>
              <a:rPr lang="en-US" dirty="0"/>
              <a:t>Kubernetes Components</a:t>
            </a:r>
          </a:p>
        </p:txBody>
      </p:sp>
      <p:sp>
        <p:nvSpPr>
          <p:cNvPr id="3" name="Title 16">
            <a:extLst>
              <a:ext uri="{FF2B5EF4-FFF2-40B4-BE49-F238E27FC236}">
                <a16:creationId xmlns:a16="http://schemas.microsoft.com/office/drawing/2014/main" id="{C8D6341E-2FE9-A346-980F-22EE1F8D9473}"/>
              </a:ext>
            </a:extLst>
          </p:cNvPr>
          <p:cNvSpPr txBox="1">
            <a:spLocks/>
          </p:cNvSpPr>
          <p:nvPr/>
        </p:nvSpPr>
        <p:spPr>
          <a:xfrm>
            <a:off x="1158240" y="1963214"/>
            <a:ext cx="6399848" cy="3693319"/>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274320" lvl="0" indent="-274320">
              <a:spcAft>
                <a:spcPts val="300"/>
              </a:spcAft>
              <a:buFont typeface="+mj-lt"/>
              <a:buAutoNum type="arabicPeriod"/>
              <a:defRPr/>
            </a:pPr>
            <a:r>
              <a:rPr lang="en-US" sz="1600" b="0" spc="0" dirty="0">
                <a:solidFill>
                  <a:schemeClr val="tx1"/>
                </a:solidFill>
                <a:latin typeface="Segoe UI Semibold" panose="020B0702040204020203" pitchFamily="34" charset="0"/>
                <a:cs typeface="Segoe UI Semibold" panose="020B0702040204020203" pitchFamily="34" charset="0"/>
              </a:rPr>
              <a:t>Control Plane</a:t>
            </a:r>
            <a:r>
              <a:rPr lang="en-US" sz="1600" b="0" spc="0" dirty="0">
                <a:solidFill>
                  <a:schemeClr val="tx1"/>
                </a:solidFill>
                <a:latin typeface="Segoe UI" panose="020B0502040204020203" pitchFamily="34" charset="0"/>
              </a:rPr>
              <a:t>: manages the agent nodes and the pods in the cluster</a:t>
            </a:r>
          </a:p>
          <a:p>
            <a:pPr marL="548640" lvl="2" indent="-274320">
              <a:spcAft>
                <a:spcPts val="300"/>
              </a:spcAft>
              <a:buFont typeface="Arial" panose="020B0604020202020204" pitchFamily="34" charset="0"/>
              <a:buChar char="•"/>
            </a:pPr>
            <a:r>
              <a:rPr lang="en-US" sz="1400" dirty="0" err="1">
                <a:latin typeface="Segoe UI Semibold" panose="020B0702040204020203" pitchFamily="34" charset="0"/>
                <a:cs typeface="Segoe UI Semibold" panose="020B0702040204020203" pitchFamily="34" charset="0"/>
              </a:rPr>
              <a:t>api</a:t>
            </a:r>
            <a:r>
              <a:rPr lang="en-US" sz="1400" dirty="0">
                <a:latin typeface="Segoe UI Semibold" panose="020B0702040204020203" pitchFamily="34" charset="0"/>
                <a:cs typeface="Segoe UI Semibold" panose="020B0702040204020203" pitchFamily="34" charset="0"/>
              </a:rPr>
              <a:t>-server</a:t>
            </a:r>
            <a:r>
              <a:rPr lang="en-US" sz="1400" dirty="0"/>
              <a:t>: front end of the Kubernetes control plane; exposes Kubernetes API</a:t>
            </a:r>
          </a:p>
          <a:p>
            <a:pPr marL="548640" lvl="2" indent="-274320">
              <a:spcAft>
                <a:spcPts val="300"/>
              </a:spcAft>
              <a:buFont typeface="Arial" panose="020B0604020202020204" pitchFamily="34" charset="0"/>
              <a:buChar char="•"/>
            </a:pPr>
            <a:r>
              <a:rPr lang="en-US" sz="1400" dirty="0">
                <a:latin typeface="Segoe UI Semibold" panose="020B0702040204020203" pitchFamily="34" charset="0"/>
                <a:cs typeface="Segoe UI Semibold" panose="020B0702040204020203" pitchFamily="34" charset="0"/>
              </a:rPr>
              <a:t>controller-manager</a:t>
            </a:r>
            <a:r>
              <a:rPr lang="en-US" sz="1400" dirty="0">
                <a:cs typeface="Segoe UI Semibold" panose="020B0702040204020203" pitchFamily="34" charset="0"/>
              </a:rPr>
              <a:t>:</a:t>
            </a:r>
            <a:r>
              <a:rPr lang="en-US" sz="1400" dirty="0"/>
              <a:t> runs the controller processes</a:t>
            </a:r>
          </a:p>
          <a:p>
            <a:pPr marL="548640" lvl="2" indent="-274320">
              <a:spcAft>
                <a:spcPts val="300"/>
              </a:spcAft>
              <a:buFont typeface="Arial" panose="020B0604020202020204" pitchFamily="34" charset="0"/>
              <a:buChar char="•"/>
            </a:pPr>
            <a:r>
              <a:rPr lang="en-US" sz="1400" dirty="0">
                <a:latin typeface="Segoe UI Semibold" panose="020B0702040204020203" pitchFamily="34" charset="0"/>
                <a:cs typeface="Segoe UI Semibold" panose="020B0702040204020203" pitchFamily="34" charset="0"/>
              </a:rPr>
              <a:t>scheduler</a:t>
            </a:r>
            <a:r>
              <a:rPr lang="en-US" sz="1400" dirty="0"/>
              <a:t>: tracks newly created pods and selects node to run them on</a:t>
            </a:r>
          </a:p>
          <a:p>
            <a:pPr marL="548640" lvl="2" indent="-274320">
              <a:spcAft>
                <a:spcPts val="300"/>
              </a:spcAft>
              <a:buFont typeface="Arial" panose="020B0604020202020204" pitchFamily="34" charset="0"/>
              <a:buChar char="•"/>
            </a:pPr>
            <a:r>
              <a:rPr lang="en-US" sz="1400" dirty="0" err="1">
                <a:latin typeface="Segoe UI Semibold" panose="020B0702040204020203" pitchFamily="34" charset="0"/>
                <a:cs typeface="Segoe UI Semibold" panose="020B0702040204020203" pitchFamily="34" charset="0"/>
              </a:rPr>
              <a:t>etcd</a:t>
            </a:r>
            <a:r>
              <a:rPr lang="en-US" sz="1400" dirty="0"/>
              <a:t>: stores the state of the cluster (config, running workloads status, etc.)</a:t>
            </a:r>
          </a:p>
          <a:p>
            <a:pPr marL="548640" lvl="2" indent="-274320">
              <a:spcAft>
                <a:spcPts val="300"/>
              </a:spcAft>
              <a:buFont typeface="Arial" panose="020B0604020202020204" pitchFamily="34" charset="0"/>
              <a:buChar char="•"/>
            </a:pPr>
            <a:endParaRPr lang="en-US" sz="1400" dirty="0"/>
          </a:p>
          <a:p>
            <a:pPr marL="548640" lvl="2" indent="-274320">
              <a:spcAft>
                <a:spcPts val="300"/>
              </a:spcAft>
              <a:buFont typeface="Arial" panose="020B0604020202020204" pitchFamily="34" charset="0"/>
              <a:buChar char="•"/>
            </a:pPr>
            <a:endParaRPr lang="en-US" sz="1400" dirty="0"/>
          </a:p>
          <a:p>
            <a:pPr marL="274320" lvl="2">
              <a:spcAft>
                <a:spcPts val="300"/>
              </a:spcAft>
            </a:pPr>
            <a:endParaRPr lang="en-US" sz="1400" dirty="0"/>
          </a:p>
          <a:p>
            <a:pPr marL="274320" lvl="1" indent="-274320">
              <a:spcBef>
                <a:spcPts val="1200"/>
              </a:spcBef>
              <a:spcAft>
                <a:spcPts val="300"/>
              </a:spcAft>
              <a:buFont typeface="+mj-lt"/>
              <a:buAutoNum type="arabicPeriod" startAt="2"/>
            </a:pPr>
            <a:r>
              <a:rPr lang="en-US" sz="1600" dirty="0">
                <a:ln w="3175">
                  <a:noFill/>
                </a:ln>
                <a:latin typeface="Segoe UI Semibold" panose="020B0702040204020203" pitchFamily="34" charset="0"/>
                <a:cs typeface="Segoe UI Semibold" panose="020B0702040204020203" pitchFamily="34" charset="0"/>
              </a:rPr>
              <a:t>Worker nodes</a:t>
            </a:r>
            <a:r>
              <a:rPr lang="en-US" sz="1600" dirty="0">
                <a:ln w="3175">
                  <a:noFill/>
                </a:ln>
                <a:latin typeface="Segoe UI" panose="020B0502040204020203" pitchFamily="34" charset="0"/>
                <a:cs typeface="Segoe UI" pitchFamily="34" charset="0"/>
              </a:rPr>
              <a:t>: run your application workloads</a:t>
            </a:r>
          </a:p>
          <a:p>
            <a:pPr marL="548640" lvl="2" indent="-274320">
              <a:spcAft>
                <a:spcPts val="300"/>
              </a:spcAft>
              <a:buFont typeface="Arial" panose="020B0604020202020204" pitchFamily="34" charset="0"/>
              <a:buChar char="•"/>
            </a:pPr>
            <a:r>
              <a:rPr lang="en-US" sz="1400" dirty="0">
                <a:latin typeface="Segoe UI Semibold" panose="020B0702040204020203" pitchFamily="34" charset="0"/>
                <a:cs typeface="Segoe UI Semibold" panose="020B0702040204020203" pitchFamily="34" charset="0"/>
              </a:rPr>
              <a:t>Pods</a:t>
            </a:r>
            <a:r>
              <a:rPr lang="en-US" sz="1400" dirty="0"/>
              <a:t>: a collection of containers co-located on a single machine</a:t>
            </a:r>
          </a:p>
          <a:p>
            <a:pPr marL="548640" lvl="2" indent="-274320">
              <a:spcAft>
                <a:spcPts val="300"/>
              </a:spcAft>
              <a:buFont typeface="Arial" panose="020B0604020202020204" pitchFamily="34" charset="0"/>
              <a:buChar char="•"/>
            </a:pPr>
            <a:r>
              <a:rPr lang="en-US" sz="1400" dirty="0" err="1">
                <a:latin typeface="Segoe UI Semibold" panose="020B0702040204020203" pitchFamily="34" charset="0"/>
                <a:cs typeface="Segoe UI Semibold" panose="020B0702040204020203" pitchFamily="34" charset="0"/>
              </a:rPr>
              <a:t>kube</a:t>
            </a:r>
            <a:r>
              <a:rPr lang="en-US" sz="1400" dirty="0">
                <a:latin typeface="Segoe UI Semibold" panose="020B0702040204020203" pitchFamily="34" charset="0"/>
                <a:cs typeface="Segoe UI Semibold" panose="020B0702040204020203" pitchFamily="34" charset="0"/>
              </a:rPr>
              <a:t>-proxy</a:t>
            </a:r>
            <a:r>
              <a:rPr lang="en-US" sz="1400" dirty="0"/>
              <a:t>: a network proxy that runs on each node in a cluster</a:t>
            </a:r>
          </a:p>
          <a:p>
            <a:pPr marL="548640" lvl="2" indent="-274320">
              <a:spcAft>
                <a:spcPts val="300"/>
              </a:spcAft>
              <a:buFont typeface="Arial" panose="020B0604020202020204" pitchFamily="34" charset="0"/>
              <a:buChar char="•"/>
            </a:pPr>
            <a:r>
              <a:rPr lang="en-US" sz="1400" dirty="0">
                <a:latin typeface="Segoe UI Semibold" panose="020B0702040204020203" pitchFamily="34" charset="0"/>
                <a:cs typeface="Segoe UI Semibold" panose="020B0702040204020203" pitchFamily="34" charset="0"/>
              </a:rPr>
              <a:t>kubelet</a:t>
            </a:r>
            <a:r>
              <a:rPr lang="en-US" sz="1400" dirty="0"/>
              <a:t>: agent that runs on each node in a cluster; ensures containers are running in a pod</a:t>
            </a:r>
          </a:p>
          <a:p>
            <a:pPr marL="548640" lvl="2" indent="-274320">
              <a:spcAft>
                <a:spcPts val="300"/>
              </a:spcAft>
              <a:buFont typeface="Arial" panose="020B0604020202020204" pitchFamily="34" charset="0"/>
              <a:buChar char="•"/>
            </a:pPr>
            <a:r>
              <a:rPr lang="en-US" sz="1400" dirty="0">
                <a:latin typeface="Segoe UI Semibold" panose="020B0702040204020203" pitchFamily="34" charset="0"/>
                <a:cs typeface="Segoe UI Semibold" panose="020B0702040204020203" pitchFamily="34" charset="0"/>
              </a:rPr>
              <a:t>Container Runtime</a:t>
            </a:r>
            <a:r>
              <a:rPr lang="en-US" sz="1400" dirty="0"/>
              <a:t>: software responsible for running containers</a:t>
            </a:r>
          </a:p>
        </p:txBody>
      </p:sp>
      <p:pic>
        <p:nvPicPr>
          <p:cNvPr id="157" name="Picture 156">
            <a:extLst>
              <a:ext uri="{FF2B5EF4-FFF2-40B4-BE49-F238E27FC236}">
                <a16:creationId xmlns:a16="http://schemas.microsoft.com/office/drawing/2014/main" id="{07435DCD-3362-4240-A060-FF5F8F041BBD}"/>
              </a:ext>
            </a:extLst>
          </p:cNvPr>
          <p:cNvPicPr>
            <a:picLocks noChangeAspect="1"/>
          </p:cNvPicPr>
          <p:nvPr/>
        </p:nvPicPr>
        <p:blipFill>
          <a:blip r:embed="rId2"/>
          <a:stretch>
            <a:fillRect/>
          </a:stretch>
        </p:blipFill>
        <p:spPr>
          <a:xfrm>
            <a:off x="8131126" y="1765496"/>
            <a:ext cx="3133970" cy="2350478"/>
          </a:xfrm>
          <a:prstGeom prst="rect">
            <a:avLst/>
          </a:prstGeom>
        </p:spPr>
      </p:pic>
      <p:pic>
        <p:nvPicPr>
          <p:cNvPr id="158" name="Picture 157">
            <a:extLst>
              <a:ext uri="{FF2B5EF4-FFF2-40B4-BE49-F238E27FC236}">
                <a16:creationId xmlns:a16="http://schemas.microsoft.com/office/drawing/2014/main" id="{3078E940-85CC-4143-B886-F658804FF321}"/>
              </a:ext>
            </a:extLst>
          </p:cNvPr>
          <p:cNvPicPr>
            <a:picLocks noChangeAspect="1"/>
          </p:cNvPicPr>
          <p:nvPr/>
        </p:nvPicPr>
        <p:blipFill>
          <a:blip r:embed="rId3"/>
          <a:stretch>
            <a:fillRect/>
          </a:stretch>
        </p:blipFill>
        <p:spPr>
          <a:xfrm>
            <a:off x="8131126" y="4059702"/>
            <a:ext cx="3133970" cy="2239923"/>
          </a:xfrm>
          <a:prstGeom prst="rect">
            <a:avLst/>
          </a:prstGeom>
        </p:spPr>
      </p:pic>
      <p:sp>
        <p:nvSpPr>
          <p:cNvPr id="159" name="Slide Number Placeholder 3">
            <a:extLst>
              <a:ext uri="{FF2B5EF4-FFF2-40B4-BE49-F238E27FC236}">
                <a16:creationId xmlns:a16="http://schemas.microsoft.com/office/drawing/2014/main" id="{3DBE396C-4FF2-5245-B92B-39DDC1520CA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7</a:t>
            </a:fld>
            <a:endParaRPr lang="en-US" dirty="0"/>
          </a:p>
        </p:txBody>
      </p:sp>
      <p:sp>
        <p:nvSpPr>
          <p:cNvPr id="160" name="Footer Placeholder 3">
            <a:extLst>
              <a:ext uri="{FF2B5EF4-FFF2-40B4-BE49-F238E27FC236}">
                <a16:creationId xmlns:a16="http://schemas.microsoft.com/office/drawing/2014/main" id="{2A943359-AED2-2D40-A836-80DCEC7EB70F}"/>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59762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1F44-495F-7F49-9896-263D0A968C6C}"/>
              </a:ext>
            </a:extLst>
          </p:cNvPr>
          <p:cNvSpPr>
            <a:spLocks noGrp="1"/>
          </p:cNvSpPr>
          <p:nvPr>
            <p:ph type="title"/>
          </p:nvPr>
        </p:nvSpPr>
        <p:spPr/>
        <p:txBody>
          <a:bodyPr/>
          <a:lstStyle/>
          <a:p>
            <a:r>
              <a:rPr lang="en-US" dirty="0"/>
              <a:t>Kubernetes Core Concepts</a:t>
            </a:r>
          </a:p>
        </p:txBody>
      </p:sp>
      <p:sp>
        <p:nvSpPr>
          <p:cNvPr id="3" name="Content Placeholder 2">
            <a:extLst>
              <a:ext uri="{FF2B5EF4-FFF2-40B4-BE49-F238E27FC236}">
                <a16:creationId xmlns:a16="http://schemas.microsoft.com/office/drawing/2014/main" id="{5AF3327A-131D-AA4F-9C95-4A8BA80AAE29}"/>
              </a:ext>
            </a:extLst>
          </p:cNvPr>
          <p:cNvSpPr>
            <a:spLocks noGrp="1"/>
          </p:cNvSpPr>
          <p:nvPr>
            <p:ph idx="1"/>
          </p:nvPr>
        </p:nvSpPr>
        <p:spPr/>
        <p:txBody>
          <a:bodyPr/>
          <a:lstStyle/>
          <a:p>
            <a:r>
              <a:rPr lang="en-US" b="1" i="1" dirty="0"/>
              <a:t>Pods</a:t>
            </a:r>
            <a:r>
              <a:rPr lang="en-US" dirty="0"/>
              <a:t> are smallest unit in Kubernetes providing an abstraction over containers. Pods are ephemeral and get their own IP Address.</a:t>
            </a:r>
          </a:p>
          <a:p>
            <a:r>
              <a:rPr lang="en-US" b="1" i="1" dirty="0"/>
              <a:t>Services</a:t>
            </a:r>
            <a:r>
              <a:rPr lang="en-US" dirty="0"/>
              <a:t> provide a persistent IP Address for a set of pods running an application and acts like a load balancer. The lifecycle of a service is not linked to the lifecycle of a pod.</a:t>
            </a:r>
          </a:p>
          <a:p>
            <a:r>
              <a:rPr lang="en-US" b="1" i="1" dirty="0"/>
              <a:t>Ingress</a:t>
            </a:r>
            <a:r>
              <a:rPr lang="en-US" dirty="0"/>
              <a:t> exposes HTTP and HTTPS routes from outside the cluster to services within the cluster.</a:t>
            </a:r>
          </a:p>
          <a:p>
            <a:r>
              <a:rPr lang="en-US" b="1" i="1" dirty="0" err="1"/>
              <a:t>ConfigMaps</a:t>
            </a:r>
            <a:r>
              <a:rPr lang="en-US" dirty="0"/>
              <a:t> are text-based key-value stores to store the external configuration for your application.</a:t>
            </a:r>
          </a:p>
          <a:p>
            <a:r>
              <a:rPr lang="en-US" b="1" i="1" dirty="0"/>
              <a:t>Secrets</a:t>
            </a:r>
            <a:r>
              <a:rPr lang="en-US" dirty="0"/>
              <a:t> are base-64 encoded store for confidential data like passwords and secrets.</a:t>
            </a:r>
          </a:p>
          <a:p>
            <a:r>
              <a:rPr lang="en-US" b="1" i="1" dirty="0"/>
              <a:t>Volumes</a:t>
            </a:r>
            <a:r>
              <a:rPr lang="en-US" dirty="0"/>
              <a:t> offer data storage for persistent data that needs to exist beyond the lifecycle of a pod.</a:t>
            </a:r>
          </a:p>
        </p:txBody>
      </p:sp>
      <p:sp>
        <p:nvSpPr>
          <p:cNvPr id="4" name="Slide Number Placeholder 3">
            <a:extLst>
              <a:ext uri="{FF2B5EF4-FFF2-40B4-BE49-F238E27FC236}">
                <a16:creationId xmlns:a16="http://schemas.microsoft.com/office/drawing/2014/main" id="{81D1B49B-814C-B945-A214-4B8FF26F2BD4}"/>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8</a:t>
            </a:fld>
            <a:endParaRPr lang="en-US" dirty="0"/>
          </a:p>
        </p:txBody>
      </p:sp>
      <p:sp>
        <p:nvSpPr>
          <p:cNvPr id="5" name="Footer Placeholder 3">
            <a:extLst>
              <a:ext uri="{FF2B5EF4-FFF2-40B4-BE49-F238E27FC236}">
                <a16:creationId xmlns:a16="http://schemas.microsoft.com/office/drawing/2014/main" id="{DCB87107-CD73-D443-9197-0C03E5C4E5BE}"/>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2054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1F44-495F-7F49-9896-263D0A968C6C}"/>
              </a:ext>
            </a:extLst>
          </p:cNvPr>
          <p:cNvSpPr>
            <a:spLocks noGrp="1"/>
          </p:cNvSpPr>
          <p:nvPr>
            <p:ph type="title"/>
          </p:nvPr>
        </p:nvSpPr>
        <p:spPr/>
        <p:txBody>
          <a:bodyPr/>
          <a:lstStyle/>
          <a:p>
            <a:r>
              <a:rPr lang="en-US" dirty="0"/>
              <a:t>Kubernetes Core Concepts</a:t>
            </a:r>
          </a:p>
        </p:txBody>
      </p:sp>
      <p:sp>
        <p:nvSpPr>
          <p:cNvPr id="3" name="Content Placeholder 2">
            <a:extLst>
              <a:ext uri="{FF2B5EF4-FFF2-40B4-BE49-F238E27FC236}">
                <a16:creationId xmlns:a16="http://schemas.microsoft.com/office/drawing/2014/main" id="{5AF3327A-131D-AA4F-9C95-4A8BA80AAE29}"/>
              </a:ext>
            </a:extLst>
          </p:cNvPr>
          <p:cNvSpPr>
            <a:spLocks noGrp="1"/>
          </p:cNvSpPr>
          <p:nvPr>
            <p:ph idx="1"/>
          </p:nvPr>
        </p:nvSpPr>
        <p:spPr/>
        <p:txBody>
          <a:bodyPr/>
          <a:lstStyle/>
          <a:p>
            <a:r>
              <a:rPr lang="en-US" dirty="0"/>
              <a:t>A </a:t>
            </a:r>
            <a:r>
              <a:rPr lang="en-US" b="1" i="1" dirty="0" err="1"/>
              <a:t>ReplicaSet</a:t>
            </a:r>
            <a:r>
              <a:rPr lang="en-US" dirty="0" err="1"/>
              <a:t>'s</a:t>
            </a:r>
            <a:r>
              <a:rPr lang="en-US" dirty="0"/>
              <a:t> purpose is to maintain a stable set of replica Pods running at any given time.</a:t>
            </a:r>
          </a:p>
          <a:p>
            <a:r>
              <a:rPr lang="en-US" dirty="0"/>
              <a:t>A </a:t>
            </a:r>
            <a:r>
              <a:rPr lang="en-US" b="1" i="1" dirty="0"/>
              <a:t>Deployment</a:t>
            </a:r>
            <a:r>
              <a:rPr lang="en-US" dirty="0"/>
              <a:t> provides declarative updates for Pods and </a:t>
            </a:r>
            <a:r>
              <a:rPr lang="en-US" dirty="0" err="1"/>
              <a:t>ReplicaSets</a:t>
            </a:r>
            <a:r>
              <a:rPr lang="en-US" dirty="0"/>
              <a:t>.</a:t>
            </a:r>
          </a:p>
          <a:p>
            <a:r>
              <a:rPr lang="en-US" dirty="0"/>
              <a:t>A </a:t>
            </a:r>
            <a:r>
              <a:rPr lang="en-US" b="1" i="1" dirty="0" err="1"/>
              <a:t>StatefulSet</a:t>
            </a:r>
            <a:r>
              <a:rPr lang="en-US" dirty="0"/>
              <a:t> is similar to deployment, but it maintains a sticky identity for each of their Pods.</a:t>
            </a:r>
          </a:p>
          <a:p>
            <a:r>
              <a:rPr lang="en-US" dirty="0"/>
              <a:t>A </a:t>
            </a:r>
            <a:r>
              <a:rPr lang="en-US" b="1" i="1" dirty="0" err="1"/>
              <a:t>DaemonSet</a:t>
            </a:r>
            <a:r>
              <a:rPr lang="en-US" dirty="0"/>
              <a:t> is used for deploying ongoing background tasks that you need to run on all or certain nodes, and which do not require user intervention.  </a:t>
            </a:r>
          </a:p>
          <a:p>
            <a:r>
              <a:rPr lang="en-US" dirty="0"/>
              <a:t>A </a:t>
            </a:r>
            <a:r>
              <a:rPr lang="en-US" b="1" i="1" dirty="0"/>
              <a:t>Job</a:t>
            </a:r>
            <a:r>
              <a:rPr lang="en-US" dirty="0"/>
              <a:t> creates one or more Pods and continues to retry execution of the Pods until a specified number of them successfully terminate.</a:t>
            </a:r>
          </a:p>
          <a:p>
            <a:r>
              <a:rPr lang="en-US" dirty="0"/>
              <a:t>A </a:t>
            </a:r>
            <a:r>
              <a:rPr lang="en-US" b="1" i="1" dirty="0" err="1"/>
              <a:t>CronJob</a:t>
            </a:r>
            <a:r>
              <a:rPr lang="en-US" dirty="0"/>
              <a:t> creates Jobs on a repeating schedule.</a:t>
            </a:r>
          </a:p>
        </p:txBody>
      </p:sp>
      <p:sp>
        <p:nvSpPr>
          <p:cNvPr id="4" name="Slide Number Placeholder 3">
            <a:extLst>
              <a:ext uri="{FF2B5EF4-FFF2-40B4-BE49-F238E27FC236}">
                <a16:creationId xmlns:a16="http://schemas.microsoft.com/office/drawing/2014/main" id="{6563AD0A-B75B-194E-83CF-266048001FE2}"/>
              </a:ext>
            </a:extLst>
          </p:cNvPr>
          <p:cNvSpPr>
            <a:spLocks noGrp="1"/>
          </p:cNvSpPr>
          <p:nvPr>
            <p:ph type="sldNum" sz="quarter" idx="12"/>
          </p:nvPr>
        </p:nvSpPr>
        <p:spPr>
          <a:xfrm>
            <a:off x="9900458" y="6459785"/>
            <a:ext cx="1312025" cy="365125"/>
          </a:xfrm>
        </p:spPr>
        <p:txBody>
          <a:bodyPr/>
          <a:lstStyle/>
          <a:p>
            <a:fld id="{B5C76CF5-C180-41FB-923E-79F0C298CA0D}" type="slidenum">
              <a:rPr lang="en-US" smtClean="0"/>
              <a:t>9</a:t>
            </a:fld>
            <a:endParaRPr lang="en-US" dirty="0"/>
          </a:p>
        </p:txBody>
      </p:sp>
      <p:sp>
        <p:nvSpPr>
          <p:cNvPr id="5" name="Footer Placeholder 3">
            <a:extLst>
              <a:ext uri="{FF2B5EF4-FFF2-40B4-BE49-F238E27FC236}">
                <a16:creationId xmlns:a16="http://schemas.microsoft.com/office/drawing/2014/main" id="{922AD526-470B-824D-84AD-F68820E99EF1}"/>
              </a:ext>
            </a:extLst>
          </p:cNvPr>
          <p:cNvSpPr>
            <a:spLocks noGrp="1"/>
          </p:cNvSpPr>
          <p:nvPr>
            <p:ph type="ftr" sz="quarter" idx="11"/>
          </p:nvPr>
        </p:nvSpPr>
        <p:spPr>
          <a:xfrm>
            <a:off x="3686185" y="6459785"/>
            <a:ext cx="4822804" cy="365125"/>
          </a:xfrm>
        </p:spPr>
        <p:txBody>
          <a:bodyPr/>
          <a:lstStyle/>
          <a:p>
            <a:r>
              <a:rPr lang="en-US" cap="none" dirty="0"/>
              <a:t>https://vaibhavgujral.com/</a:t>
            </a:r>
          </a:p>
        </p:txBody>
      </p:sp>
    </p:spTree>
    <p:extLst>
      <p:ext uri="{BB962C8B-B14F-4D97-AF65-F5344CB8AC3E}">
        <p14:creationId xmlns:p14="http://schemas.microsoft.com/office/powerpoint/2010/main" val="3167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Custom 2">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0070C0"/>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2932</TotalTime>
  <Words>4435</Words>
  <Application>Microsoft Macintosh PowerPoint</Application>
  <PresentationFormat>Widescreen</PresentationFormat>
  <Paragraphs>683</Paragraphs>
  <Slides>45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Andale Mono</vt:lpstr>
      <vt:lpstr>Arial</vt:lpstr>
      <vt:lpstr>Calibri</vt:lpstr>
      <vt:lpstr>Calibri Light</vt:lpstr>
      <vt:lpstr>Consolas</vt:lpstr>
      <vt:lpstr>Segoe UI</vt:lpstr>
      <vt:lpstr>Segoe UI Semibold</vt:lpstr>
      <vt:lpstr>Tekton Pro</vt:lpstr>
      <vt:lpstr>Retrospect</vt:lpstr>
      <vt:lpstr>Running Kubernetes in Azure</vt:lpstr>
      <vt:lpstr>About me</vt:lpstr>
      <vt:lpstr>What is Kubernetes?</vt:lpstr>
      <vt:lpstr>Kubernetes History</vt:lpstr>
      <vt:lpstr>Kubernetes Architecture – Big Picture</vt:lpstr>
      <vt:lpstr>Kubernetes Architecture</vt:lpstr>
      <vt:lpstr>Kubernetes Components</vt:lpstr>
      <vt:lpstr>Kubernetes Core Concepts</vt:lpstr>
      <vt:lpstr>Kubernetes Core Concepts</vt:lpstr>
      <vt:lpstr>Managing Kubernetes Cluster</vt:lpstr>
      <vt:lpstr>PowerPoint Presentation</vt:lpstr>
      <vt:lpstr>Azure Kubernetes service</vt:lpstr>
      <vt:lpstr>Azure Kubernetes Service</vt:lpstr>
      <vt:lpstr>Shared Responsibility</vt:lpstr>
      <vt:lpstr>Benefits of AKS</vt:lpstr>
      <vt:lpstr>Create/Configure AKS Cluster</vt:lpstr>
      <vt:lpstr>Manage Azure Kubernetes Service</vt:lpstr>
      <vt:lpstr>PowerPoint Presentation</vt:lpstr>
      <vt:lpstr>AKS Networking</vt:lpstr>
      <vt:lpstr>PowerPoint Presentation</vt:lpstr>
      <vt:lpstr>AKS Networking</vt:lpstr>
      <vt:lpstr>AKS Security</vt:lpstr>
      <vt:lpstr>AKS Governance with Azure Policies</vt:lpstr>
      <vt:lpstr>AKS Identity and Management</vt:lpstr>
      <vt:lpstr>AKS Identity and Management</vt:lpstr>
      <vt:lpstr>Azure AD Workload Identities</vt:lpstr>
      <vt:lpstr>AKS Auto-scaling</vt:lpstr>
      <vt:lpstr>Kubernetes-based event-driven auto-scaling (KEDA)</vt:lpstr>
      <vt:lpstr>Azure Monitor for Containers</vt:lpstr>
      <vt:lpstr>AKS Diagnostics</vt:lpstr>
      <vt:lpstr>AKS Storage Options</vt:lpstr>
      <vt:lpstr>Azure Container registry</vt:lpstr>
      <vt:lpstr>Azure container instances</vt:lpstr>
      <vt:lpstr>Serverless Kubernetes with Virtual Nodes</vt:lpstr>
      <vt:lpstr>Azure Container Apps</vt:lpstr>
      <vt:lpstr>PowerPoint Presentation</vt:lpstr>
      <vt:lpstr>CI/CD using Azure DevOps</vt:lpstr>
      <vt:lpstr>CI/CD using GitHub and Jenkins</vt:lpstr>
      <vt:lpstr>Helm Package Manager</vt:lpstr>
      <vt:lpstr>AKS – Best Practices</vt:lpstr>
      <vt:lpstr>Further Reading</vt:lpstr>
      <vt:lpstr>PowerPoint Presentation</vt:lpstr>
      <vt:lpstr>Contact Information</vt:lpstr>
      <vt:lpstr>Slides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Serverless in Azure</dc:title>
  <dc:creator>Vaibhav Gujral</dc:creator>
  <cp:lastModifiedBy>Gujral, Vaibhav</cp:lastModifiedBy>
  <cp:revision>6</cp:revision>
  <dcterms:created xsi:type="dcterms:W3CDTF">2019-12-04T03:47:51Z</dcterms:created>
  <dcterms:modified xsi:type="dcterms:W3CDTF">2023-03-18T00:11:55Z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2100cb5-3755-44fe-8e65-67539d7849f9_SetDate">
    <vt:lpwstr>2021-10-31T19:07:54Z</vt:lpwstr>
  </property>
  <property fmtid="{D5CDD505-2E9C-101B-9397-08002B2CF9AE}" pid="3" name="MSIP_Label_32100cb5-3755-44fe-8e65-67539d7849f9_ContentBits">
    <vt:lpwstr>0</vt:lpwstr>
  </property>
  <property fmtid="{D5CDD505-2E9C-101B-9397-08002B2CF9AE}" pid="4" name="MSIP_Label_32100cb5-3755-44fe-8e65-67539d7849f9_Name">
    <vt:lpwstr>Internal Use Only</vt:lpwstr>
  </property>
  <property fmtid="{D5CDD505-2E9C-101B-9397-08002B2CF9AE}" pid="5" name="MSIP_Label_32100cb5-3755-44fe-8e65-67539d7849f9_SiteId">
    <vt:lpwstr>07420c3d-c141-4c67-b6f3-f448e5adb67b</vt:lpwstr>
  </property>
  <property fmtid="{D5CDD505-2E9C-101B-9397-08002B2CF9AE}" pid="6" name="MSIP_Label_32100cb5-3755-44fe-8e65-67539d7849f9_ActionId">
    <vt:lpwstr>aa9f0fce-2d0c-4bfc-bd0d-0c7d7f8e1f54</vt:lpwstr>
  </property>
  <property fmtid="{D5CDD505-2E9C-101B-9397-08002B2CF9AE}" pid="7" name="MSIP_Label_32100cb5-3755-44fe-8e65-67539d7849f9_Method">
    <vt:lpwstr>Privileged</vt:lpwstr>
  </property>
  <property fmtid="{D5CDD505-2E9C-101B-9397-08002B2CF9AE}" pid="8" name="MSIP_Label_32100cb5-3755-44fe-8e65-67539d7849f9_Enabled">
    <vt:lpwstr>true</vt:lpwstr>
  </property>
</Properties>
</file>