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17" autoAdjust="0"/>
    <p:restoredTop sz="91341" autoAdjust="0"/>
  </p:normalViewPr>
  <p:slideViewPr>
    <p:cSldViewPr snapToGrid="0" showGuides="1">
      <p:cViewPr varScale="1">
        <p:scale>
          <a:sx n="92" d="100"/>
          <a:sy n="92" d="100"/>
        </p:scale>
        <p:origin x="1576" y="17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9/2/23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a:t>February 2023</a:t>
            </a:r>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93C6D-D440-7149-AFE7-00D3FCAB7E47}"/>
              </a:ext>
            </a:extLst>
          </p:cNvPr>
          <p:cNvSpPr txBox="1"/>
          <p:nvPr/>
        </p:nvSpPr>
        <p:spPr>
          <a:xfrm>
            <a:off x="2050473" y="1219200"/>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6440</TotalTime>
  <Words>671</Words>
  <Application>Microsoft Macintosh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Calibri</vt:lpstr>
      <vt:lpstr>Roboto</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Microsoft Office User</cp:lastModifiedBy>
  <cp:revision>474</cp:revision>
  <dcterms:created xsi:type="dcterms:W3CDTF">2018-02-07T23:23:24Z</dcterms:created>
  <dcterms:modified xsi:type="dcterms:W3CDTF">2023-02-09T14:31:28Z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