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acialComplaintsdashboard/FCOVERVIEW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4AB24C-C521-45C3-82A0-E63C9479F2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FInanacial Complaints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A668FB-9839-4414-A78D-9A0728FE0D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1/10/2023 11:58:21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" id="10" name="slide10">
            <a:extLst>
              <a:ext uri="{FF2B5EF4-FFF2-40B4-BE49-F238E27FC236}">
                <a16:creationId xmlns:a16="http://schemas.microsoft.com/office/drawing/2014/main" id="{2D989D07-416D-4D2A-BE44-9CDEFAB72C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33" y="0"/>
            <a:ext cx="71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C OVERVIEW" id="11" name="slide11">
            <a:extLst>
              <a:ext uri="{FF2B5EF4-FFF2-40B4-BE49-F238E27FC236}">
                <a16:creationId xmlns:a16="http://schemas.microsoft.com/office/drawing/2014/main" id="{08B9DD93-A060-47C2-939D-769D8CAF13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76" y="0"/>
            <a:ext cx="762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LAINTS" id="2" name="slide2">
            <a:extLst>
              <a:ext uri="{FF2B5EF4-FFF2-40B4-BE49-F238E27FC236}">
                <a16:creationId xmlns:a16="http://schemas.microsoft.com/office/drawing/2014/main" id="{A9AE6D1B-3F6A-4FC3-9153-92E423FB5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61" y="0"/>
            <a:ext cx="6893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Y RESPONSE" id="3" name="slide3">
            <a:extLst>
              <a:ext uri="{FF2B5EF4-FFF2-40B4-BE49-F238E27FC236}">
                <a16:creationId xmlns:a16="http://schemas.microsoft.com/office/drawing/2014/main" id="{C7630B27-E83C-4E8B-A893-FD66A7D27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3" y="0"/>
            <a:ext cx="674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PROGRESS" id="4" name="slide4">
            <a:extLst>
              <a:ext uri="{FF2B5EF4-FFF2-40B4-BE49-F238E27FC236}">
                <a16:creationId xmlns:a16="http://schemas.microsoft.com/office/drawing/2014/main" id="{2BF91963-B4A7-4FE9-8662-508C76472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29" y="0"/>
            <a:ext cx="7013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OLVED AT NO COST" id="5" name="slide5">
            <a:extLst>
              <a:ext uri="{FF2B5EF4-FFF2-40B4-BE49-F238E27FC236}">
                <a16:creationId xmlns:a16="http://schemas.microsoft.com/office/drawing/2014/main" id="{5330F47A-2D3F-4F8D-9FC2-8967D816E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776537"/>
            <a:ext cx="954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LAINT BY PRODUCT" id="6" name="slide6">
            <a:extLst>
              <a:ext uri="{FF2B5EF4-FFF2-40B4-BE49-F238E27FC236}">
                <a16:creationId xmlns:a16="http://schemas.microsoft.com/office/drawing/2014/main" id="{605BAA99-8320-4F73-92F9-28443B319B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0" y="0"/>
            <a:ext cx="7346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PUTE" id="7" name="slide7">
            <a:extLst>
              <a:ext uri="{FF2B5EF4-FFF2-40B4-BE49-F238E27FC236}">
                <a16:creationId xmlns:a16="http://schemas.microsoft.com/office/drawing/2014/main" id="{4F2F3CFD-54CD-4C9D-AAE4-6DBC0184B9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33" y="0"/>
            <a:ext cx="71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" id="8" name="slide8">
            <a:extLst>
              <a:ext uri="{FF2B5EF4-FFF2-40B4-BE49-F238E27FC236}">
                <a16:creationId xmlns:a16="http://schemas.microsoft.com/office/drawing/2014/main" id="{2465C423-EEAA-4971-B2FD-0D7AFC1816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92" y="0"/>
            <a:ext cx="729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SUE" id="9" name="slide9">
            <a:extLst>
              <a:ext uri="{FF2B5EF4-FFF2-40B4-BE49-F238E27FC236}">
                <a16:creationId xmlns:a16="http://schemas.microsoft.com/office/drawing/2014/main" id="{ED0190EF-BB52-4AB5-9EDC-425D80B667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18" y="0"/>
            <a:ext cx="304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2023-01-10T11:58:21Z</dcterms:created>
  <dcterms:modified xsi:type="dcterms:W3CDTF">2023-01-10T11:58:21Z</dcterms:modified>
</cp:coreProperties>
</file>