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shboard_16729355820590/TotalMoviesTVShowsbyYear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8A90EC-63AA-47C0-ABC6-238D88A48C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F88D70-5E16-4517-9B50-276ED6EBE7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1/7/2023 2:32:58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15C41E5F-CDA9-4668-B771-B78F214BB9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38" y="0"/>
            <a:ext cx="1018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F37AF1F2-14F8-4478-BF90-AEBF3026F8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38" y="0"/>
            <a:ext cx="1018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0DB982DC-291C-452B-9CAE-D9EC9BC6B6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38" y="0"/>
            <a:ext cx="1018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13" name="slide13">
            <a:extLst>
              <a:ext uri="{FF2B5EF4-FFF2-40B4-BE49-F238E27FC236}">
                <a16:creationId xmlns:a16="http://schemas.microsoft.com/office/drawing/2014/main" id="{3FBD65F4-D158-4C1D-99E4-6E2966048A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9" y="0"/>
            <a:ext cx="11650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" id="2" name="slide2">
            <a:extLst>
              <a:ext uri="{FF2B5EF4-FFF2-40B4-BE49-F238E27FC236}">
                <a16:creationId xmlns:a16="http://schemas.microsoft.com/office/drawing/2014/main" id="{6472E4CF-73BF-4A40-94E5-DCE27E4A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2" y="0"/>
            <a:ext cx="11918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 by Country" id="3" name="slide3">
            <a:extLst>
              <a:ext uri="{FF2B5EF4-FFF2-40B4-BE49-F238E27FC236}">
                <a16:creationId xmlns:a16="http://schemas.microsoft.com/office/drawing/2014/main" id="{63E5FD64-4A55-44A5-BBA1-67A36E23CA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1" y="0"/>
            <a:ext cx="11135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F26FC06F-A149-4EED-ACD9-5F620A8DAA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0" y="0"/>
            <a:ext cx="1122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 Distributions" id="5" name="slide5">
            <a:extLst>
              <a:ext uri="{FF2B5EF4-FFF2-40B4-BE49-F238E27FC236}">
                <a16:creationId xmlns:a16="http://schemas.microsoft.com/office/drawing/2014/main" id="{F9FF7A7E-85E2-4FDE-A83C-AB0C44194C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2" y="0"/>
            <a:ext cx="11505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D0F17205-CE67-4FA7-8C8D-04EB137D21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0" y="0"/>
            <a:ext cx="1122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533DBD03-8D49-4951-BE8C-A738A082AE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38" y="0"/>
            <a:ext cx="1018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 " id="8" name="slide8">
            <a:extLst>
              <a:ext uri="{FF2B5EF4-FFF2-40B4-BE49-F238E27FC236}">
                <a16:creationId xmlns:a16="http://schemas.microsoft.com/office/drawing/2014/main" id="{C1921A5B-B7A7-4C7E-8D61-C078A22D82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38" y="0"/>
            <a:ext cx="1018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F570596C-0F0C-48AE-8B5D-FF1EB6E2B1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38" y="0"/>
            <a:ext cx="1018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2023-01-07T14:32:59Z</dcterms:created>
  <dcterms:modified xsi:type="dcterms:W3CDTF">2023-01-07T14:32:59Z</dcterms:modified>
</cp:coreProperties>
</file>