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detailsummaryCasesDeathsRecovere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847B7D-7AFC-4D92-9D79-FBD230AD3C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Covid -19 detail summary ( Cases ,  Deaths ,  Recovered 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611912-9880-4609-B17E-00D02B4021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1/7/2023 2:22:39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C1228F70-AC79-4A52-9770-D369EFC7C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46" y="0"/>
            <a:ext cx="680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s" id="3" name="slide3">
            <a:extLst>
              <a:ext uri="{FF2B5EF4-FFF2-40B4-BE49-F238E27FC236}">
                <a16:creationId xmlns:a16="http://schemas.microsoft.com/office/drawing/2014/main" id="{68554796-AB33-4484-9014-6610A10A6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88" y="0"/>
            <a:ext cx="14444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s" id="4" name="slide4">
            <a:extLst>
              <a:ext uri="{FF2B5EF4-FFF2-40B4-BE49-F238E27FC236}">
                <a16:creationId xmlns:a16="http://schemas.microsoft.com/office/drawing/2014/main" id="{F72FFD26-6CCC-4BDA-8160-F35E53E702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88" y="0"/>
            <a:ext cx="14444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ed" id="5" name="slide5">
            <a:extLst>
              <a:ext uri="{FF2B5EF4-FFF2-40B4-BE49-F238E27FC236}">
                <a16:creationId xmlns:a16="http://schemas.microsoft.com/office/drawing/2014/main" id="{F1FE205A-21B2-4095-A631-C8434B9C8F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05" y="0"/>
            <a:ext cx="14507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6" name="slide6">
            <a:extLst>
              <a:ext uri="{FF2B5EF4-FFF2-40B4-BE49-F238E27FC236}">
                <a16:creationId xmlns:a16="http://schemas.microsoft.com/office/drawing/2014/main" id="{44025BF2-854D-46A8-80C5-2ED36FDF23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46" y="0"/>
            <a:ext cx="680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Source" id="7" name="slide7">
            <a:extLst>
              <a:ext uri="{FF2B5EF4-FFF2-40B4-BE49-F238E27FC236}">
                <a16:creationId xmlns:a16="http://schemas.microsoft.com/office/drawing/2014/main" id="{A67A5881-1BE0-4887-A1B4-53D7F169B7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538412"/>
            <a:ext cx="571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73D8BFE6-4082-4D5C-A902-6D234980FD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2023-01-07T14:22:41Z</dcterms:created>
  <dcterms:modified xsi:type="dcterms:W3CDTF">2023-01-07T14:22:41Z</dcterms:modified>
</cp:coreProperties>
</file>