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0" r:id="rId5"/>
    <p:sldId id="27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65" d="100"/>
          <a:sy n="65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i Kapse" userId="3c0bab310ae0d0ed" providerId="LiveId" clId="{CEC955AA-6ECC-4FA8-B3DD-3102286BD092}"/>
    <pc:docChg chg="delSld">
      <pc:chgData name="Vaibhavi Kapse" userId="3c0bab310ae0d0ed" providerId="LiveId" clId="{CEC955AA-6ECC-4FA8-B3DD-3102286BD092}" dt="2024-07-09T08:17:27.026" v="1" actId="47"/>
      <pc:docMkLst>
        <pc:docMk/>
      </pc:docMkLst>
      <pc:sldChg chg="del">
        <pc:chgData name="Vaibhavi Kapse" userId="3c0bab310ae0d0ed" providerId="LiveId" clId="{CEC955AA-6ECC-4FA8-B3DD-3102286BD092}" dt="2024-07-09T08:17:27.026" v="1" actId="47"/>
        <pc:sldMkLst>
          <pc:docMk/>
          <pc:sldMk cId="3311251205" sldId="734"/>
        </pc:sldMkLst>
      </pc:sldChg>
      <pc:sldChg chg="del">
        <pc:chgData name="Vaibhavi Kapse" userId="3c0bab310ae0d0ed" providerId="LiveId" clId="{CEC955AA-6ECC-4FA8-B3DD-3102286BD092}" dt="2024-07-09T08:17:22.856" v="0" actId="47"/>
        <pc:sldMkLst>
          <pc:docMk/>
          <pc:sldMk cId="3186578606" sldId="264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‘BUSINESS PROCESS’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6742</TotalTime>
  <Words>460</Words>
  <Application>Microsoft Office PowerPoint</Application>
  <PresentationFormat>Widescreen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  <vt:lpstr>WORK BREAKDOWN STRUCTURE –  IP23 Live Project Deliverables –  ‘MANAGEMENT’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Vaibhavi Kapse</cp:lastModifiedBy>
  <cp:revision>223</cp:revision>
  <dcterms:created xsi:type="dcterms:W3CDTF">2023-07-15T03:43:48Z</dcterms:created>
  <dcterms:modified xsi:type="dcterms:W3CDTF">2024-07-09T08:17:33Z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