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94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6418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88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21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54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9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0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1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4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6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41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9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6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33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2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72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13658"/>
            <a:ext cx="7765321" cy="1326321"/>
          </a:xfrm>
        </p:spPr>
        <p:txBody>
          <a:bodyPr>
            <a:normAutofit/>
          </a:bodyPr>
          <a:lstStyle/>
          <a:p>
            <a:pPr algn="ctr"/>
            <a:r>
              <a:rPr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Pizza Sales Analysis Dashboard - Power BI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779" y="2079169"/>
            <a:ext cx="7997461" cy="4376057"/>
          </a:xfrm>
        </p:spPr>
        <p:txBody>
          <a:bodyPr>
            <a:noAutofit/>
          </a:bodyPr>
          <a:lstStyle/>
          <a:p>
            <a:r>
              <a:rPr sz="2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To develop an interactive Power BI dashboard for analyzing pizza sales trends across categories, sizes, and individual pizzas. </a:t>
            </a:r>
            <a:endParaRPr lang="en-IN" sz="21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sz="2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aim is to: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sz="2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Identify high and low-performing products.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Understand customer purchasing behavior by day, month, and size.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Support data-driven decision-making for marketing and inventory planning.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41514"/>
            <a:ext cx="7765321" cy="1326321"/>
          </a:xfrm>
        </p:spPr>
        <p:txBody>
          <a:bodyPr/>
          <a:lstStyle/>
          <a:p>
            <a:pPr algn="ctr"/>
            <a:r>
              <a:rPr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from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346" y="1357243"/>
            <a:ext cx="6716941" cy="4932963"/>
          </a:xfrm>
        </p:spPr>
        <p:txBody>
          <a:bodyPr>
            <a:noAutofit/>
          </a:bodyPr>
          <a:lstStyle/>
          <a:p>
            <a:r>
              <a:rPr sz="23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Source: MySQL Database - PIZZA_DB</a:t>
            </a:r>
          </a:p>
          <a:p>
            <a:r>
              <a:rPr sz="23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Primary Table Used: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3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PIZZA_SALES</a:t>
            </a:r>
          </a:p>
          <a:p>
            <a:r>
              <a:rPr sz="23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SQL Queries Highlighted: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3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Total Revenue, Orders, Quantity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3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Avg Order Value &amp; Avg Pizzas/Order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3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Weekly &amp; Monthly order trends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3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Revenue by Pizza Category &amp; Size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3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Top &amp; Bottom 5 pizzas by sales and quantity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95943"/>
            <a:ext cx="7765321" cy="1326321"/>
          </a:xfrm>
        </p:spPr>
        <p:txBody>
          <a:bodyPr/>
          <a:lstStyle/>
          <a:p>
            <a:pPr algn="ctr"/>
            <a:r>
              <a:rPr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Processing &amp; DAX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708" y="1518791"/>
            <a:ext cx="7765321" cy="4845879"/>
          </a:xfrm>
        </p:spPr>
        <p:txBody>
          <a:bodyPr>
            <a:noAutofit/>
          </a:bodyPr>
          <a:lstStyle/>
          <a:p>
            <a:r>
              <a:rPr sz="2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Processing Steps in Power BI: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Loaded SQL data into Power BI using Direct</a:t>
            </a:r>
            <a:r>
              <a:rPr lang="en-IN" sz="2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sz="2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Query/Import.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Cleaned and transformed date fields using Power Query.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sz="2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Created new measures using DAX for:</a:t>
            </a:r>
          </a:p>
          <a:p>
            <a:r>
              <a:rPr sz="2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Total Revenue</a:t>
            </a:r>
          </a:p>
          <a:p>
            <a:r>
              <a:rPr sz="2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Average Order Value</a:t>
            </a:r>
          </a:p>
          <a:p>
            <a:r>
              <a:rPr sz="2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Avg Pizzas Per Order</a:t>
            </a:r>
          </a:p>
          <a:p>
            <a:r>
              <a:rPr sz="2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Top 5/Bottom 5 Pizzas (Revenue, Quantity, Orders)</a:t>
            </a:r>
          </a:p>
          <a:p>
            <a:r>
              <a:rPr sz="21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Filters for dynamic dashboards (Date slicers, Pizza Category/Size)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0"/>
            <a:ext cx="7765321" cy="1326321"/>
          </a:xfrm>
        </p:spPr>
        <p:txBody>
          <a:bodyPr/>
          <a:lstStyle/>
          <a:p>
            <a:pPr algn="ctr"/>
            <a:r>
              <a:rPr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Dashboard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553" y="1055915"/>
            <a:ext cx="7228114" cy="5410200"/>
          </a:xfrm>
        </p:spPr>
        <p:txBody>
          <a:bodyPr>
            <a:noAutofit/>
          </a:bodyPr>
          <a:lstStyle/>
          <a:p>
            <a:r>
              <a:rPr sz="19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Key Visuals Used: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19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KPIs: Revenue, Orders, Avg Value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19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Trend Charts: Daily &amp; Monthly Orders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19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Pie Charts: Sales by Pizza Size and Category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19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Bar Charts: Top/Bottom 5 Pizzas</a:t>
            </a:r>
          </a:p>
          <a:p>
            <a:r>
              <a:rPr sz="19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Insights: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19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High Sales Days: Friday &amp; Saturday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19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Top Months: January &amp; July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19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Best Performing Pizza: Thai Chicken (Revenue), Classic Deluxe (Quantity)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19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Low Performing Pizza: Brie Carre (all metrics)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19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Preferred Size: Large Pizzas dominate the revenue share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22</TotalTime>
  <Words>304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Segoe UI Semibold</vt:lpstr>
      <vt:lpstr>Tw Cen MT</vt:lpstr>
      <vt:lpstr>Wingdings</vt:lpstr>
      <vt:lpstr>Circuit</vt:lpstr>
      <vt:lpstr>Pizza Sales Analysis Dashboard - Power BI Project</vt:lpstr>
      <vt:lpstr>Data from SQL</vt:lpstr>
      <vt:lpstr>Data Processing &amp; DAX</vt:lpstr>
      <vt:lpstr>Dashboard &amp;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Tom Grill</cp:lastModifiedBy>
  <cp:revision>3</cp:revision>
  <dcterms:created xsi:type="dcterms:W3CDTF">2013-01-27T09:14:16Z</dcterms:created>
  <dcterms:modified xsi:type="dcterms:W3CDTF">2025-07-06T13:38:21Z</dcterms:modified>
  <cp:category/>
</cp:coreProperties>
</file>