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9A98-49EB-E238-FF61-7A1E04C2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F280C-8B8C-3A2C-01D2-266CF45E0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CEE7-F772-94F4-D3FF-D553945D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1177-B6DB-5C73-3BD6-37CD5713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82C5-E0E4-F11F-57CB-CE23293E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CE7-A196-DF6A-3FEB-AD603B74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DA35-6A85-60A4-DA30-C228C8E38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B63B-AA08-9818-5769-567E24BC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C418-8567-12EA-4822-287D28F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ECDD-86CA-5700-3E92-73CF19D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64412-74CB-FA2C-3AC5-8FA70D721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0FD74-05DF-5204-0E65-06D3116A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F1DA-FF90-C014-A0CF-4D15D4A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EF68-1BB7-B12C-3E27-9EBB0E1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8815-41D8-0DB5-33C4-4D36B8F8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9237-D5CF-251B-14E5-AF87B7A7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51AD-DFBF-4F1A-1ECC-EE7656A0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04A1-9942-E440-A8B6-D3A72953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6D41-B8A3-C9F3-5E07-E433E04A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7D4A-9BC3-522F-81D9-9A753602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71-88F5-2EEF-217C-DDB80077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1CF7-DBC4-7670-1B67-E06280F1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DEA9-EBB6-5E84-88CD-D8D8E815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2256-CB4F-C72A-2035-082A96CB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85CF-81C5-AD8D-B6B4-FDE17A47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0520-C40B-F06F-3900-428037CE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101C-32A9-3A01-DC34-2B49D674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D0566-D8B8-9FDC-1D7F-D230BA83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48EE-72FC-EBFE-0855-94E3270E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92A3-7B69-E4B8-8D51-C5B396E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6674-EE8F-DA99-7890-0A490DA3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62EB-CD09-F98A-7E26-CB5D4710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73E3-922D-E91F-4956-FE7D1540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ED303-717C-2F9C-4891-76E7CDC25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AE89C-A661-4176-5149-D226F2D4C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0C35A-B5AF-BBE2-05A0-A414BE3C3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12F91-99D4-5E4D-3DDB-B772FAAA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119D4-05A3-B4B7-D466-8A4196A9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1626-7F6F-D2E9-276B-A62A7842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2035-0B4C-15BE-5F78-46BCEE8E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210E8-0F90-50E1-2693-DC1FF03B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75418-65A7-4C84-3C59-4EFF9594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E2523-9B3A-937E-D5B3-44D8B1DE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1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E37C5-2462-3837-4110-C49D875C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C78D-4CA6-6884-863C-0BDA37A2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5A69-364D-2D40-EDB9-2B10BAEB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8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17E1-723A-5D03-5E02-D2A9A875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24EC-C3B1-1B8B-5215-C9A43E4C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FD07B-ED57-E1D8-E2EE-209DC09F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9E125-BCBE-2BB1-004B-F459BBB4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123C-2FA8-BFDA-0045-2A3F585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915-4CD7-B32E-B1AA-7DA4947E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238F-A75A-1F4D-0ADF-D4FE1D39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FA3E5-4ECC-A308-32CD-C4251C474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CE8E0-0CED-4A96-08A5-5C8D16E04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D872-41E5-D662-38E9-C6406BE2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9153-5177-6C60-7155-027A62C1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4094-0F0A-6B2B-598F-99571148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B644-F36E-C387-4EDC-1785D37C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2A47-A3FF-C509-B8D3-5E920F10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08EB-C511-232F-B8E4-3186CC69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9207-7234-4F49-93B7-2775B668B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BDF4-ABA8-F196-7898-5A2510FD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E497-3E53-7FC8-E596-3FF7CA36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6BE5-0760-493B-B92D-CE17351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7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2EEA30-1F77-1942-01C7-B31BF414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5EAFB-62E8-016A-C399-E06EC475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3204D-B9B2-9FD2-C8CD-5896E73ED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6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122FF-5828-9431-A801-D8466085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Urane</dc:creator>
  <cp:lastModifiedBy>Sanket Urane</cp:lastModifiedBy>
  <cp:revision>1</cp:revision>
  <dcterms:created xsi:type="dcterms:W3CDTF">2023-04-30T19:02:43Z</dcterms:created>
  <dcterms:modified xsi:type="dcterms:W3CDTF">2023-04-30T19:04:08Z</dcterms:modified>
</cp:coreProperties>
</file>