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7" r:id="rId4"/>
    <p:sldId id="260" r:id="rId5"/>
    <p:sldId id="283" r:id="rId6"/>
    <p:sldId id="287" r:id="rId7"/>
    <p:sldId id="282" r:id="rId8"/>
    <p:sldId id="286" r:id="rId9"/>
    <p:sldId id="285" r:id="rId10"/>
    <p:sldId id="284" r:id="rId11"/>
    <p:sldId id="278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Bahnschrift Condensed" panose="020B0502040204020203" pitchFamily="34" charset="0"/>
      <p:regular r:id="rId20"/>
      <p:bold r:id="rId21"/>
    </p:embeddedFont>
    <p:embeddedFont>
      <p:font typeface="Cooper Black" panose="0208090404030B020404" pitchFamily="18" charset="0"/>
      <p:regular r:id="rId22"/>
    </p:embeddedFont>
    <p:embeddedFont>
      <p:font typeface="Dosis" pitchFamily="2" charset="0"/>
      <p:regular r:id="rId23"/>
      <p:bold r:id="rId24"/>
    </p:embeddedFont>
    <p:embeddedFont>
      <p:font typeface="Dubai Light" panose="020B0303030403030204" pitchFamily="34" charset="-78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ini Gajul" initials="NG" lastIdx="1" clrIdx="0">
    <p:extLst>
      <p:ext uri="{19B8F6BF-5375-455C-9EA6-DF929625EA0E}">
        <p15:presenceInfo xmlns:p15="http://schemas.microsoft.com/office/powerpoint/2012/main" userId="3633ba40b98e3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i dyavarkonda" userId="f2dd337a6a7ca857" providerId="LiveId" clId="{6CA94FDB-3AFA-4B4C-94F0-064EFB889E70}"/>
    <pc:docChg chg="custSel addSld delSld modSld sldOrd">
      <pc:chgData name="vaibhavi dyavarkonda" userId="f2dd337a6a7ca857" providerId="LiveId" clId="{6CA94FDB-3AFA-4B4C-94F0-064EFB889E70}" dt="2021-09-27T14:44:37.821" v="439" actId="14100"/>
      <pc:docMkLst>
        <pc:docMk/>
      </pc:docMkLst>
      <pc:sldChg chg="addSp modSp mod">
        <pc:chgData name="vaibhavi dyavarkonda" userId="f2dd337a6a7ca857" providerId="LiveId" clId="{6CA94FDB-3AFA-4B4C-94F0-064EFB889E70}" dt="2021-09-26T16:37:19.793" v="230" actId="14100"/>
        <pc:sldMkLst>
          <pc:docMk/>
          <pc:sldMk cId="0" sldId="256"/>
        </pc:sldMkLst>
        <pc:spChg chg="add mod">
          <ac:chgData name="vaibhavi dyavarkonda" userId="f2dd337a6a7ca857" providerId="LiveId" clId="{6CA94FDB-3AFA-4B4C-94F0-064EFB889E70}" dt="2021-09-26T16:10:47.168" v="227" actId="1076"/>
          <ac:spMkLst>
            <pc:docMk/>
            <pc:sldMk cId="0" sldId="256"/>
            <ac:spMk id="5" creationId="{703E6FE5-E7FC-4383-B482-558977E21F47}"/>
          </ac:spMkLst>
        </pc:spChg>
        <pc:picChg chg="add mod">
          <ac:chgData name="vaibhavi dyavarkonda" userId="f2dd337a6a7ca857" providerId="LiveId" clId="{6CA94FDB-3AFA-4B4C-94F0-064EFB889E70}" dt="2021-09-26T16:37:19.793" v="230" actId="14100"/>
          <ac:picMkLst>
            <pc:docMk/>
            <pc:sldMk cId="0" sldId="256"/>
            <ac:picMk id="4" creationId="{C56BC4B0-8C3A-407D-876B-26EC06E70372}"/>
          </ac:picMkLst>
        </pc:picChg>
      </pc:sldChg>
      <pc:sldChg chg="modSp mod">
        <pc:chgData name="vaibhavi dyavarkonda" userId="f2dd337a6a7ca857" providerId="LiveId" clId="{6CA94FDB-3AFA-4B4C-94F0-064EFB889E70}" dt="2021-09-27T14:43:34.556" v="436" actId="1076"/>
        <pc:sldMkLst>
          <pc:docMk/>
          <pc:sldMk cId="0" sldId="257"/>
        </pc:sldMkLst>
        <pc:spChg chg="mod">
          <ac:chgData name="vaibhavi dyavarkonda" userId="f2dd337a6a7ca857" providerId="LiveId" clId="{6CA94FDB-3AFA-4B4C-94F0-064EFB889E70}" dt="2021-09-27T14:41:33.877" v="435" actId="20577"/>
          <ac:spMkLst>
            <pc:docMk/>
            <pc:sldMk cId="0" sldId="257"/>
            <ac:spMk id="5" creationId="{E76ABFE5-117C-3D4A-B2DB-EC898D3A17A0}"/>
          </ac:spMkLst>
        </pc:spChg>
        <pc:spChg chg="mod">
          <ac:chgData name="vaibhavi dyavarkonda" userId="f2dd337a6a7ca857" providerId="LiveId" clId="{6CA94FDB-3AFA-4B4C-94F0-064EFB889E70}" dt="2021-09-27T14:43:34.556" v="436" actId="1076"/>
          <ac:spMkLst>
            <pc:docMk/>
            <pc:sldMk cId="0" sldId="257"/>
            <ac:spMk id="9" creationId="{02BCE467-3248-D84A-ABAB-CBBFBC987DD6}"/>
          </ac:spMkLst>
        </pc:spChg>
      </pc:sldChg>
      <pc:sldChg chg="modSp mod">
        <pc:chgData name="vaibhavi dyavarkonda" userId="f2dd337a6a7ca857" providerId="LiveId" clId="{6CA94FDB-3AFA-4B4C-94F0-064EFB889E70}" dt="2021-09-27T09:45:20.721" v="415" actId="255"/>
        <pc:sldMkLst>
          <pc:docMk/>
          <pc:sldMk cId="0" sldId="260"/>
        </pc:sldMkLst>
        <pc:spChg chg="mod">
          <ac:chgData name="vaibhavi dyavarkonda" userId="f2dd337a6a7ca857" providerId="LiveId" clId="{6CA94FDB-3AFA-4B4C-94F0-064EFB889E70}" dt="2021-09-27T09:45:20.721" v="415" actId="255"/>
          <ac:spMkLst>
            <pc:docMk/>
            <pc:sldMk cId="0" sldId="260"/>
            <ac:spMk id="5" creationId="{444EBD4C-5C87-E44A-915F-2DFD9033C7D0}"/>
          </ac:spMkLst>
        </pc:spChg>
      </pc:sldChg>
      <pc:sldChg chg="addSp delSp modSp mod">
        <pc:chgData name="vaibhavi dyavarkonda" userId="f2dd337a6a7ca857" providerId="LiveId" clId="{6CA94FDB-3AFA-4B4C-94F0-064EFB889E70}" dt="2021-09-27T09:30:56.284" v="403" actId="14100"/>
        <pc:sldMkLst>
          <pc:docMk/>
          <pc:sldMk cId="0" sldId="265"/>
        </pc:sldMkLst>
        <pc:spChg chg="mod">
          <ac:chgData name="vaibhavi dyavarkonda" userId="f2dd337a6a7ca857" providerId="LiveId" clId="{6CA94FDB-3AFA-4B4C-94F0-064EFB889E70}" dt="2021-09-26T15:42:44.188" v="115" actId="20577"/>
          <ac:spMkLst>
            <pc:docMk/>
            <pc:sldMk cId="0" sldId="265"/>
            <ac:spMk id="3" creationId="{65A89CCD-2B7F-2040-912D-9AD51E699512}"/>
          </ac:spMkLst>
        </pc:spChg>
        <pc:spChg chg="mod">
          <ac:chgData name="vaibhavi dyavarkonda" userId="f2dd337a6a7ca857" providerId="LiveId" clId="{6CA94FDB-3AFA-4B4C-94F0-064EFB889E70}" dt="2021-09-27T09:30:44.570" v="401" actId="14100"/>
          <ac:spMkLst>
            <pc:docMk/>
            <pc:sldMk cId="0" sldId="265"/>
            <ac:spMk id="10" creationId="{B8746057-E813-0B4B-A18C-24AB9F295D63}"/>
          </ac:spMkLst>
        </pc:spChg>
        <pc:spChg chg="mod">
          <ac:chgData name="vaibhavi dyavarkonda" userId="f2dd337a6a7ca857" providerId="LiveId" clId="{6CA94FDB-3AFA-4B4C-94F0-064EFB889E70}" dt="2021-09-26T15:42:50.132" v="116" actId="1076"/>
          <ac:spMkLst>
            <pc:docMk/>
            <pc:sldMk cId="0" sldId="265"/>
            <ac:spMk id="13" creationId="{ECDD2092-9273-E441-98AA-09FA5617DE5F}"/>
          </ac:spMkLst>
        </pc:spChg>
        <pc:spChg chg="mod">
          <ac:chgData name="vaibhavi dyavarkonda" userId="f2dd337a6a7ca857" providerId="LiveId" clId="{6CA94FDB-3AFA-4B4C-94F0-064EFB889E70}" dt="2021-09-26T15:35:37.849" v="50" actId="2711"/>
          <ac:spMkLst>
            <pc:docMk/>
            <pc:sldMk cId="0" sldId="265"/>
            <ac:spMk id="14" creationId="{11EFC455-9035-9143-ABB7-278FB4C55AFB}"/>
          </ac:spMkLst>
        </pc:spChg>
        <pc:spChg chg="mod">
          <ac:chgData name="vaibhavi dyavarkonda" userId="f2dd337a6a7ca857" providerId="LiveId" clId="{6CA94FDB-3AFA-4B4C-94F0-064EFB889E70}" dt="2021-09-26T15:37:15.411" v="89" actId="20577"/>
          <ac:spMkLst>
            <pc:docMk/>
            <pc:sldMk cId="0" sldId="265"/>
            <ac:spMk id="15" creationId="{DCB70321-FA2F-FD44-8090-083C46791CB3}"/>
          </ac:spMkLst>
        </pc:spChg>
        <pc:graphicFrameChg chg="add del modGraphic">
          <ac:chgData name="vaibhavi dyavarkonda" userId="f2dd337a6a7ca857" providerId="LiveId" clId="{6CA94FDB-3AFA-4B4C-94F0-064EFB889E70}" dt="2021-09-27T09:30:35.353" v="400" actId="478"/>
          <ac:graphicFrameMkLst>
            <pc:docMk/>
            <pc:sldMk cId="0" sldId="265"/>
            <ac:graphicFrameMk id="4" creationId="{03E8E920-14B6-46C2-91F4-FB14CC5F74FD}"/>
          </ac:graphicFrameMkLst>
        </pc:graphicFrameChg>
        <pc:picChg chg="mod">
          <ac:chgData name="vaibhavi dyavarkonda" userId="f2dd337a6a7ca857" providerId="LiveId" clId="{6CA94FDB-3AFA-4B4C-94F0-064EFB889E70}" dt="2021-09-27T09:30:56.284" v="403" actId="14100"/>
          <ac:picMkLst>
            <pc:docMk/>
            <pc:sldMk cId="0" sldId="265"/>
            <ac:picMk id="12" creationId="{3110C345-7450-D445-BA21-E426F17C820B}"/>
          </ac:picMkLst>
        </pc:picChg>
      </pc:sldChg>
      <pc:sldChg chg="modSp mod">
        <pc:chgData name="vaibhavi dyavarkonda" userId="f2dd337a6a7ca857" providerId="LiveId" clId="{6CA94FDB-3AFA-4B4C-94F0-064EFB889E70}" dt="2021-09-26T15:54:08.437" v="226" actId="255"/>
        <pc:sldMkLst>
          <pc:docMk/>
          <pc:sldMk cId="0" sldId="278"/>
        </pc:sldMkLst>
        <pc:spChg chg="mod">
          <ac:chgData name="vaibhavi dyavarkonda" userId="f2dd337a6a7ca857" providerId="LiveId" clId="{6CA94FDB-3AFA-4B4C-94F0-064EFB889E70}" dt="2021-09-26T15:54:08.437" v="226" actId="255"/>
          <ac:spMkLst>
            <pc:docMk/>
            <pc:sldMk cId="0" sldId="278"/>
            <ac:spMk id="330" creationId="{00000000-0000-0000-0000-000000000000}"/>
          </ac:spMkLst>
        </pc:spChg>
      </pc:sldChg>
      <pc:sldChg chg="addSp delSp modSp del mod">
        <pc:chgData name="vaibhavi dyavarkonda" userId="f2dd337a6a7ca857" providerId="LiveId" clId="{6CA94FDB-3AFA-4B4C-94F0-064EFB889E70}" dt="2021-09-27T09:09:08.984" v="237" actId="47"/>
        <pc:sldMkLst>
          <pc:docMk/>
          <pc:sldMk cId="2227192901" sldId="279"/>
        </pc:sldMkLst>
        <pc:spChg chg="add del mod">
          <ac:chgData name="vaibhavi dyavarkonda" userId="f2dd337a6a7ca857" providerId="LiveId" clId="{6CA94FDB-3AFA-4B4C-94F0-064EFB889E70}" dt="2021-09-26T15:38:35.433" v="104"/>
          <ac:spMkLst>
            <pc:docMk/>
            <pc:sldMk cId="2227192901" sldId="279"/>
            <ac:spMk id="5" creationId="{5D6D8C0A-74CE-4293-914C-56341E6578DF}"/>
          </ac:spMkLst>
        </pc:spChg>
        <pc:spChg chg="add mod">
          <ac:chgData name="vaibhavi dyavarkonda" userId="f2dd337a6a7ca857" providerId="LiveId" clId="{6CA94FDB-3AFA-4B4C-94F0-064EFB889E70}" dt="2021-09-26T15:39:05.680" v="107" actId="14100"/>
          <ac:spMkLst>
            <pc:docMk/>
            <pc:sldMk cId="2227192901" sldId="279"/>
            <ac:spMk id="6" creationId="{4C517D65-C29E-43D9-998E-54E2DEFF4CA1}"/>
          </ac:spMkLst>
        </pc:spChg>
        <pc:picChg chg="mod">
          <ac:chgData name="vaibhavi dyavarkonda" userId="f2dd337a6a7ca857" providerId="LiveId" clId="{6CA94FDB-3AFA-4B4C-94F0-064EFB889E70}" dt="2021-09-26T15:38:34.536" v="102" actId="14100"/>
          <ac:picMkLst>
            <pc:docMk/>
            <pc:sldMk cId="2227192901" sldId="279"/>
            <ac:picMk id="4" creationId="{93310569-C654-4C87-ABFE-065C4F8ACD90}"/>
          </ac:picMkLst>
        </pc:picChg>
      </pc:sldChg>
      <pc:sldChg chg="modSp del mod">
        <pc:chgData name="vaibhavi dyavarkonda" userId="f2dd337a6a7ca857" providerId="LiveId" clId="{6CA94FDB-3AFA-4B4C-94F0-064EFB889E70}" dt="2021-09-27T09:09:25.933" v="238" actId="47"/>
        <pc:sldMkLst>
          <pc:docMk/>
          <pc:sldMk cId="3585811011" sldId="280"/>
        </pc:sldMkLst>
        <pc:picChg chg="mod">
          <ac:chgData name="vaibhavi dyavarkonda" userId="f2dd337a6a7ca857" providerId="LiveId" clId="{6CA94FDB-3AFA-4B4C-94F0-064EFB889E70}" dt="2021-09-26T15:39:42.108" v="109" actId="14100"/>
          <ac:picMkLst>
            <pc:docMk/>
            <pc:sldMk cId="3585811011" sldId="280"/>
            <ac:picMk id="4" creationId="{C862A9AD-3F23-4964-B5BA-601F22680290}"/>
          </ac:picMkLst>
        </pc:picChg>
      </pc:sldChg>
      <pc:sldChg chg="modSp mod ord">
        <pc:chgData name="vaibhavi dyavarkonda" userId="f2dd337a6a7ca857" providerId="LiveId" clId="{6CA94FDB-3AFA-4B4C-94F0-064EFB889E70}" dt="2021-09-27T14:40:49.945" v="434" actId="20577"/>
        <pc:sldMkLst>
          <pc:docMk/>
          <pc:sldMk cId="3881625134" sldId="283"/>
        </pc:sldMkLst>
        <pc:spChg chg="mod">
          <ac:chgData name="vaibhavi dyavarkonda" userId="f2dd337a6a7ca857" providerId="LiveId" clId="{6CA94FDB-3AFA-4B4C-94F0-064EFB889E70}" dt="2021-09-27T14:40:49.945" v="434" actId="20577"/>
          <ac:spMkLst>
            <pc:docMk/>
            <pc:sldMk cId="3881625134" sldId="283"/>
            <ac:spMk id="3" creationId="{0A7103C3-D25C-4B37-8AEC-F7C01B4D974C}"/>
          </ac:spMkLst>
        </pc:spChg>
      </pc:sldChg>
      <pc:sldChg chg="modSp new mod ord">
        <pc:chgData name="vaibhavi dyavarkonda" userId="f2dd337a6a7ca857" providerId="LiveId" clId="{6CA94FDB-3AFA-4B4C-94F0-064EFB889E70}" dt="2021-09-27T09:11:55.184" v="363" actId="20577"/>
        <pc:sldMkLst>
          <pc:docMk/>
          <pc:sldMk cId="289522563" sldId="285"/>
        </pc:sldMkLst>
        <pc:spChg chg="mod">
          <ac:chgData name="vaibhavi dyavarkonda" userId="f2dd337a6a7ca857" providerId="LiveId" clId="{6CA94FDB-3AFA-4B4C-94F0-064EFB889E70}" dt="2021-09-27T09:11:55.184" v="363" actId="20577"/>
          <ac:spMkLst>
            <pc:docMk/>
            <pc:sldMk cId="289522563" sldId="285"/>
            <ac:spMk id="2" creationId="{E09933E6-6925-4098-A67E-35FF7130200D}"/>
          </ac:spMkLst>
        </pc:spChg>
      </pc:sldChg>
      <pc:sldChg chg="addSp modSp new mod ord">
        <pc:chgData name="vaibhavi dyavarkonda" userId="f2dd337a6a7ca857" providerId="LiveId" clId="{6CA94FDB-3AFA-4B4C-94F0-064EFB889E70}" dt="2021-09-27T14:35:28.183" v="429" actId="1076"/>
        <pc:sldMkLst>
          <pc:docMk/>
          <pc:sldMk cId="2680563867" sldId="286"/>
        </pc:sldMkLst>
        <pc:picChg chg="add mod">
          <ac:chgData name="vaibhavi dyavarkonda" userId="f2dd337a6a7ca857" providerId="LiveId" clId="{6CA94FDB-3AFA-4B4C-94F0-064EFB889E70}" dt="2021-09-27T14:35:28.183" v="429" actId="1076"/>
          <ac:picMkLst>
            <pc:docMk/>
            <pc:sldMk cId="2680563867" sldId="286"/>
            <ac:picMk id="4" creationId="{4F43B499-6650-4567-8DEB-3CA1E43A58A9}"/>
          </ac:picMkLst>
        </pc:picChg>
      </pc:sldChg>
      <pc:sldChg chg="addSp modSp new mod ord">
        <pc:chgData name="vaibhavi dyavarkonda" userId="f2dd337a6a7ca857" providerId="LiveId" clId="{6CA94FDB-3AFA-4B4C-94F0-064EFB889E70}" dt="2021-09-27T14:44:37.821" v="439" actId="14100"/>
        <pc:sldMkLst>
          <pc:docMk/>
          <pc:sldMk cId="823114615" sldId="287"/>
        </pc:sldMkLst>
        <pc:picChg chg="add mod">
          <ac:chgData name="vaibhavi dyavarkonda" userId="f2dd337a6a7ca857" providerId="LiveId" clId="{6CA94FDB-3AFA-4B4C-94F0-064EFB889E70}" dt="2021-09-27T14:44:37.821" v="439" actId="14100"/>
          <ac:picMkLst>
            <pc:docMk/>
            <pc:sldMk cId="823114615" sldId="287"/>
            <ac:picMk id="4" creationId="{5CC05C8B-46AE-427E-A092-F2BFFAA439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getmespark.com/membership-101-the-welcome-series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617D0-2BD7-F741-BC3C-B7FF94F7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95" y="804164"/>
            <a:ext cx="5285811" cy="220468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WELCOME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BC4B0-8C3A-407D-876B-26EC06E7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27113"/>
            <a:ext cx="9144000" cy="359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6FE5-E7FC-4383-B482-558977E21F47}"/>
              </a:ext>
            </a:extLst>
          </p:cNvPr>
          <p:cNvSpPr txBox="1"/>
          <p:nvPr/>
        </p:nvSpPr>
        <p:spPr>
          <a:xfrm>
            <a:off x="0" y="4223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getmespark.com/membership-101-the-welcome-serie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sa/3.0/"/>
              </a:rPr>
              <a:t>CC BY-SA-NC</a:t>
            </a:r>
            <a:endParaRPr lang="en-IN" sz="9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41276-F35C-4125-9CCB-AE71984DB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6D5C8-742D-4E44-9E08-A63229F2808F}"/>
              </a:ext>
            </a:extLst>
          </p:cNvPr>
          <p:cNvSpPr/>
          <p:nvPr/>
        </p:nvSpPr>
        <p:spPr>
          <a:xfrm>
            <a:off x="820270" y="1013012"/>
            <a:ext cx="7503459" cy="292249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project entitled Hospital Management System.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Is developed using GUI ,python language,&amp; squlite database in back to computerize the process of Online doctor Serching &amp; appointments management. This Project covers only basic features reqired.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E4A38F-A683-4B58-81D5-EA5F0B6B7518}"/>
              </a:ext>
            </a:extLst>
          </p:cNvPr>
          <p:cNvSpPr/>
          <p:nvPr/>
        </p:nvSpPr>
        <p:spPr>
          <a:xfrm>
            <a:off x="1147483" y="116541"/>
            <a:ext cx="3299011" cy="7317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846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49"/>
            <a:ext cx="6672600" cy="2112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~</a:t>
            </a:r>
            <a:r>
              <a:rPr lang="en-IN" sz="88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THANK YOU! </a:t>
            </a:r>
            <a:r>
              <a:rPr lang="en-IN" sz="8800" dirty="0">
                <a:solidFill>
                  <a:schemeClr val="accent1"/>
                </a:solidFill>
                <a:latin typeface="Cooper Black" panose="0208090404030B020404" pitchFamily="18" charset="0"/>
              </a:rPr>
              <a:t>*</a:t>
            </a:r>
            <a:endParaRPr sz="88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89CCD-2B7F-2040-912D-9AD51E6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</a:rPr>
              <a:t>Hospital  Management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746057-E813-0B4B-A18C-24AB9F295D63}"/>
              </a:ext>
            </a:extLst>
          </p:cNvPr>
          <p:cNvSpPr/>
          <p:nvPr/>
        </p:nvSpPr>
        <p:spPr>
          <a:xfrm>
            <a:off x="6003508" y="1174625"/>
            <a:ext cx="3147391" cy="369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110C345-7450-D445-BA21-E426F17C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7" y="1560366"/>
            <a:ext cx="3026980" cy="29213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DD2092-9273-E441-98AA-09FA5617DE5F}"/>
              </a:ext>
            </a:extLst>
          </p:cNvPr>
          <p:cNvSpPr txBox="1"/>
          <p:nvPr/>
        </p:nvSpPr>
        <p:spPr>
          <a:xfrm>
            <a:off x="1240059" y="1240512"/>
            <a:ext cx="428779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3"/>
            <a:r>
              <a:rPr lang="en-US" b="1" i="1">
                <a:solidFill>
                  <a:schemeClr val="accent1"/>
                </a:solidFill>
              </a:rPr>
              <a:t>S.E.S</a:t>
            </a:r>
            <a:r>
              <a:rPr lang="en-IN" b="1" i="1">
                <a:solidFill>
                  <a:schemeClr val="accent1"/>
                </a:solidFill>
              </a:rPr>
              <a:t>  </a:t>
            </a:r>
            <a:r>
              <a:rPr lang="en-US" b="1" i="1">
                <a:solidFill>
                  <a:schemeClr val="accent1"/>
                </a:solidFill>
              </a:rPr>
              <a:t> </a:t>
            </a:r>
            <a:r>
              <a:rPr lang="en-IN" b="1" i="1">
                <a:solidFill>
                  <a:schemeClr val="accent1"/>
                </a:solidFill>
              </a:rPr>
              <a:t>POLYTHECHNIC</a:t>
            </a:r>
            <a:r>
              <a:rPr lang="en-US" b="1" i="1">
                <a:solidFill>
                  <a:schemeClr val="accent1"/>
                </a:solidFill>
              </a:rPr>
              <a:t> </a:t>
            </a:r>
            <a:r>
              <a:rPr lang="en-IN" b="1" i="1">
                <a:solidFill>
                  <a:schemeClr val="accent1"/>
                </a:solidFill>
              </a:rPr>
              <a:t>  SOLAPUR</a:t>
            </a:r>
            <a:endParaRPr lang="en-US" b="1" i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FC455-9035-9143-ABB7-278FB4C55AFB}"/>
              </a:ext>
            </a:extLst>
          </p:cNvPr>
          <p:cNvSpPr txBox="1"/>
          <p:nvPr/>
        </p:nvSpPr>
        <p:spPr>
          <a:xfrm>
            <a:off x="1014244" y="1631850"/>
            <a:ext cx="5263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Technology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aning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</a:p>
          <a:p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                                    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Hospital  Management System</a:t>
            </a:r>
            <a:endParaRPr lang="en-IN" sz="160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70321-FA2F-FD44-8090-083C46791CB3}"/>
              </a:ext>
            </a:extLst>
          </p:cNvPr>
          <p:cNvSpPr txBox="1"/>
          <p:nvPr/>
        </p:nvSpPr>
        <p:spPr>
          <a:xfrm>
            <a:off x="548640" y="2612297"/>
            <a:ext cx="484405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dirty="0">
                <a:highlight>
                  <a:srgbClr val="FFFF00"/>
                </a:highlight>
              </a:rPr>
              <a:t>Team Members:-</a:t>
            </a:r>
          </a:p>
          <a:p>
            <a:endParaRPr lang="en-IN" dirty="0"/>
          </a:p>
          <a:p>
            <a:r>
              <a:rPr lang="en-US" dirty="0"/>
              <a:t>1)Vaibhavi dyavarkonda              2)Nandini Gajul         </a:t>
            </a:r>
            <a:endParaRPr lang="en-IN" dirty="0"/>
          </a:p>
          <a:p>
            <a:endParaRPr lang="en-IN" dirty="0"/>
          </a:p>
          <a:p>
            <a:r>
              <a:rPr lang="en-US" dirty="0"/>
              <a:t>3)Shruti Balla                               4)Suhas Raichurkar                                                </a:t>
            </a:r>
            <a:r>
              <a:rPr lang="en-IN" dirty="0"/>
              <a:t>             </a:t>
            </a:r>
          </a:p>
          <a:p>
            <a:endParaRPr lang="en-IN" dirty="0"/>
          </a:p>
          <a:p>
            <a:r>
              <a:rPr lang="en-US" dirty="0"/>
              <a:t> 5)Rohit Dapure                           6)Sanjana </a:t>
            </a:r>
            <a:r>
              <a:rPr lang="en-US" dirty="0" err="1"/>
              <a:t>Pardeshi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7BC88-2A38-9248-8076-AB752931C368}"/>
              </a:ext>
            </a:extLst>
          </p:cNvPr>
          <p:cNvSpPr txBox="1"/>
          <p:nvPr/>
        </p:nvSpPr>
        <p:spPr>
          <a:xfrm>
            <a:off x="959259" y="2409497"/>
            <a:ext cx="4849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**********************************************************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b="1" i="1"/>
              <a:t> </a:t>
            </a:r>
            <a:r>
              <a:rPr lang="en-IN" b="1" i="1"/>
              <a:t>Introduction </a:t>
            </a:r>
            <a:endParaRPr b="1" i="1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BFE5-117C-3D4A-B2DB-EC898D3A17A0}"/>
              </a:ext>
            </a:extLst>
          </p:cNvPr>
          <p:cNvSpPr txBox="1"/>
          <p:nvPr/>
        </p:nvSpPr>
        <p:spPr>
          <a:xfrm>
            <a:off x="1101385" y="1124070"/>
            <a:ext cx="73652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1)Hospital Management System is a Project which aims in developing a computerized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system to maintain all the information of hospital entities.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2)Admin modules are managing </a:t>
            </a:r>
            <a:r>
              <a:rPr lang="en-US" dirty="0" err="1">
                <a:solidFill>
                  <a:schemeClr val="tx1"/>
                </a:solidFill>
              </a:rPr>
              <a:t>Patients,Manage</a:t>
            </a:r>
            <a:r>
              <a:rPr lang="en-US" dirty="0">
                <a:solidFill>
                  <a:schemeClr val="tx1"/>
                </a:solidFill>
              </a:rPr>
              <a:t> Doctors&amp; manage appointments.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3)Patient modules are find doctors &amp;applied for appointment ,view appointment.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CE467-3248-D84A-ABAB-CBBFBC987DD6}"/>
              </a:ext>
            </a:extLst>
          </p:cNvPr>
          <p:cNvSpPr txBox="1"/>
          <p:nvPr/>
        </p:nvSpPr>
        <p:spPr>
          <a:xfrm>
            <a:off x="1038323" y="2634435"/>
            <a:ext cx="73652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4)Doctor Modules are view our </a:t>
            </a:r>
            <a:r>
              <a:rPr lang="en-US" dirty="0" err="1">
                <a:solidFill>
                  <a:schemeClr val="tx1"/>
                </a:solidFill>
              </a:rPr>
              <a:t>appointments,write,billing,&amp;View</a:t>
            </a:r>
            <a:r>
              <a:rPr lang="en-US" dirty="0">
                <a:solidFill>
                  <a:schemeClr val="tx1"/>
                </a:solidFill>
              </a:rPr>
              <a:t> Patient details.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5)Overall this project of ours is being developed to help the hospital </a:t>
            </a:r>
            <a:r>
              <a:rPr lang="en-US" dirty="0" err="1">
                <a:solidFill>
                  <a:schemeClr val="tx1"/>
                </a:solidFill>
              </a:rPr>
              <a:t>administration,maintain</a:t>
            </a:r>
            <a:r>
              <a:rPr lang="en-US" dirty="0">
                <a:solidFill>
                  <a:schemeClr val="tx1"/>
                </a:solidFill>
              </a:rPr>
              <a:t> the Hospital.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6) Management in the best way possible &amp;also reduce the human efforts.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A4A6D0-E6B6-224E-99BD-A7079C4F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40" y="91725"/>
            <a:ext cx="3448050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EBD4C-5C87-E44A-915F-2DFD9033C7D0}"/>
              </a:ext>
            </a:extLst>
          </p:cNvPr>
          <p:cNvSpPr txBox="1"/>
          <p:nvPr/>
        </p:nvSpPr>
        <p:spPr>
          <a:xfrm>
            <a:off x="0" y="917095"/>
            <a:ext cx="86831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1)To manage the hospital administrate work.It helps to patients to find doctors details and take appointment online from anywhere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2)This project also helps doctors work such as keep information of patient and appointment bookings &amp;helps in giving prescripritions to patients.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0A7103C3-D25C-4B37-8AEC-F7C01B4D974C}"/>
              </a:ext>
            </a:extLst>
          </p:cNvPr>
          <p:cNvSpPr/>
          <p:nvPr/>
        </p:nvSpPr>
        <p:spPr>
          <a:xfrm>
            <a:off x="358589" y="832597"/>
            <a:ext cx="8086165" cy="34783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1)There is always a need a system                            that will Perform  Online Serching </a:t>
            </a:r>
          </a:p>
          <a:p>
            <a:pPr algn="ctr"/>
            <a:r>
              <a:rPr lang="en-US" sz="2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of doctor&amp;apply for appointment.</a:t>
            </a:r>
          </a:p>
          <a:p>
            <a:pPr algn="ctr"/>
            <a:endParaRPr lang="en-US" sz="2000" b="1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algn="ctr"/>
            <a:r>
              <a:rPr lang="en-US" sz="2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2)This system will reduce the manual operation required to maintain all the        records. And also generates the various reports for analysis</a:t>
            </a:r>
            <a:r>
              <a:rPr lang="en-US" sz="1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  <a:br>
              <a:rPr lang="en-US" sz="2000" b="1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br>
              <a:rPr lang="en-US" sz="2000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9F635-9AB2-4959-95A1-B4AA65479F4E}"/>
              </a:ext>
            </a:extLst>
          </p:cNvPr>
          <p:cNvSpPr/>
          <p:nvPr/>
        </p:nvSpPr>
        <p:spPr>
          <a:xfrm>
            <a:off x="2299447" y="62753"/>
            <a:ext cx="4545106" cy="6544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NEED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8162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80CD4-7387-4014-93D7-835C9E464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05C8B-46AE-427E-A092-F2BFFAA4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368" y="845032"/>
            <a:ext cx="8136917" cy="4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37E507-A4F2-45F9-AD8C-2D5814C99D45}"/>
              </a:ext>
            </a:extLst>
          </p:cNvPr>
          <p:cNvSpPr/>
          <p:nvPr/>
        </p:nvSpPr>
        <p:spPr>
          <a:xfrm>
            <a:off x="0" y="828114"/>
            <a:ext cx="9206753" cy="348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    1)The main objective of this project is to manage the records of patients,doctors&amp; appointments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2)Reduce the paper work &amp;the provide the 24*7 accessible website with User-friendly GUI to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sz="1600" dirty="0">
                <a:solidFill>
                  <a:schemeClr val="tx1"/>
                </a:solidFill>
              </a:rPr>
              <a:t>manage records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3)Our objective is by using the website patient can serch &amp;view doctor Profiles &amp;also apply for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</a:rPr>
              <a:t>        appointment.</a:t>
            </a: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     4) This website project is also become useful for doctors for viewing patients details &amp; write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         prescriptions to Patient.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              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DE3F8-FC1B-4AFB-BD77-DDCD354EA80F}"/>
              </a:ext>
            </a:extLst>
          </p:cNvPr>
          <p:cNvSpPr/>
          <p:nvPr/>
        </p:nvSpPr>
        <p:spPr>
          <a:xfrm>
            <a:off x="2259106" y="89647"/>
            <a:ext cx="2707342" cy="5647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Objective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92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6D818-5B44-4969-92B6-C3229129D0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3B499-6650-4567-8DEB-3CA1E43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6" y="295209"/>
            <a:ext cx="7466548" cy="45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933E6-6925-4098-A67E-35FF7130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802" y="1172954"/>
            <a:ext cx="7343100" cy="3556702"/>
          </a:xfrm>
        </p:spPr>
        <p:txBody>
          <a:bodyPr/>
          <a:lstStyle/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3200" dirty="0">
                <a:highlight>
                  <a:srgbClr val="00FF00"/>
                </a:highlight>
                <a:latin typeface="Algerian" panose="04020705040A02060702" pitchFamily="82" charset="0"/>
              </a:rPr>
              <a:t>Admin Module</a:t>
            </a:r>
            <a:r>
              <a:rPr lang="en-US" sz="3200" dirty="0">
                <a:highlight>
                  <a:srgbClr val="00FF00"/>
                </a:highlight>
              </a:rPr>
              <a:t>:-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</a:t>
            </a:r>
            <a:r>
              <a:rPr lang="en-US" dirty="0">
                <a:latin typeface="Arial Narrow" panose="020B0606020202030204" pitchFamily="34" charset="0"/>
              </a:rPr>
              <a:t>1)patient Details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2)  Medicine</a:t>
            </a:r>
          </a:p>
          <a:p>
            <a:r>
              <a:rPr lang="en-US" dirty="0">
                <a:latin typeface="Arial Narrow" panose="020B0606020202030204" pitchFamily="34" charset="0"/>
              </a:rPr>
              <a:t>     3)Tests</a:t>
            </a:r>
          </a:p>
          <a:p>
            <a:r>
              <a:rPr lang="en-US" dirty="0">
                <a:latin typeface="Arial Narrow" panose="020B0606020202030204" pitchFamily="34" charset="0"/>
              </a:rPr>
              <a:t>    4) Bill Summary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br>
              <a:rPr lang="en-US" sz="3600" dirty="0">
                <a:latin typeface="Arial Narrow" panose="020B0606020202030204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52256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453</Words>
  <Application>Microsoft Office PowerPoint</Application>
  <PresentationFormat>On-screen Show (16:9)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Dubai Light</vt:lpstr>
      <vt:lpstr>Algerian</vt:lpstr>
      <vt:lpstr>Roboto</vt:lpstr>
      <vt:lpstr>Arial</vt:lpstr>
      <vt:lpstr>Bahnschrift Condensed</vt:lpstr>
      <vt:lpstr>Arial Black</vt:lpstr>
      <vt:lpstr>Cooper Black</vt:lpstr>
      <vt:lpstr>Dosis</vt:lpstr>
      <vt:lpstr>Arial Narrow</vt:lpstr>
      <vt:lpstr>William template</vt:lpstr>
      <vt:lpstr>WELCOME </vt:lpstr>
      <vt:lpstr>Hospital  Management System</vt:lpstr>
      <vt:lpstr>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~THANK YOU! 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😇WELCOME 😇</dc:title>
  <dc:creator>Admin</dc:creator>
  <cp:lastModifiedBy>vaibhavi dyavarkonda</cp:lastModifiedBy>
  <cp:revision>23</cp:revision>
  <dcterms:modified xsi:type="dcterms:W3CDTF">2021-09-27T14:45:23Z</dcterms:modified>
</cp:coreProperties>
</file>