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bhavii281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github.com/vaibhavii2810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9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628557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2562</Words>
  <Application>Microsoft Office PowerPoint</Application>
  <PresentationFormat>Custom</PresentationFormat>
  <Paragraphs>286</Paragraphs>
  <Slides>47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Vaibhavi</cp:lastModifiedBy>
  <cp:revision>2</cp:revision>
  <dcterms:created xsi:type="dcterms:W3CDTF">2021-08-26T16:53:12Z</dcterms:created>
  <dcterms:modified xsi:type="dcterms:W3CDTF">2024-09-12T18:38:01Z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