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8" r:id="rId3"/>
    <p:sldId id="259" r:id="rId4"/>
    <p:sldId id="260" r:id="rId5"/>
    <p:sldId id="270" r:id="rId6"/>
    <p:sldId id="261" r:id="rId7"/>
    <p:sldId id="262" r:id="rId8"/>
    <p:sldId id="263" r:id="rId9"/>
    <p:sldId id="264" r:id="rId10"/>
    <p:sldId id="265" r:id="rId11"/>
    <p:sldId id="274" r:id="rId12"/>
    <p:sldId id="266" r:id="rId13"/>
    <p:sldId id="267" r:id="rId14"/>
    <p:sldId id="268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bhav Imade" userId="ba6af03a4d5df8f3" providerId="LiveId" clId="{4BB78466-B4E4-49AA-844E-97D925050833}"/>
    <pc:docChg chg="undo custSel addSld modSld">
      <pc:chgData name="Vaibhav Imade" userId="ba6af03a4d5df8f3" providerId="LiveId" clId="{4BB78466-B4E4-49AA-844E-97D925050833}" dt="2024-08-13T04:42:13.975" v="223" actId="14100"/>
      <pc:docMkLst>
        <pc:docMk/>
      </pc:docMkLst>
      <pc:sldChg chg="modSp mod">
        <pc:chgData name="Vaibhav Imade" userId="ba6af03a4d5df8f3" providerId="LiveId" clId="{4BB78466-B4E4-49AA-844E-97D925050833}" dt="2024-08-13T04:31:33.281" v="207" actId="20577"/>
        <pc:sldMkLst>
          <pc:docMk/>
          <pc:sldMk cId="945764861" sldId="256"/>
        </pc:sldMkLst>
        <pc:spChg chg="mod">
          <ac:chgData name="Vaibhav Imade" userId="ba6af03a4d5df8f3" providerId="LiveId" clId="{4BB78466-B4E4-49AA-844E-97D925050833}" dt="2024-08-13T04:31:33.281" v="207" actId="20577"/>
          <ac:spMkLst>
            <pc:docMk/>
            <pc:sldMk cId="945764861" sldId="256"/>
            <ac:spMk id="3" creationId="{FEF41233-FAF8-7E04-2DF2-C34ADC574BDD}"/>
          </ac:spMkLst>
        </pc:spChg>
        <pc:spChg chg="mod">
          <ac:chgData name="Vaibhav Imade" userId="ba6af03a4d5df8f3" providerId="LiveId" clId="{4BB78466-B4E4-49AA-844E-97D925050833}" dt="2024-08-13T04:04:06.680" v="191"/>
          <ac:spMkLst>
            <pc:docMk/>
            <pc:sldMk cId="945764861" sldId="256"/>
            <ac:spMk id="4" creationId="{B040F40A-CCF8-1979-DF27-D4CAF02DA546}"/>
          </ac:spMkLst>
        </pc:spChg>
      </pc:sldChg>
      <pc:sldChg chg="modSp mod">
        <pc:chgData name="Vaibhav Imade" userId="ba6af03a4d5df8f3" providerId="LiveId" clId="{4BB78466-B4E4-49AA-844E-97D925050833}" dt="2024-08-13T04:01:19.067" v="180" actId="2710"/>
        <pc:sldMkLst>
          <pc:docMk/>
          <pc:sldMk cId="3263897046" sldId="258"/>
        </pc:sldMkLst>
        <pc:spChg chg="mod">
          <ac:chgData name="Vaibhav Imade" userId="ba6af03a4d5df8f3" providerId="LiveId" clId="{4BB78466-B4E4-49AA-844E-97D925050833}" dt="2024-08-13T03:47:18.469" v="81"/>
          <ac:spMkLst>
            <pc:docMk/>
            <pc:sldMk cId="3263897046" sldId="258"/>
            <ac:spMk id="2" creationId="{83D6833A-4901-8BC8-D57F-F24B1228416E}"/>
          </ac:spMkLst>
        </pc:spChg>
        <pc:spChg chg="mod">
          <ac:chgData name="Vaibhav Imade" userId="ba6af03a4d5df8f3" providerId="LiveId" clId="{4BB78466-B4E4-49AA-844E-97D925050833}" dt="2024-08-13T04:01:19.067" v="180" actId="2710"/>
          <ac:spMkLst>
            <pc:docMk/>
            <pc:sldMk cId="3263897046" sldId="258"/>
            <ac:spMk id="4" creationId="{79C81423-DCDB-6AE1-D2F8-8C463946B896}"/>
          </ac:spMkLst>
        </pc:spChg>
      </pc:sldChg>
      <pc:sldChg chg="modSp mod">
        <pc:chgData name="Vaibhav Imade" userId="ba6af03a4d5df8f3" providerId="LiveId" clId="{4BB78466-B4E4-49AA-844E-97D925050833}" dt="2024-08-13T04:00:33.166" v="176" actId="1076"/>
        <pc:sldMkLst>
          <pc:docMk/>
          <pc:sldMk cId="1635121225" sldId="259"/>
        </pc:sldMkLst>
        <pc:spChg chg="mod">
          <ac:chgData name="Vaibhav Imade" userId="ba6af03a4d5df8f3" providerId="LiveId" clId="{4BB78466-B4E4-49AA-844E-97D925050833}" dt="2024-08-13T03:47:18.469" v="81"/>
          <ac:spMkLst>
            <pc:docMk/>
            <pc:sldMk cId="1635121225" sldId="259"/>
            <ac:spMk id="2" creationId="{9BCEC702-15DF-0376-92E3-1913F5A15787}"/>
          </ac:spMkLst>
        </pc:spChg>
        <pc:spChg chg="mod">
          <ac:chgData name="Vaibhav Imade" userId="ba6af03a4d5df8f3" providerId="LiveId" clId="{4BB78466-B4E4-49AA-844E-97D925050833}" dt="2024-08-13T04:00:33.166" v="176" actId="1076"/>
          <ac:spMkLst>
            <pc:docMk/>
            <pc:sldMk cId="1635121225" sldId="259"/>
            <ac:spMk id="3" creationId="{7CC95160-70A3-607C-F37A-06311407E646}"/>
          </ac:spMkLst>
        </pc:spChg>
      </pc:sldChg>
      <pc:sldChg chg="modSp mod">
        <pc:chgData name="Vaibhav Imade" userId="ba6af03a4d5df8f3" providerId="LiveId" clId="{4BB78466-B4E4-49AA-844E-97D925050833}" dt="2024-08-13T04:04:44.120" v="192" actId="1076"/>
        <pc:sldMkLst>
          <pc:docMk/>
          <pc:sldMk cId="550316262" sldId="260"/>
        </pc:sldMkLst>
        <pc:spChg chg="mod">
          <ac:chgData name="Vaibhav Imade" userId="ba6af03a4d5df8f3" providerId="LiveId" clId="{4BB78466-B4E4-49AA-844E-97D925050833}" dt="2024-08-13T03:47:18.469" v="81"/>
          <ac:spMkLst>
            <pc:docMk/>
            <pc:sldMk cId="550316262" sldId="260"/>
            <ac:spMk id="2" creationId="{8E696341-3C2C-B4E6-F795-0FA7FFA445D4}"/>
          </ac:spMkLst>
        </pc:spChg>
        <pc:spChg chg="mod">
          <ac:chgData name="Vaibhav Imade" userId="ba6af03a4d5df8f3" providerId="LiveId" clId="{4BB78466-B4E4-49AA-844E-97D925050833}" dt="2024-08-13T04:04:44.120" v="192" actId="1076"/>
          <ac:spMkLst>
            <pc:docMk/>
            <pc:sldMk cId="550316262" sldId="260"/>
            <ac:spMk id="5" creationId="{A2531FD8-647C-B8C3-0CFD-FFB9F4D7161A}"/>
          </ac:spMkLst>
        </pc:spChg>
      </pc:sldChg>
      <pc:sldChg chg="modSp mod">
        <pc:chgData name="Vaibhav Imade" userId="ba6af03a4d5df8f3" providerId="LiveId" clId="{4BB78466-B4E4-49AA-844E-97D925050833}" dt="2024-08-13T03:49:16.990" v="96" actId="1076"/>
        <pc:sldMkLst>
          <pc:docMk/>
          <pc:sldMk cId="448122855" sldId="261"/>
        </pc:sldMkLst>
        <pc:spChg chg="mod">
          <ac:chgData name="Vaibhav Imade" userId="ba6af03a4d5df8f3" providerId="LiveId" clId="{4BB78466-B4E4-49AA-844E-97D925050833}" dt="2024-08-13T03:47:18.469" v="81"/>
          <ac:spMkLst>
            <pc:docMk/>
            <pc:sldMk cId="448122855" sldId="261"/>
            <ac:spMk id="2" creationId="{098CE59E-F527-443B-C6FA-97A167271BD8}"/>
          </ac:spMkLst>
        </pc:spChg>
        <pc:picChg chg="mod">
          <ac:chgData name="Vaibhav Imade" userId="ba6af03a4d5df8f3" providerId="LiveId" clId="{4BB78466-B4E4-49AA-844E-97D925050833}" dt="2024-08-13T03:49:16.990" v="96" actId="1076"/>
          <ac:picMkLst>
            <pc:docMk/>
            <pc:sldMk cId="448122855" sldId="261"/>
            <ac:picMk id="7" creationId="{DEA4B64F-3C50-1A3B-C929-0FA8A8349EFB}"/>
          </ac:picMkLst>
        </pc:picChg>
      </pc:sldChg>
      <pc:sldChg chg="modSp mod">
        <pc:chgData name="Vaibhav Imade" userId="ba6af03a4d5df8f3" providerId="LiveId" clId="{4BB78466-B4E4-49AA-844E-97D925050833}" dt="2024-08-13T03:59:40.962" v="169" actId="1076"/>
        <pc:sldMkLst>
          <pc:docMk/>
          <pc:sldMk cId="2984251545" sldId="262"/>
        </pc:sldMkLst>
        <pc:spChg chg="mod">
          <ac:chgData name="Vaibhav Imade" userId="ba6af03a4d5df8f3" providerId="LiveId" clId="{4BB78466-B4E4-49AA-844E-97D925050833}" dt="2024-08-13T03:47:18.469" v="81"/>
          <ac:spMkLst>
            <pc:docMk/>
            <pc:sldMk cId="2984251545" sldId="262"/>
            <ac:spMk id="2" creationId="{D6B6E6D8-AC5A-B232-888E-3EB7D1F36734}"/>
          </ac:spMkLst>
        </pc:spChg>
        <pc:picChg chg="mod">
          <ac:chgData name="Vaibhav Imade" userId="ba6af03a4d5df8f3" providerId="LiveId" clId="{4BB78466-B4E4-49AA-844E-97D925050833}" dt="2024-08-13T03:59:40.962" v="169" actId="1076"/>
          <ac:picMkLst>
            <pc:docMk/>
            <pc:sldMk cId="2984251545" sldId="262"/>
            <ac:picMk id="5" creationId="{CB728576-2D68-59B2-AB4F-E64166C03C29}"/>
          </ac:picMkLst>
        </pc:picChg>
      </pc:sldChg>
      <pc:sldChg chg="modSp mod">
        <pc:chgData name="Vaibhav Imade" userId="ba6af03a4d5df8f3" providerId="LiveId" clId="{4BB78466-B4E4-49AA-844E-97D925050833}" dt="2024-08-13T03:58:03.469" v="159" actId="2710"/>
        <pc:sldMkLst>
          <pc:docMk/>
          <pc:sldMk cId="717141058" sldId="263"/>
        </pc:sldMkLst>
        <pc:spChg chg="mod">
          <ac:chgData name="Vaibhav Imade" userId="ba6af03a4d5df8f3" providerId="LiveId" clId="{4BB78466-B4E4-49AA-844E-97D925050833}" dt="2024-08-13T03:47:18.469" v="81"/>
          <ac:spMkLst>
            <pc:docMk/>
            <pc:sldMk cId="717141058" sldId="263"/>
            <ac:spMk id="2" creationId="{6B823E4D-1E31-506D-9670-62BA087C7DB0}"/>
          </ac:spMkLst>
        </pc:spChg>
        <pc:spChg chg="mod">
          <ac:chgData name="Vaibhav Imade" userId="ba6af03a4d5df8f3" providerId="LiveId" clId="{4BB78466-B4E4-49AA-844E-97D925050833}" dt="2024-08-13T03:58:03.469" v="159" actId="2710"/>
          <ac:spMkLst>
            <pc:docMk/>
            <pc:sldMk cId="717141058" sldId="263"/>
            <ac:spMk id="4" creationId="{64E0659C-26AB-885E-5422-3E2AA6247C87}"/>
          </ac:spMkLst>
        </pc:spChg>
        <pc:picChg chg="mod">
          <ac:chgData name="Vaibhav Imade" userId="ba6af03a4d5df8f3" providerId="LiveId" clId="{4BB78466-B4E4-49AA-844E-97D925050833}" dt="2024-08-13T03:49:27.701" v="97" actId="1076"/>
          <ac:picMkLst>
            <pc:docMk/>
            <pc:sldMk cId="717141058" sldId="263"/>
            <ac:picMk id="8" creationId="{4780BA53-12BC-CFF8-CB4B-36643E1B7D90}"/>
          </ac:picMkLst>
        </pc:picChg>
      </pc:sldChg>
      <pc:sldChg chg="modSp mod">
        <pc:chgData name="Vaibhav Imade" userId="ba6af03a4d5df8f3" providerId="LiveId" clId="{4BB78466-B4E4-49AA-844E-97D925050833}" dt="2024-08-13T03:50:09.502" v="103" actId="14100"/>
        <pc:sldMkLst>
          <pc:docMk/>
          <pc:sldMk cId="2601079992" sldId="264"/>
        </pc:sldMkLst>
        <pc:picChg chg="mod">
          <ac:chgData name="Vaibhav Imade" userId="ba6af03a4d5df8f3" providerId="LiveId" clId="{4BB78466-B4E4-49AA-844E-97D925050833}" dt="2024-08-13T03:50:09.502" v="103" actId="14100"/>
          <ac:picMkLst>
            <pc:docMk/>
            <pc:sldMk cId="2601079992" sldId="264"/>
            <ac:picMk id="5" creationId="{AA79A3A7-67D1-307E-14A7-CC216B7B8859}"/>
          </ac:picMkLst>
        </pc:picChg>
      </pc:sldChg>
      <pc:sldChg chg="addSp delSp modSp mod">
        <pc:chgData name="Vaibhav Imade" userId="ba6af03a4d5df8f3" providerId="LiveId" clId="{4BB78466-B4E4-49AA-844E-97D925050833}" dt="2024-08-13T04:41:03.494" v="215" actId="14100"/>
        <pc:sldMkLst>
          <pc:docMk/>
          <pc:sldMk cId="4253392855" sldId="265"/>
        </pc:sldMkLst>
        <pc:spChg chg="del mod">
          <ac:chgData name="Vaibhav Imade" userId="ba6af03a4d5df8f3" providerId="LiveId" clId="{4BB78466-B4E4-49AA-844E-97D925050833}" dt="2024-08-13T04:39:21.252" v="208" actId="478"/>
          <ac:spMkLst>
            <pc:docMk/>
            <pc:sldMk cId="4253392855" sldId="265"/>
            <ac:spMk id="2" creationId="{D965A24A-7577-F7B7-FF5A-570CB66AFB8E}"/>
          </ac:spMkLst>
        </pc:spChg>
        <pc:spChg chg="del mod">
          <ac:chgData name="Vaibhav Imade" userId="ba6af03a4d5df8f3" providerId="LiveId" clId="{4BB78466-B4E4-49AA-844E-97D925050833}" dt="2024-08-13T04:40:10.302" v="210" actId="931"/>
          <ac:spMkLst>
            <pc:docMk/>
            <pc:sldMk cId="4253392855" sldId="265"/>
            <ac:spMk id="3" creationId="{3AAACCC9-267F-2CBB-B51D-FA7B5DB34E34}"/>
          </ac:spMkLst>
        </pc:spChg>
        <pc:spChg chg="add del mod">
          <ac:chgData name="Vaibhav Imade" userId="ba6af03a4d5df8f3" providerId="LiveId" clId="{4BB78466-B4E4-49AA-844E-97D925050833}" dt="2024-08-13T04:39:23.596" v="209" actId="478"/>
          <ac:spMkLst>
            <pc:docMk/>
            <pc:sldMk cId="4253392855" sldId="265"/>
            <ac:spMk id="5" creationId="{82B5D53C-6CE6-27A7-30E7-BBC1870C105E}"/>
          </ac:spMkLst>
        </pc:spChg>
        <pc:picChg chg="add mod">
          <ac:chgData name="Vaibhav Imade" userId="ba6af03a4d5df8f3" providerId="LiveId" clId="{4BB78466-B4E4-49AA-844E-97D925050833}" dt="2024-08-13T04:41:03.494" v="215" actId="14100"/>
          <ac:picMkLst>
            <pc:docMk/>
            <pc:sldMk cId="4253392855" sldId="265"/>
            <ac:picMk id="7" creationId="{18C08EC6-7A18-0306-ECDF-8062F5D3D463}"/>
          </ac:picMkLst>
        </pc:picChg>
      </pc:sldChg>
      <pc:sldChg chg="modSp mod">
        <pc:chgData name="Vaibhav Imade" userId="ba6af03a4d5df8f3" providerId="LiveId" clId="{4BB78466-B4E4-49AA-844E-97D925050833}" dt="2024-08-13T03:59:02.918" v="166" actId="1076"/>
        <pc:sldMkLst>
          <pc:docMk/>
          <pc:sldMk cId="3216959212" sldId="266"/>
        </pc:sldMkLst>
        <pc:spChg chg="mod">
          <ac:chgData name="Vaibhav Imade" userId="ba6af03a4d5df8f3" providerId="LiveId" clId="{4BB78466-B4E4-49AA-844E-97D925050833}" dt="2024-08-13T03:47:18.469" v="81"/>
          <ac:spMkLst>
            <pc:docMk/>
            <pc:sldMk cId="3216959212" sldId="266"/>
            <ac:spMk id="2" creationId="{0C33F06B-DE7B-4522-F498-0D924D88F2AB}"/>
          </ac:spMkLst>
        </pc:spChg>
        <pc:spChg chg="mod">
          <ac:chgData name="Vaibhav Imade" userId="ba6af03a4d5df8f3" providerId="LiveId" clId="{4BB78466-B4E4-49AA-844E-97D925050833}" dt="2024-08-13T03:59:02.918" v="166" actId="1076"/>
          <ac:spMkLst>
            <pc:docMk/>
            <pc:sldMk cId="3216959212" sldId="266"/>
            <ac:spMk id="4" creationId="{DFBE5E03-BA95-6700-90CB-EDB28B0EAE2B}"/>
          </ac:spMkLst>
        </pc:spChg>
        <pc:picChg chg="mod">
          <ac:chgData name="Vaibhav Imade" userId="ba6af03a4d5df8f3" providerId="LiveId" clId="{4BB78466-B4E4-49AA-844E-97D925050833}" dt="2024-08-13T03:58:55.653" v="165" actId="1076"/>
          <ac:picMkLst>
            <pc:docMk/>
            <pc:sldMk cId="3216959212" sldId="266"/>
            <ac:picMk id="8" creationId="{FD7233BD-A096-F4D4-046A-9B67FEAF1003}"/>
          </ac:picMkLst>
        </pc:picChg>
      </pc:sldChg>
      <pc:sldChg chg="modSp mod">
        <pc:chgData name="Vaibhav Imade" userId="ba6af03a4d5df8f3" providerId="LiveId" clId="{4BB78466-B4E4-49AA-844E-97D925050833}" dt="2024-08-13T03:51:13.137" v="110" actId="14100"/>
        <pc:sldMkLst>
          <pc:docMk/>
          <pc:sldMk cId="3288857585" sldId="267"/>
        </pc:sldMkLst>
        <pc:spChg chg="mod">
          <ac:chgData name="Vaibhav Imade" userId="ba6af03a4d5df8f3" providerId="LiveId" clId="{4BB78466-B4E4-49AA-844E-97D925050833}" dt="2024-08-13T03:47:18.469" v="81"/>
          <ac:spMkLst>
            <pc:docMk/>
            <pc:sldMk cId="3288857585" sldId="267"/>
            <ac:spMk id="2" creationId="{7E213CF4-4539-A1BE-C412-C64A20AF9D62}"/>
          </ac:spMkLst>
        </pc:spChg>
        <pc:picChg chg="mod">
          <ac:chgData name="Vaibhav Imade" userId="ba6af03a4d5df8f3" providerId="LiveId" clId="{4BB78466-B4E4-49AA-844E-97D925050833}" dt="2024-08-13T03:51:13.137" v="110" actId="14100"/>
          <ac:picMkLst>
            <pc:docMk/>
            <pc:sldMk cId="3288857585" sldId="267"/>
            <ac:picMk id="5" creationId="{3F2EAC7D-D16D-4786-5F91-A3A782122F9F}"/>
          </ac:picMkLst>
        </pc:picChg>
      </pc:sldChg>
      <pc:sldChg chg="modSp mod">
        <pc:chgData name="Vaibhav Imade" userId="ba6af03a4d5df8f3" providerId="LiveId" clId="{4BB78466-B4E4-49AA-844E-97D925050833}" dt="2024-08-13T03:51:59.390" v="116" actId="14100"/>
        <pc:sldMkLst>
          <pc:docMk/>
          <pc:sldMk cId="2932109914" sldId="268"/>
        </pc:sldMkLst>
        <pc:picChg chg="mod">
          <ac:chgData name="Vaibhav Imade" userId="ba6af03a4d5df8f3" providerId="LiveId" clId="{4BB78466-B4E4-49AA-844E-97D925050833}" dt="2024-08-13T03:51:59.390" v="116" actId="14100"/>
          <ac:picMkLst>
            <pc:docMk/>
            <pc:sldMk cId="2932109914" sldId="268"/>
            <ac:picMk id="5" creationId="{CC7F649C-D382-928C-4795-E5BCB232040A}"/>
          </ac:picMkLst>
        </pc:picChg>
      </pc:sldChg>
      <pc:sldChg chg="modSp mod">
        <pc:chgData name="Vaibhav Imade" userId="ba6af03a4d5df8f3" providerId="LiveId" clId="{4BB78466-B4E4-49AA-844E-97D925050833}" dt="2024-08-13T03:53:07.071" v="131" actId="1037"/>
        <pc:sldMkLst>
          <pc:docMk/>
          <pc:sldMk cId="1968818330" sldId="269"/>
        </pc:sldMkLst>
        <pc:picChg chg="mod">
          <ac:chgData name="Vaibhav Imade" userId="ba6af03a4d5df8f3" providerId="LiveId" clId="{4BB78466-B4E4-49AA-844E-97D925050833}" dt="2024-08-13T03:53:07.071" v="131" actId="1037"/>
          <ac:picMkLst>
            <pc:docMk/>
            <pc:sldMk cId="1968818330" sldId="269"/>
            <ac:picMk id="5" creationId="{690BF88C-C31A-E4AF-F43B-94888D418D4C}"/>
          </ac:picMkLst>
        </pc:picChg>
      </pc:sldChg>
      <pc:sldChg chg="modSp mod">
        <pc:chgData name="Vaibhav Imade" userId="ba6af03a4d5df8f3" providerId="LiveId" clId="{4BB78466-B4E4-49AA-844E-97D925050833}" dt="2024-08-13T04:00:15.778" v="175" actId="1076"/>
        <pc:sldMkLst>
          <pc:docMk/>
          <pc:sldMk cId="1982904914" sldId="270"/>
        </pc:sldMkLst>
        <pc:spChg chg="mod">
          <ac:chgData name="Vaibhav Imade" userId="ba6af03a4d5df8f3" providerId="LiveId" clId="{4BB78466-B4E4-49AA-844E-97D925050833}" dt="2024-08-13T03:47:18.469" v="81"/>
          <ac:spMkLst>
            <pc:docMk/>
            <pc:sldMk cId="1982904914" sldId="270"/>
            <ac:spMk id="2" creationId="{7F45D2F1-A9D1-1BC5-7872-058C7D151F4B}"/>
          </ac:spMkLst>
        </pc:spChg>
        <pc:spChg chg="mod">
          <ac:chgData name="Vaibhav Imade" userId="ba6af03a4d5df8f3" providerId="LiveId" clId="{4BB78466-B4E4-49AA-844E-97D925050833}" dt="2024-08-13T03:59:56.056" v="170" actId="2710"/>
          <ac:spMkLst>
            <pc:docMk/>
            <pc:sldMk cId="1982904914" sldId="270"/>
            <ac:spMk id="3" creationId="{50B2FFCB-3BAF-0A7C-F16B-126767E1D3A2}"/>
          </ac:spMkLst>
        </pc:spChg>
        <pc:picChg chg="mod">
          <ac:chgData name="Vaibhav Imade" userId="ba6af03a4d5df8f3" providerId="LiveId" clId="{4BB78466-B4E4-49AA-844E-97D925050833}" dt="2024-08-13T04:00:05.799" v="173" actId="1076"/>
          <ac:picMkLst>
            <pc:docMk/>
            <pc:sldMk cId="1982904914" sldId="270"/>
            <ac:picMk id="5" creationId="{E3FB271B-55E9-5175-C008-954C5BF13FE3}"/>
          </ac:picMkLst>
        </pc:picChg>
        <pc:picChg chg="mod">
          <ac:chgData name="Vaibhav Imade" userId="ba6af03a4d5df8f3" providerId="LiveId" clId="{4BB78466-B4E4-49AA-844E-97D925050833}" dt="2024-08-13T04:00:08.189" v="174" actId="1076"/>
          <ac:picMkLst>
            <pc:docMk/>
            <pc:sldMk cId="1982904914" sldId="270"/>
            <ac:picMk id="7" creationId="{87D9F37F-2981-6D8C-648C-9D359497565A}"/>
          </ac:picMkLst>
        </pc:picChg>
        <pc:picChg chg="mod">
          <ac:chgData name="Vaibhav Imade" userId="ba6af03a4d5df8f3" providerId="LiveId" clId="{4BB78466-B4E4-49AA-844E-97D925050833}" dt="2024-08-13T04:00:15.778" v="175" actId="1076"/>
          <ac:picMkLst>
            <pc:docMk/>
            <pc:sldMk cId="1982904914" sldId="270"/>
            <ac:picMk id="9" creationId="{6FC3F6ED-AAAD-4ED0-0ECD-F8AF523897A4}"/>
          </ac:picMkLst>
        </pc:picChg>
        <pc:picChg chg="mod">
          <ac:chgData name="Vaibhav Imade" userId="ba6af03a4d5df8f3" providerId="LiveId" clId="{4BB78466-B4E4-49AA-844E-97D925050833}" dt="2024-08-13T04:00:04.167" v="172" actId="1076"/>
          <ac:picMkLst>
            <pc:docMk/>
            <pc:sldMk cId="1982904914" sldId="270"/>
            <ac:picMk id="11" creationId="{FD2AFD6C-6996-709D-8912-CBF5B16FE678}"/>
          </ac:picMkLst>
        </pc:picChg>
      </pc:sldChg>
      <pc:sldChg chg="modSp mod">
        <pc:chgData name="Vaibhav Imade" userId="ba6af03a4d5df8f3" providerId="LiveId" clId="{4BB78466-B4E4-49AA-844E-97D925050833}" dt="2024-08-13T03:53:27.264" v="135" actId="1076"/>
        <pc:sldMkLst>
          <pc:docMk/>
          <pc:sldMk cId="31087771" sldId="271"/>
        </pc:sldMkLst>
        <pc:spChg chg="mod">
          <ac:chgData name="Vaibhav Imade" userId="ba6af03a4d5df8f3" providerId="LiveId" clId="{4BB78466-B4E4-49AA-844E-97D925050833}" dt="2024-08-13T03:47:18.469" v="81"/>
          <ac:spMkLst>
            <pc:docMk/>
            <pc:sldMk cId="31087771" sldId="271"/>
            <ac:spMk id="2" creationId="{B0EDF2C0-F6B5-31E5-FE3B-3E2D54BB383A}"/>
          </ac:spMkLst>
        </pc:spChg>
        <pc:picChg chg="mod">
          <ac:chgData name="Vaibhav Imade" userId="ba6af03a4d5df8f3" providerId="LiveId" clId="{4BB78466-B4E4-49AA-844E-97D925050833}" dt="2024-08-13T03:53:27.264" v="135" actId="1076"/>
          <ac:picMkLst>
            <pc:docMk/>
            <pc:sldMk cId="31087771" sldId="271"/>
            <ac:picMk id="5" creationId="{0199CF90-1DA8-C3C0-31FA-DB7AC375B3F3}"/>
          </ac:picMkLst>
        </pc:picChg>
      </pc:sldChg>
      <pc:sldChg chg="modSp mod">
        <pc:chgData name="Vaibhav Imade" userId="ba6af03a4d5df8f3" providerId="LiveId" clId="{4BB78466-B4E4-49AA-844E-97D925050833}" dt="2024-08-13T03:58:24.818" v="161" actId="1076"/>
        <pc:sldMkLst>
          <pc:docMk/>
          <pc:sldMk cId="1598949814" sldId="272"/>
        </pc:sldMkLst>
        <pc:spChg chg="mod">
          <ac:chgData name="Vaibhav Imade" userId="ba6af03a4d5df8f3" providerId="LiveId" clId="{4BB78466-B4E4-49AA-844E-97D925050833}" dt="2024-08-13T03:47:18.469" v="81"/>
          <ac:spMkLst>
            <pc:docMk/>
            <pc:sldMk cId="1598949814" sldId="272"/>
            <ac:spMk id="2" creationId="{39591923-44E8-D2D5-A920-96C5A54DB824}"/>
          </ac:spMkLst>
        </pc:spChg>
        <pc:spChg chg="mod">
          <ac:chgData name="Vaibhav Imade" userId="ba6af03a4d5df8f3" providerId="LiveId" clId="{4BB78466-B4E4-49AA-844E-97D925050833}" dt="2024-08-13T03:58:24.818" v="161" actId="1076"/>
          <ac:spMkLst>
            <pc:docMk/>
            <pc:sldMk cId="1598949814" sldId="272"/>
            <ac:spMk id="4" creationId="{65EDD24E-F32E-F9FA-A597-806E3B01AFA8}"/>
          </ac:spMkLst>
        </pc:spChg>
      </pc:sldChg>
      <pc:sldChg chg="modSp mod">
        <pc:chgData name="Vaibhav Imade" userId="ba6af03a4d5df8f3" providerId="LiveId" clId="{4BB78466-B4E4-49AA-844E-97D925050833}" dt="2024-08-13T03:53:57.422" v="140" actId="1076"/>
        <pc:sldMkLst>
          <pc:docMk/>
          <pc:sldMk cId="3069856681" sldId="273"/>
        </pc:sldMkLst>
        <pc:picChg chg="mod">
          <ac:chgData name="Vaibhav Imade" userId="ba6af03a4d5df8f3" providerId="LiveId" clId="{4BB78466-B4E4-49AA-844E-97D925050833}" dt="2024-08-13T03:53:57.422" v="140" actId="1076"/>
          <ac:picMkLst>
            <pc:docMk/>
            <pc:sldMk cId="3069856681" sldId="273"/>
            <ac:picMk id="5" creationId="{872E728B-8389-0386-1FF3-D967202AF9C9}"/>
          </ac:picMkLst>
        </pc:picChg>
      </pc:sldChg>
      <pc:sldChg chg="addSp delSp modSp new mod">
        <pc:chgData name="Vaibhav Imade" userId="ba6af03a4d5df8f3" providerId="LiveId" clId="{4BB78466-B4E4-49AA-844E-97D925050833}" dt="2024-08-13T04:42:13.975" v="223" actId="14100"/>
        <pc:sldMkLst>
          <pc:docMk/>
          <pc:sldMk cId="2962074550" sldId="274"/>
        </pc:sldMkLst>
        <pc:spChg chg="del">
          <ac:chgData name="Vaibhav Imade" userId="ba6af03a4d5df8f3" providerId="LiveId" clId="{4BB78466-B4E4-49AA-844E-97D925050833}" dt="2024-08-13T04:41:19.145" v="217" actId="478"/>
          <ac:spMkLst>
            <pc:docMk/>
            <pc:sldMk cId="2962074550" sldId="274"/>
            <ac:spMk id="2" creationId="{B1087AA6-DED8-7431-03E6-999985DD431F}"/>
          </ac:spMkLst>
        </pc:spChg>
        <pc:spChg chg="del">
          <ac:chgData name="Vaibhav Imade" userId="ba6af03a4d5df8f3" providerId="LiveId" clId="{4BB78466-B4E4-49AA-844E-97D925050833}" dt="2024-08-13T04:41:23.742" v="218" actId="931"/>
          <ac:spMkLst>
            <pc:docMk/>
            <pc:sldMk cId="2962074550" sldId="274"/>
            <ac:spMk id="3" creationId="{13D0505F-54DB-5A8A-8B76-8F53A7B90725}"/>
          </ac:spMkLst>
        </pc:spChg>
        <pc:picChg chg="add mod">
          <ac:chgData name="Vaibhav Imade" userId="ba6af03a4d5df8f3" providerId="LiveId" clId="{4BB78466-B4E4-49AA-844E-97D925050833}" dt="2024-08-13T04:42:13.975" v="223" actId="14100"/>
          <ac:picMkLst>
            <pc:docMk/>
            <pc:sldMk cId="2962074550" sldId="274"/>
            <ac:picMk id="5" creationId="{FCED2D84-107B-A3C9-ABC0-FB05F856EC5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CA82C5F-5185-45CC-9E18-9FB7675804CB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E42668C-594B-4503-BCE4-8A2711AB2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1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2C5F-5185-45CC-9E18-9FB7675804CB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668C-594B-4503-BCE4-8A2711AB2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4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2C5F-5185-45CC-9E18-9FB7675804CB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668C-594B-4503-BCE4-8A2711AB2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097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2C5F-5185-45CC-9E18-9FB7675804CB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668C-594B-4503-BCE4-8A2711AB2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305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2C5F-5185-45CC-9E18-9FB7675804CB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668C-594B-4503-BCE4-8A2711AB2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307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2C5F-5185-45CC-9E18-9FB7675804CB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668C-594B-4503-BCE4-8A2711AB2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734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2C5F-5185-45CC-9E18-9FB7675804CB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668C-594B-4503-BCE4-8A2711AB2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548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CA82C5F-5185-45CC-9E18-9FB7675804CB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668C-594B-4503-BCE4-8A2711AB2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755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CA82C5F-5185-45CC-9E18-9FB7675804CB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668C-594B-4503-BCE4-8A2711AB2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39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2C5F-5185-45CC-9E18-9FB7675804CB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668C-594B-4503-BCE4-8A2711AB2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74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2C5F-5185-45CC-9E18-9FB7675804CB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668C-594B-4503-BCE4-8A2711AB2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48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2C5F-5185-45CC-9E18-9FB7675804CB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668C-594B-4503-BCE4-8A2711AB2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08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2C5F-5185-45CC-9E18-9FB7675804CB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668C-594B-4503-BCE4-8A2711AB2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89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2C5F-5185-45CC-9E18-9FB7675804CB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668C-594B-4503-BCE4-8A2711AB2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04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2C5F-5185-45CC-9E18-9FB7675804CB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668C-594B-4503-BCE4-8A2711AB2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70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2C5F-5185-45CC-9E18-9FB7675804CB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668C-594B-4503-BCE4-8A2711AB2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73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2C5F-5185-45CC-9E18-9FB7675804CB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668C-594B-4503-BCE4-8A2711AB2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54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CA82C5F-5185-45CC-9E18-9FB7675804CB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E42668C-594B-4503-BCE4-8A2711AB2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90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4CFBE-80E8-6658-D477-337230153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353" y="1942012"/>
            <a:ext cx="9144000" cy="1655761"/>
          </a:xfrm>
        </p:spPr>
        <p:txBody>
          <a:bodyPr>
            <a:noAutofit/>
          </a:bodyPr>
          <a:lstStyle/>
          <a:p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Leave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41233-FAF8-7E04-2DF2-C34ADC574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3670" y="4097382"/>
            <a:ext cx="3373701" cy="1655762"/>
          </a:xfrm>
        </p:spPr>
        <p:txBody>
          <a:bodyPr>
            <a:normAutofit fontScale="25000" lnSpcReduction="20000"/>
          </a:bodyPr>
          <a:lstStyle/>
          <a:p>
            <a:r>
              <a:rPr lang="en-IN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By:-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Anmol Chaudhary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7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Anubha</a:t>
            </a:r>
            <a:r>
              <a:rPr lang="en-IN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Singh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7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Gangasagar</a:t>
            </a:r>
            <a:r>
              <a:rPr lang="en-IN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7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Pikle</a:t>
            </a:r>
            <a:endParaRPr lang="en-IN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Utkarsh </a:t>
            </a:r>
            <a:r>
              <a:rPr lang="en-IN" sz="7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Garad</a:t>
            </a:r>
            <a:endParaRPr lang="en-IN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Vaibhav Imade</a:t>
            </a:r>
          </a:p>
          <a:p>
            <a:pPr algn="l"/>
            <a:endParaRPr lang="en-IN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40F40A-CCF8-1979-DF27-D4CAF02DA546}"/>
              </a:ext>
            </a:extLst>
          </p:cNvPr>
          <p:cNvSpPr txBox="1"/>
          <p:nvPr/>
        </p:nvSpPr>
        <p:spPr>
          <a:xfrm>
            <a:off x="1292353" y="4097382"/>
            <a:ext cx="32883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Guided By:-</a:t>
            </a:r>
          </a:p>
          <a:p>
            <a:r>
              <a:rPr lang="en-IN" dirty="0">
                <a:solidFill>
                  <a:schemeClr val="bg1"/>
                </a:solidFill>
              </a:rPr>
              <a:t>MR. </a:t>
            </a: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RUSHIKESH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KATAGE</a:t>
            </a:r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764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C08EC6-7A18-0306-ECDF-8062F5D3D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297"/>
            <a:ext cx="12192000" cy="6657703"/>
          </a:xfrm>
        </p:spPr>
      </p:pic>
    </p:spTree>
    <p:extLst>
      <p:ext uri="{BB962C8B-B14F-4D97-AF65-F5344CB8AC3E}">
        <p14:creationId xmlns:p14="http://schemas.microsoft.com/office/powerpoint/2010/main" val="4253392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ED2D84-107B-A3C9-ABC0-FB05F856E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297"/>
            <a:ext cx="12192000" cy="6657703"/>
          </a:xfrm>
        </p:spPr>
      </p:pic>
    </p:spTree>
    <p:extLst>
      <p:ext uri="{BB962C8B-B14F-4D97-AF65-F5344CB8AC3E}">
        <p14:creationId xmlns:p14="http://schemas.microsoft.com/office/powerpoint/2010/main" val="296207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F06B-DE7B-4522-F498-0D924D88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MODULE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BE5E03-BA95-6700-90CB-EDB28B0EAE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2812" y="2741634"/>
            <a:ext cx="5440680" cy="280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and approve/reject leave requests.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 team leave schedules.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Configure leave policies.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 employee data and reports.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Oversee system usage and maintenance.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7233BD-A096-F4D4-046A-9B67FEAF1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60" y="2741634"/>
            <a:ext cx="4243251" cy="30293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16959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3CF4-4539-A1BE-C412-C64A20AF9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2EAC7D-D16D-4786-5F91-A3A782122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28" b="6909"/>
          <a:stretch/>
        </p:blipFill>
        <p:spPr>
          <a:xfrm>
            <a:off x="496389" y="1724296"/>
            <a:ext cx="11164388" cy="46490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88857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7F649C-D382-928C-4795-E5BCB2320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94" b="7514"/>
          <a:stretch/>
        </p:blipFill>
        <p:spPr>
          <a:xfrm>
            <a:off x="174171" y="136075"/>
            <a:ext cx="11756572" cy="65858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32109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0BF88C-C31A-E4AF-F43B-94888D418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88" b="8323"/>
          <a:stretch/>
        </p:blipFill>
        <p:spPr>
          <a:xfrm>
            <a:off x="70430" y="165464"/>
            <a:ext cx="12043195" cy="66925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68818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F2C0-F6B5-31E5-FE3B-3E2D54BB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99CF90-1DA8-C3C0-31FA-DB7AC375B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80" y="2473234"/>
            <a:ext cx="9387839" cy="3782106"/>
          </a:xfrm>
        </p:spPr>
      </p:pic>
    </p:spTree>
    <p:extLst>
      <p:ext uri="{BB962C8B-B14F-4D97-AF65-F5344CB8AC3E}">
        <p14:creationId xmlns:p14="http://schemas.microsoft.com/office/powerpoint/2010/main" val="31087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1923-44E8-D2D5-A920-96C5A54D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EDD24E-F32E-F9FA-A597-806E3B01AF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0783" y="2615312"/>
            <a:ext cx="8531695" cy="419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Streamlined Process: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Automates leave requests, approvals, and tracking.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Benefits: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Improves accuracy, reduces admin tasks, and enhances compliance.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Increases efficiency, transparency, and employee satisfaction.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 Steps: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 implementation to optimize leave management.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949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2E728B-8389-0386-1FF3-D967202AF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525" y="2740296"/>
            <a:ext cx="7262949" cy="2850607"/>
          </a:xfrm>
        </p:spPr>
      </p:pic>
    </p:spTree>
    <p:extLst>
      <p:ext uri="{BB962C8B-B14F-4D97-AF65-F5344CB8AC3E}">
        <p14:creationId xmlns:p14="http://schemas.microsoft.com/office/powerpoint/2010/main" val="306985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833A-4901-8BC8-D57F-F24B1228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C81423-DCDB-6AE1-D2F8-8C463946B8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leave management is key to smooth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Challenges: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processes are prone to errors and inefficiencies.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Difficult to manage leave schedules in large teams.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Implementing an automated Employee Leave Management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 leave tracking.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Reduced administrative workload.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visibility and improved compliance.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Presentation Focus: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 features, benefits, and implementation of the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89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EC702-15DF-0376-92E3-1913F5A15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95160-70A3-607C-F37A-06311407E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012803"/>
            <a:ext cx="8825659" cy="34163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Automate the leave request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Ensure transparency and accuracy in leave 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Improve communication between HR and employees.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Reduce administrative workload.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12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96341-3C2C-B4E6-F795-0FA7FFA4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FEATURES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2531FD8-647C-B8C3-0CFD-FFB9F4D716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2731" y="3116850"/>
            <a:ext cx="9325858" cy="2343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Online leave application and approval.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Real-time leave balance tracking.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Customizable leave types (e.g., sick leave, vacation, etc.).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Notification and reminder system.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Integration with payroll and attendance systems. </a:t>
            </a:r>
          </a:p>
        </p:txBody>
      </p:sp>
    </p:spTree>
    <p:extLst>
      <p:ext uri="{BB962C8B-B14F-4D97-AF65-F5344CB8AC3E}">
        <p14:creationId xmlns:p14="http://schemas.microsoft.com/office/powerpoint/2010/main" val="55031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5D2F1-A9D1-1BC5-7872-058C7D151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2FFCB-3BAF-0A7C-F16B-126767E1D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613" y="3093141"/>
            <a:ext cx="8825659" cy="341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Technologies: J2EE, React, Eclipse.   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Web Server: Java server.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Database Server: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server.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Operating System: Windows.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FB271B-55E9-5175-C008-954C5BF13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503" y="3910606"/>
            <a:ext cx="2143125" cy="2143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D9F37F-2981-6D8C-648C-9D3594975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032" y="3046163"/>
            <a:ext cx="2724883" cy="817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C3F6ED-AAAD-4ED0-0ECD-F8AF52389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272" y="2227012"/>
            <a:ext cx="1972221" cy="1889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2AFD6C-6996-709D-8912-CBF5B16FE6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471" y="4505650"/>
            <a:ext cx="2952750" cy="115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0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E59E-F527-443B-C6FA-97A167271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ROLES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A4B64F-3C50-1A3B-C929-0FA8A8349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95" b="-1"/>
          <a:stretch/>
        </p:blipFill>
        <p:spPr>
          <a:xfrm>
            <a:off x="646612" y="2400544"/>
            <a:ext cx="10515600" cy="3345781"/>
          </a:xfrm>
        </p:spPr>
      </p:pic>
    </p:spTree>
    <p:extLst>
      <p:ext uri="{BB962C8B-B14F-4D97-AF65-F5344CB8AC3E}">
        <p14:creationId xmlns:p14="http://schemas.microsoft.com/office/powerpoint/2010/main" val="448122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E6D8-AC5A-B232-888E-3EB7D1F36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728576-2D68-59B2-AB4F-E64166C03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89" y="2207985"/>
            <a:ext cx="10101942" cy="4051300"/>
          </a:xfrm>
        </p:spPr>
      </p:pic>
    </p:spTree>
    <p:extLst>
      <p:ext uri="{BB962C8B-B14F-4D97-AF65-F5344CB8AC3E}">
        <p14:creationId xmlns:p14="http://schemas.microsoft.com/office/powerpoint/2010/main" val="2984251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3E4D-1E31-506D-9670-62BA087C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MODULE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E0659C-26AB-885E-5422-3E2AA6247C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2721369"/>
            <a:ext cx="4845252" cy="2343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Login to the portal.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 Update Profile.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Submit leave requests.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View leave history and balance.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Receive approval/rejection notifications.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80BA53-12BC-CFF8-CB4B-36643E1B7D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36"/>
          <a:stretch/>
        </p:blipFill>
        <p:spPr>
          <a:xfrm>
            <a:off x="6740436" y="2505688"/>
            <a:ext cx="3762102" cy="305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4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4654-CCFA-B4DA-8FCF-8AB53F874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6918"/>
            <a:ext cx="10058400" cy="1135162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79A3A7-67D1-307E-14A7-CC216B7B8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92" b="6278"/>
          <a:stretch/>
        </p:blipFill>
        <p:spPr>
          <a:xfrm>
            <a:off x="478972" y="1463040"/>
            <a:ext cx="11234058" cy="4815840"/>
          </a:xfrm>
        </p:spPr>
      </p:pic>
    </p:spTree>
    <p:extLst>
      <p:ext uri="{BB962C8B-B14F-4D97-AF65-F5344CB8AC3E}">
        <p14:creationId xmlns:p14="http://schemas.microsoft.com/office/powerpoint/2010/main" val="2601079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174</TotalTime>
  <Words>308</Words>
  <Application>Microsoft Office PowerPoint</Application>
  <PresentationFormat>Widescreen</PresentationFormat>
  <Paragraphs>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Times New Roman</vt:lpstr>
      <vt:lpstr>Wingdings 3</vt:lpstr>
      <vt:lpstr>Ion Boardroom</vt:lpstr>
      <vt:lpstr>Employee Leave Management System</vt:lpstr>
      <vt:lpstr>INTRODUCTION</vt:lpstr>
      <vt:lpstr>OBJECTIVES</vt:lpstr>
      <vt:lpstr>SYSTEM FEATURES</vt:lpstr>
      <vt:lpstr>PLATFORM AND TOOLS</vt:lpstr>
      <vt:lpstr>USER ROLES</vt:lpstr>
      <vt:lpstr>PROCESS</vt:lpstr>
      <vt:lpstr>EMPLOYEE MODULE</vt:lpstr>
      <vt:lpstr>PROTOTYPE</vt:lpstr>
      <vt:lpstr>PowerPoint Presentation</vt:lpstr>
      <vt:lpstr>PowerPoint Presentation</vt:lpstr>
      <vt:lpstr>ADMIN MODULE</vt:lpstr>
      <vt:lpstr>PROTOTYPE</vt:lpstr>
      <vt:lpstr>PowerPoint Presentation</vt:lpstr>
      <vt:lpstr>PowerPoint Presentation</vt:lpstr>
      <vt:lpstr>DATABASE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Vaibhav Imade</dc:creator>
  <cp:lastModifiedBy>Vaibhav Imade</cp:lastModifiedBy>
  <cp:revision>1</cp:revision>
  <dcterms:created xsi:type="dcterms:W3CDTF">2024-08-12T18:45:37Z</dcterms:created>
  <dcterms:modified xsi:type="dcterms:W3CDTF">2024-08-13T04:42:41Z</dcterms:modified>
</cp:coreProperties>
</file>