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CE78-8B06-BEE4-72C9-6879F5AE0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analyst :</a:t>
            </a:r>
            <a:r>
              <a:rPr lang="en-US" sz="3200" dirty="0"/>
              <a:t>profit and sales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FBF32-6133-72E9-55B1-88F1CAC05C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Vaibhavi</a:t>
            </a:r>
            <a:r>
              <a:rPr lang="en-US" dirty="0"/>
              <a:t> </a:t>
            </a:r>
            <a:r>
              <a:rPr lang="en-US" dirty="0" err="1"/>
              <a:t>shete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99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4F4F52-76B0-1D7D-61F2-0AC48E71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120" y="426720"/>
            <a:ext cx="7884160" cy="4434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055947-747C-1FFE-CB56-A1CFAB43F8E2}"/>
              </a:ext>
            </a:extLst>
          </p:cNvPr>
          <p:cNvSpPr txBox="1"/>
          <p:nvPr/>
        </p:nvSpPr>
        <p:spPr>
          <a:xfrm rot="10800000" flipH="1" flipV="1">
            <a:off x="926608" y="5505753"/>
            <a:ext cx="1033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Insight: ”Total profit trends </a:t>
            </a:r>
            <a:r>
              <a:rPr lang="en-US" dirty="0" err="1"/>
              <a:t>upwards,peaking</a:t>
            </a:r>
            <a:r>
              <a:rPr lang="en-US" dirty="0"/>
              <a:t> months “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5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73CBB5-E1F1-4ACB-DBCC-5D12AF05F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35" y="265471"/>
            <a:ext cx="6725265" cy="5016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DC354-D5E7-EA24-2EE4-3B7366AFEEEF}"/>
              </a:ext>
            </a:extLst>
          </p:cNvPr>
          <p:cNvSpPr txBox="1"/>
          <p:nvPr/>
        </p:nvSpPr>
        <p:spPr>
          <a:xfrm>
            <a:off x="648929" y="5663381"/>
            <a:ext cx="986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Insight: “category x contributes the most profits.”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75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65D69-8128-72E9-E212-53E5BB1BB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70" y="363793"/>
            <a:ext cx="7855975" cy="4418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E2F017-EA4D-EEB4-7576-816197B5FEE4}"/>
              </a:ext>
            </a:extLst>
          </p:cNvPr>
          <p:cNvSpPr txBox="1"/>
          <p:nvPr/>
        </p:nvSpPr>
        <p:spPr>
          <a:xfrm>
            <a:off x="1278193" y="5466735"/>
            <a:ext cx="852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Insight : ”Region x leads in sales growth.”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76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D47966-DD23-C371-6EC6-2E0B143D8277}"/>
              </a:ext>
            </a:extLst>
          </p:cNvPr>
          <p:cNvSpPr txBox="1"/>
          <p:nvPr/>
        </p:nvSpPr>
        <p:spPr>
          <a:xfrm>
            <a:off x="1258529" y="973394"/>
            <a:ext cx="9389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 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Key </a:t>
            </a:r>
            <a:r>
              <a:rPr lang="en-US" dirty="0" err="1"/>
              <a:t>Takeway</a:t>
            </a:r>
            <a:r>
              <a:rPr lang="en-US" dirty="0"/>
              <a:t>: Focus on booting sales in underperforming regions and    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450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20</TotalTime>
  <Words>58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Mesh</vt:lpstr>
      <vt:lpstr>Data analyst :profit and sales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vaibhavishete04@gmail.com</dc:creator>
  <cp:lastModifiedBy>vaibhavishete04@gmail.com</cp:lastModifiedBy>
  <cp:revision>1</cp:revision>
  <dcterms:created xsi:type="dcterms:W3CDTF">2025-04-25T13:48:38Z</dcterms:created>
  <dcterms:modified xsi:type="dcterms:W3CDTF">2025-04-25T14:08:45Z</dcterms:modified>
</cp:coreProperties>
</file>