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9" r:id="rId5"/>
    <p:sldId id="262" r:id="rId6"/>
    <p:sldId id="263" r:id="rId7"/>
    <p:sldId id="266" r:id="rId8"/>
    <p:sldId id="264" r:id="rId9"/>
    <p:sldId id="265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01691-C7D1-445B-987B-7FE57397ED5F}" v="220" dt="2023-08-20T18:34:35.505"/>
    <p1510:client id="{9D0C649E-1C8C-4680-B1E1-6562EA567E3F}" v="200" dt="2023-08-22T09:37:27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Jagdale" userId="06cc9d1999f3e651" providerId="Windows Live" clId="Web-{77B01691-C7D1-445B-987B-7FE57397ED5F}"/>
    <pc:docChg chg="addSld delSld modSld">
      <pc:chgData name="Vaibhav Jagdale" userId="06cc9d1999f3e651" providerId="Windows Live" clId="Web-{77B01691-C7D1-445B-987B-7FE57397ED5F}" dt="2023-08-20T18:35:34.384" v="313"/>
      <pc:docMkLst>
        <pc:docMk/>
      </pc:docMkLst>
      <pc:sldChg chg="addSp delSp modSp mod setBg">
        <pc:chgData name="Vaibhav Jagdale" userId="06cc9d1999f3e651" providerId="Windows Live" clId="Web-{77B01691-C7D1-445B-987B-7FE57397ED5F}" dt="2023-08-20T17:29:20.108" v="31"/>
        <pc:sldMkLst>
          <pc:docMk/>
          <pc:sldMk cId="109857222" sldId="256"/>
        </pc:sldMkLst>
        <pc:spChg chg="mod">
          <ac:chgData name="Vaibhav Jagdale" userId="06cc9d1999f3e651" providerId="Windows Live" clId="Web-{77B01691-C7D1-445B-987B-7FE57397ED5F}" dt="2023-08-20T17:29:20.108" v="3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aibhav Jagdale" userId="06cc9d1999f3e651" providerId="Windows Live" clId="Web-{77B01691-C7D1-445B-987B-7FE57397ED5F}" dt="2023-08-20T17:29:20.108" v="3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aibhav Jagdale" userId="06cc9d1999f3e651" providerId="Windows Live" clId="Web-{77B01691-C7D1-445B-987B-7FE57397ED5F}" dt="2023-08-20T13:00:03.075" v="14"/>
          <ac:spMkLst>
            <pc:docMk/>
            <pc:sldMk cId="109857222" sldId="256"/>
            <ac:spMk id="8" creationId="{A8DB9CD9-59B1-4D73-BC4C-98796A48EF9B}"/>
          </ac:spMkLst>
        </pc:spChg>
        <pc:spChg chg="add del">
          <ac:chgData name="Vaibhav Jagdale" userId="06cc9d1999f3e651" providerId="Windows Live" clId="Web-{77B01691-C7D1-445B-987B-7FE57397ED5F}" dt="2023-08-20T13:00:03.075" v="14"/>
          <ac:spMkLst>
            <pc:docMk/>
            <pc:sldMk cId="109857222" sldId="256"/>
            <ac:spMk id="10" creationId="{8874A6A9-41FF-4E33-AFA8-F9F81436A59E}"/>
          </ac:spMkLst>
        </pc:spChg>
        <pc:spChg chg="add del">
          <ac:chgData name="Vaibhav Jagdale" userId="06cc9d1999f3e651" providerId="Windows Live" clId="Web-{77B01691-C7D1-445B-987B-7FE57397ED5F}" dt="2023-08-20T13:00:38.076" v="16"/>
          <ac:spMkLst>
            <pc:docMk/>
            <pc:sldMk cId="109857222" sldId="256"/>
            <ac:spMk id="14" creationId="{3629484E-3792-4B3D-89AD-7C8A1ED0E0D4}"/>
          </ac:spMkLst>
        </pc:spChg>
        <pc:spChg chg="add del">
          <ac:chgData name="Vaibhav Jagdale" userId="06cc9d1999f3e651" providerId="Windows Live" clId="Web-{77B01691-C7D1-445B-987B-7FE57397ED5F}" dt="2023-08-20T13:00:38.076" v="16"/>
          <ac:spMkLst>
            <pc:docMk/>
            <pc:sldMk cId="109857222" sldId="256"/>
            <ac:spMk id="21" creationId="{FFD48BC7-DC40-47DE-87EE-9F4B6ECB9ABB}"/>
          </ac:spMkLst>
        </pc:spChg>
        <pc:spChg chg="add del">
          <ac:chgData name="Vaibhav Jagdale" userId="06cc9d1999f3e651" providerId="Windows Live" clId="Web-{77B01691-C7D1-445B-987B-7FE57397ED5F}" dt="2023-08-20T13:00:38.076" v="16"/>
          <ac:spMkLst>
            <pc:docMk/>
            <pc:sldMk cId="109857222" sldId="256"/>
            <ac:spMk id="22" creationId="{E502BBC7-2C76-46F3-BC24-5985BC13DB88}"/>
          </ac:spMkLst>
        </pc:spChg>
        <pc:spChg chg="add del">
          <ac:chgData name="Vaibhav Jagdale" userId="06cc9d1999f3e651" providerId="Windows Live" clId="Web-{77B01691-C7D1-445B-987B-7FE57397ED5F}" dt="2023-08-20T13:00:38.076" v="16"/>
          <ac:spMkLst>
            <pc:docMk/>
            <pc:sldMk cId="109857222" sldId="256"/>
            <ac:spMk id="23" creationId="{C7F28D52-2A5F-4D23-81AE-7CB8B591C7AF}"/>
          </ac:spMkLst>
        </pc:spChg>
        <pc:spChg chg="add del">
          <ac:chgData name="Vaibhav Jagdale" userId="06cc9d1999f3e651" providerId="Windows Live" clId="Web-{77B01691-C7D1-445B-987B-7FE57397ED5F}" dt="2023-08-20T13:00:55.577" v="18"/>
          <ac:spMkLst>
            <pc:docMk/>
            <pc:sldMk cId="109857222" sldId="256"/>
            <ac:spMk id="25" creationId="{943CAA20-3569-4189-9E48-239A229A86CA}"/>
          </ac:spMkLst>
        </pc:spChg>
        <pc:spChg chg="add del">
          <ac:chgData name="Vaibhav Jagdale" userId="06cc9d1999f3e651" providerId="Windows Live" clId="Web-{77B01691-C7D1-445B-987B-7FE57397ED5F}" dt="2023-08-20T13:00:55.577" v="18"/>
          <ac:spMkLst>
            <pc:docMk/>
            <pc:sldMk cId="109857222" sldId="256"/>
            <ac:spMk id="26" creationId="{DA542B6D-E775-4832-91DC-2D20F857813A}"/>
          </ac:spMkLst>
        </pc:spChg>
        <pc:spChg chg="add del">
          <ac:chgData name="Vaibhav Jagdale" userId="06cc9d1999f3e651" providerId="Windows Live" clId="Web-{77B01691-C7D1-445B-987B-7FE57397ED5F}" dt="2023-08-20T13:00:59.530" v="20"/>
          <ac:spMkLst>
            <pc:docMk/>
            <pc:sldMk cId="109857222" sldId="256"/>
            <ac:spMk id="28" creationId="{FEC7823C-FDD6-429C-986C-063FDEBF9EAA}"/>
          </ac:spMkLst>
        </pc:spChg>
        <pc:spChg chg="add del">
          <ac:chgData name="Vaibhav Jagdale" userId="06cc9d1999f3e651" providerId="Windows Live" clId="Web-{77B01691-C7D1-445B-987B-7FE57397ED5F}" dt="2023-08-20T13:00:59.530" v="20"/>
          <ac:spMkLst>
            <pc:docMk/>
            <pc:sldMk cId="109857222" sldId="256"/>
            <ac:spMk id="29" creationId="{9CF7FE1C-8BC5-4B0C-A2BC-93AB72C90FDD}"/>
          </ac:spMkLst>
        </pc:spChg>
        <pc:spChg chg="add del">
          <ac:chgData name="Vaibhav Jagdale" userId="06cc9d1999f3e651" providerId="Windows Live" clId="Web-{77B01691-C7D1-445B-987B-7FE57397ED5F}" dt="2023-08-20T13:00:59.530" v="20"/>
          <ac:spMkLst>
            <pc:docMk/>
            <pc:sldMk cId="109857222" sldId="256"/>
            <ac:spMk id="30" creationId="{B0651F5E-0457-4065-ACB2-8B81590C204B}"/>
          </ac:spMkLst>
        </pc:spChg>
        <pc:spChg chg="add del">
          <ac:chgData name="Vaibhav Jagdale" userId="06cc9d1999f3e651" providerId="Windows Live" clId="Web-{77B01691-C7D1-445B-987B-7FE57397ED5F}" dt="2023-08-20T17:29:20.108" v="31"/>
          <ac:spMkLst>
            <pc:docMk/>
            <pc:sldMk cId="109857222" sldId="256"/>
            <ac:spMk id="32" creationId="{943CAA20-3569-4189-9E48-239A229A86CA}"/>
          </ac:spMkLst>
        </pc:spChg>
        <pc:spChg chg="add del">
          <ac:chgData name="Vaibhav Jagdale" userId="06cc9d1999f3e651" providerId="Windows Live" clId="Web-{77B01691-C7D1-445B-987B-7FE57397ED5F}" dt="2023-08-20T17:29:20.108" v="31"/>
          <ac:spMkLst>
            <pc:docMk/>
            <pc:sldMk cId="109857222" sldId="256"/>
            <ac:spMk id="33" creationId="{DA542B6D-E775-4832-91DC-2D20F857813A}"/>
          </ac:spMkLst>
        </pc:spChg>
        <pc:spChg chg="add">
          <ac:chgData name="Vaibhav Jagdale" userId="06cc9d1999f3e651" providerId="Windows Live" clId="Web-{77B01691-C7D1-445B-987B-7FE57397ED5F}" dt="2023-08-20T17:29:20.108" v="31"/>
          <ac:spMkLst>
            <pc:docMk/>
            <pc:sldMk cId="109857222" sldId="256"/>
            <ac:spMk id="38" creationId="{FFD48BC7-DC40-47DE-87EE-9F4B6ECB9ABB}"/>
          </ac:spMkLst>
        </pc:spChg>
        <pc:spChg chg="add">
          <ac:chgData name="Vaibhav Jagdale" userId="06cc9d1999f3e651" providerId="Windows Live" clId="Web-{77B01691-C7D1-445B-987B-7FE57397ED5F}" dt="2023-08-20T17:29:20.108" v="31"/>
          <ac:spMkLst>
            <pc:docMk/>
            <pc:sldMk cId="109857222" sldId="256"/>
            <ac:spMk id="40" creationId="{E502BBC7-2C76-46F3-BC24-5985BC13DB88}"/>
          </ac:spMkLst>
        </pc:spChg>
        <pc:spChg chg="add">
          <ac:chgData name="Vaibhav Jagdale" userId="06cc9d1999f3e651" providerId="Windows Live" clId="Web-{77B01691-C7D1-445B-987B-7FE57397ED5F}" dt="2023-08-20T17:29:20.108" v="31"/>
          <ac:spMkLst>
            <pc:docMk/>
            <pc:sldMk cId="109857222" sldId="256"/>
            <ac:spMk id="42" creationId="{C7F28D52-2A5F-4D23-81AE-7CB8B591C7AF}"/>
          </ac:spMkLst>
        </pc:spChg>
        <pc:spChg chg="add">
          <ac:chgData name="Vaibhav Jagdale" userId="06cc9d1999f3e651" providerId="Windows Live" clId="Web-{77B01691-C7D1-445B-987B-7FE57397ED5F}" dt="2023-08-20T17:29:20.108" v="31"/>
          <ac:spMkLst>
            <pc:docMk/>
            <pc:sldMk cId="109857222" sldId="256"/>
            <ac:spMk id="44" creationId="{3629484E-3792-4B3D-89AD-7C8A1ED0E0D4}"/>
          </ac:spMkLst>
        </pc:spChg>
        <pc:grpChg chg="add del">
          <ac:chgData name="Vaibhav Jagdale" userId="06cc9d1999f3e651" providerId="Windows Live" clId="Web-{77B01691-C7D1-445B-987B-7FE57397ED5F}" dt="2023-08-20T13:00:03.075" v="14"/>
          <ac:grpSpMkLst>
            <pc:docMk/>
            <pc:sldMk cId="109857222" sldId="256"/>
            <ac:grpSpMk id="12" creationId="{721D730E-1F97-4071-B143-B05E6D2599BC}"/>
          </ac:grpSpMkLst>
        </pc:grpChg>
      </pc:sldChg>
      <pc:sldChg chg="addSp delSp modSp new mod setBg">
        <pc:chgData name="Vaibhav Jagdale" userId="06cc9d1999f3e651" providerId="Windows Live" clId="Web-{77B01691-C7D1-445B-987B-7FE57397ED5F}" dt="2023-08-20T18:35:34.384" v="313"/>
        <pc:sldMkLst>
          <pc:docMk/>
          <pc:sldMk cId="3389423994" sldId="257"/>
        </pc:sldMkLst>
        <pc:spChg chg="mod">
          <ac:chgData name="Vaibhav Jagdale" userId="06cc9d1999f3e651" providerId="Windows Live" clId="Web-{77B01691-C7D1-445B-987B-7FE57397ED5F}" dt="2023-08-20T18:35:34.384" v="313"/>
          <ac:spMkLst>
            <pc:docMk/>
            <pc:sldMk cId="3389423994" sldId="257"/>
            <ac:spMk id="2" creationId="{E0BC0DB2-3B71-A12D-CD96-AA7C9C9266A3}"/>
          </ac:spMkLst>
        </pc:spChg>
        <pc:spChg chg="del">
          <ac:chgData name="Vaibhav Jagdale" userId="06cc9d1999f3e651" providerId="Windows Live" clId="Web-{77B01691-C7D1-445B-987B-7FE57397ED5F}" dt="2023-08-20T17:10:50.415" v="24"/>
          <ac:spMkLst>
            <pc:docMk/>
            <pc:sldMk cId="3389423994" sldId="257"/>
            <ac:spMk id="3" creationId="{24CF445B-6A74-DC6B-29B7-D546E7D34BD1}"/>
          </ac:spMkLst>
        </pc:spChg>
        <pc:spChg chg="add del mod">
          <ac:chgData name="Vaibhav Jagdale" userId="06cc9d1999f3e651" providerId="Windows Live" clId="Web-{77B01691-C7D1-445B-987B-7FE57397ED5F}" dt="2023-08-20T17:25:45.654" v="26"/>
          <ac:spMkLst>
            <pc:docMk/>
            <pc:sldMk cId="3389423994" sldId="257"/>
            <ac:spMk id="6" creationId="{A2CCCAFC-7EB2-F6CF-A0A8-A6310AFF7DE8}"/>
          </ac:spMkLst>
        </pc:spChg>
        <pc:spChg chg="add mod ord">
          <ac:chgData name="Vaibhav Jagdale" userId="06cc9d1999f3e651" providerId="Windows Live" clId="Web-{77B01691-C7D1-445B-987B-7FE57397ED5F}" dt="2023-08-20T18:35:34.384" v="313"/>
          <ac:spMkLst>
            <pc:docMk/>
            <pc:sldMk cId="3389423994" sldId="257"/>
            <ac:spMk id="8" creationId="{0ABEA17C-7013-0C16-E7E6-C6C575BDFCB2}"/>
          </ac:spMkLst>
        </pc:spChg>
        <pc:spChg chg="add del">
          <ac:chgData name="Vaibhav Jagdale" userId="06cc9d1999f3e651" providerId="Windows Live" clId="Web-{77B01691-C7D1-445B-987B-7FE57397ED5F}" dt="2023-08-20T17:31:39.243" v="34"/>
          <ac:spMkLst>
            <pc:docMk/>
            <pc:sldMk cId="3389423994" sldId="257"/>
            <ac:spMk id="12" creationId="{F0DCC097-1DB8-4B6D-85D0-6FBA0E1CA4BA}"/>
          </ac:spMkLst>
        </pc:spChg>
        <pc:spChg chg="add del">
          <ac:chgData name="Vaibhav Jagdale" userId="06cc9d1999f3e651" providerId="Windows Live" clId="Web-{77B01691-C7D1-445B-987B-7FE57397ED5F}" dt="2023-08-20T17:31:39.243" v="34"/>
          <ac:spMkLst>
            <pc:docMk/>
            <pc:sldMk cId="3389423994" sldId="257"/>
            <ac:spMk id="14" creationId="{E0B58608-23C8-4441-994D-C6823EEE1DB7}"/>
          </ac:spMkLst>
        </pc:spChg>
        <pc:spChg chg="add del">
          <ac:chgData name="Vaibhav Jagdale" userId="06cc9d1999f3e651" providerId="Windows Live" clId="Web-{77B01691-C7D1-445B-987B-7FE57397ED5F}" dt="2023-08-20T17:31:55.604" v="36"/>
          <ac:spMkLst>
            <pc:docMk/>
            <pc:sldMk cId="3389423994" sldId="257"/>
            <ac:spMk id="19" creationId="{1A95671B-3CC6-4792-9114-B74FAEA224E6}"/>
          </ac:spMkLst>
        </pc:spChg>
        <pc:spChg chg="add del">
          <ac:chgData name="Vaibhav Jagdale" userId="06cc9d1999f3e651" providerId="Windows Live" clId="Web-{77B01691-C7D1-445B-987B-7FE57397ED5F}" dt="2023-08-20T17:32:27.747" v="40"/>
          <ac:spMkLst>
            <pc:docMk/>
            <pc:sldMk cId="3389423994" sldId="257"/>
            <ac:spMk id="24" creationId="{50811073-89F5-46D6-83D8-BA764464977D}"/>
          </ac:spMkLst>
        </pc:spChg>
        <pc:spChg chg="add del">
          <ac:chgData name="Vaibhav Jagdale" userId="06cc9d1999f3e651" providerId="Windows Live" clId="Web-{77B01691-C7D1-445B-987B-7FE57397ED5F}" dt="2023-08-20T17:32:27.747" v="40"/>
          <ac:spMkLst>
            <pc:docMk/>
            <pc:sldMk cId="3389423994" sldId="257"/>
            <ac:spMk id="26" creationId="{608CD17C-4A7C-477D-A659-BA8A89A78700}"/>
          </ac:spMkLst>
        </pc:spChg>
        <pc:spChg chg="add del">
          <ac:chgData name="Vaibhav Jagdale" userId="06cc9d1999f3e651" providerId="Windows Live" clId="Web-{77B01691-C7D1-445B-987B-7FE57397ED5F}" dt="2023-08-20T17:32:27.747" v="39"/>
          <ac:spMkLst>
            <pc:docMk/>
            <pc:sldMk cId="3389423994" sldId="257"/>
            <ac:spMk id="31" creationId="{1A95671B-3CC6-4792-9114-B74FAEA224E6}"/>
          </ac:spMkLst>
        </pc:spChg>
        <pc:spChg chg="add del">
          <ac:chgData name="Vaibhav Jagdale" userId="06cc9d1999f3e651" providerId="Windows Live" clId="Web-{77B01691-C7D1-445B-987B-7FE57397ED5F}" dt="2023-08-20T17:32:54.343" v="45"/>
          <ac:spMkLst>
            <pc:docMk/>
            <pc:sldMk cId="3389423994" sldId="257"/>
            <ac:spMk id="33" creationId="{E18AC0D4-F32D-4067-9F63-E553F4AFFF0E}"/>
          </ac:spMkLst>
        </pc:spChg>
        <pc:spChg chg="add del">
          <ac:chgData name="Vaibhav Jagdale" userId="06cc9d1999f3e651" providerId="Windows Live" clId="Web-{77B01691-C7D1-445B-987B-7FE57397ED5F}" dt="2023-08-20T17:32:54.343" v="45"/>
          <ac:spMkLst>
            <pc:docMk/>
            <pc:sldMk cId="3389423994" sldId="257"/>
            <ac:spMk id="34" creationId="{90D0877E-6CD0-4206-8A18-56CEE73EFBF9}"/>
          </ac:spMkLst>
        </pc:spChg>
        <pc:spChg chg="add del">
          <ac:chgData name="Vaibhav Jagdale" userId="06cc9d1999f3e651" providerId="Windows Live" clId="Web-{77B01691-C7D1-445B-987B-7FE57397ED5F}" dt="2023-08-20T17:32:54.327" v="44"/>
          <ac:spMkLst>
            <pc:docMk/>
            <pc:sldMk cId="3389423994" sldId="257"/>
            <ac:spMk id="39" creationId="{A8908DB7-C3A6-4FCB-9820-CEE02B398C4A}"/>
          </ac:spMkLst>
        </pc:spChg>
        <pc:spChg chg="add del">
          <ac:chgData name="Vaibhav Jagdale" userId="06cc9d1999f3e651" providerId="Windows Live" clId="Web-{77B01691-C7D1-445B-987B-7FE57397ED5F}" dt="2023-08-20T17:32:54.327" v="44"/>
          <ac:spMkLst>
            <pc:docMk/>
            <pc:sldMk cId="3389423994" sldId="257"/>
            <ac:spMk id="41" creationId="{535742DD-1B16-4E9D-B715-0D74B4574A68}"/>
          </ac:spMkLst>
        </pc:spChg>
        <pc:spChg chg="add del">
          <ac:chgData name="Vaibhav Jagdale" userId="06cc9d1999f3e651" providerId="Windows Live" clId="Web-{77B01691-C7D1-445B-987B-7FE57397ED5F}" dt="2023-08-20T18:35:34.384" v="313"/>
          <ac:spMkLst>
            <pc:docMk/>
            <pc:sldMk cId="3389423994" sldId="257"/>
            <ac:spMk id="43" creationId="{50811073-89F5-46D6-83D8-BA764464977D}"/>
          </ac:spMkLst>
        </pc:spChg>
        <pc:spChg chg="add del">
          <ac:chgData name="Vaibhav Jagdale" userId="06cc9d1999f3e651" providerId="Windows Live" clId="Web-{77B01691-C7D1-445B-987B-7FE57397ED5F}" dt="2023-08-20T18:35:34.384" v="313"/>
          <ac:spMkLst>
            <pc:docMk/>
            <pc:sldMk cId="3389423994" sldId="257"/>
            <ac:spMk id="44" creationId="{608CD17C-4A7C-477D-A659-BA8A89A78700}"/>
          </ac:spMkLst>
        </pc:spChg>
        <pc:spChg chg="add">
          <ac:chgData name="Vaibhav Jagdale" userId="06cc9d1999f3e651" providerId="Windows Live" clId="Web-{77B01691-C7D1-445B-987B-7FE57397ED5F}" dt="2023-08-20T18:35:34.384" v="313"/>
          <ac:spMkLst>
            <pc:docMk/>
            <pc:sldMk cId="3389423994" sldId="257"/>
            <ac:spMk id="49" creationId="{32AEEBC8-9D30-42EF-95F2-386C2653FBF0}"/>
          </ac:spMkLst>
        </pc:spChg>
        <pc:spChg chg="add">
          <ac:chgData name="Vaibhav Jagdale" userId="06cc9d1999f3e651" providerId="Windows Live" clId="Web-{77B01691-C7D1-445B-987B-7FE57397ED5F}" dt="2023-08-20T18:35:34.384" v="313"/>
          <ac:spMkLst>
            <pc:docMk/>
            <pc:sldMk cId="3389423994" sldId="257"/>
            <ac:spMk id="51" creationId="{2E92FA66-67D7-4CB4-94D3-E643A9AD4757}"/>
          </ac:spMkLst>
        </pc:spChg>
        <pc:picChg chg="add del mod ord">
          <ac:chgData name="Vaibhav Jagdale" userId="06cc9d1999f3e651" providerId="Windows Live" clId="Web-{77B01691-C7D1-445B-987B-7FE57397ED5F}" dt="2023-08-20T17:10:52.494" v="25"/>
          <ac:picMkLst>
            <pc:docMk/>
            <pc:sldMk cId="3389423994" sldId="257"/>
            <ac:picMk id="4" creationId="{9EB7D41B-058D-23B0-88F9-A89578AC27CD}"/>
          </ac:picMkLst>
        </pc:picChg>
        <pc:picChg chg="add mod ord">
          <ac:chgData name="Vaibhav Jagdale" userId="06cc9d1999f3e651" providerId="Windows Live" clId="Web-{77B01691-C7D1-445B-987B-7FE57397ED5F}" dt="2023-08-20T18:35:34.384" v="313"/>
          <ac:picMkLst>
            <pc:docMk/>
            <pc:sldMk cId="3389423994" sldId="257"/>
            <ac:picMk id="7" creationId="{E14F559F-FC00-9D4C-00FA-503903A2B94C}"/>
          </ac:picMkLst>
        </pc:picChg>
      </pc:sldChg>
      <pc:sldChg chg="addSp delSp modSp new">
        <pc:chgData name="Vaibhav Jagdale" userId="06cc9d1999f3e651" providerId="Windows Live" clId="Web-{77B01691-C7D1-445B-987B-7FE57397ED5F}" dt="2023-08-20T17:45:32.478" v="74"/>
        <pc:sldMkLst>
          <pc:docMk/>
          <pc:sldMk cId="4044957886" sldId="258"/>
        </pc:sldMkLst>
        <pc:spChg chg="mod">
          <ac:chgData name="Vaibhav Jagdale" userId="06cc9d1999f3e651" providerId="Windows Live" clId="Web-{77B01691-C7D1-445B-987B-7FE57397ED5F}" dt="2023-08-20T17:45:17.727" v="71" actId="20577"/>
          <ac:spMkLst>
            <pc:docMk/>
            <pc:sldMk cId="4044957886" sldId="258"/>
            <ac:spMk id="2" creationId="{0413FC5D-60DA-9683-DAB3-92A723481E5A}"/>
          </ac:spMkLst>
        </pc:spChg>
        <pc:spChg chg="del mod">
          <ac:chgData name="Vaibhav Jagdale" userId="06cc9d1999f3e651" providerId="Windows Live" clId="Web-{77B01691-C7D1-445B-987B-7FE57397ED5F}" dt="2023-08-20T17:44:19.316" v="56"/>
          <ac:spMkLst>
            <pc:docMk/>
            <pc:sldMk cId="4044957886" sldId="258"/>
            <ac:spMk id="3" creationId="{500089E1-B123-BB57-5910-C7E43449EFD9}"/>
          </ac:spMkLst>
        </pc:spChg>
        <pc:graphicFrameChg chg="add modGraphic">
          <ac:chgData name="Vaibhav Jagdale" userId="06cc9d1999f3e651" providerId="Windows Live" clId="Web-{77B01691-C7D1-445B-987B-7FE57397ED5F}" dt="2023-08-20T17:45:32.478" v="74"/>
          <ac:graphicFrameMkLst>
            <pc:docMk/>
            <pc:sldMk cId="4044957886" sldId="258"/>
            <ac:graphicFrameMk id="5" creationId="{979395CE-F01B-D76D-69A2-76ED51AABF44}"/>
          </ac:graphicFrameMkLst>
        </pc:graphicFrameChg>
      </pc:sldChg>
      <pc:sldChg chg="addSp delSp modSp new mod setBg">
        <pc:chgData name="Vaibhav Jagdale" userId="06cc9d1999f3e651" providerId="Windows Live" clId="Web-{77B01691-C7D1-445B-987B-7FE57397ED5F}" dt="2023-08-20T18:01:10.049" v="109"/>
        <pc:sldMkLst>
          <pc:docMk/>
          <pc:sldMk cId="1757936181" sldId="259"/>
        </pc:sldMkLst>
        <pc:spChg chg="mod">
          <ac:chgData name="Vaibhav Jagdale" userId="06cc9d1999f3e651" providerId="Windows Live" clId="Web-{77B01691-C7D1-445B-987B-7FE57397ED5F}" dt="2023-08-20T18:00:48.813" v="108"/>
          <ac:spMkLst>
            <pc:docMk/>
            <pc:sldMk cId="1757936181" sldId="259"/>
            <ac:spMk id="2" creationId="{1116E532-DD85-A35E-1DC8-767231F02275}"/>
          </ac:spMkLst>
        </pc:spChg>
        <pc:spChg chg="add del mod">
          <ac:chgData name="Vaibhav Jagdale" userId="06cc9d1999f3e651" providerId="Windows Live" clId="Web-{77B01691-C7D1-445B-987B-7FE57397ED5F}" dt="2023-08-20T17:53:16.998" v="94"/>
          <ac:spMkLst>
            <pc:docMk/>
            <pc:sldMk cId="1757936181" sldId="259"/>
            <ac:spMk id="3" creationId="{76813350-2C81-E9BA-4460-D48F84F8A135}"/>
          </ac:spMkLst>
        </pc:spChg>
        <pc:spChg chg="add del">
          <ac:chgData name="Vaibhav Jagdale" userId="06cc9d1999f3e651" providerId="Windows Live" clId="Web-{77B01691-C7D1-445B-987B-7FE57397ED5F}" dt="2023-08-20T18:00:48.813" v="108"/>
          <ac:spMkLst>
            <pc:docMk/>
            <pc:sldMk cId="1757936181" sldId="259"/>
            <ac:spMk id="8" creationId="{DAF1966E-FD40-4A4A-B61B-C4DF7FA05F06}"/>
          </ac:spMkLst>
        </pc:spChg>
        <pc:spChg chg="add del">
          <ac:chgData name="Vaibhav Jagdale" userId="06cc9d1999f3e651" providerId="Windows Live" clId="Web-{77B01691-C7D1-445B-987B-7FE57397ED5F}" dt="2023-08-20T18:00:48.813" v="108"/>
          <ac:spMkLst>
            <pc:docMk/>
            <pc:sldMk cId="1757936181" sldId="259"/>
            <ac:spMk id="10" creationId="{047BFA19-D45E-416B-A404-7AF2F3F27017}"/>
          </ac:spMkLst>
        </pc:spChg>
        <pc:spChg chg="add del">
          <ac:chgData name="Vaibhav Jagdale" userId="06cc9d1999f3e651" providerId="Windows Live" clId="Web-{77B01691-C7D1-445B-987B-7FE57397ED5F}" dt="2023-08-20T18:00:48.813" v="108"/>
          <ac:spMkLst>
            <pc:docMk/>
            <pc:sldMk cId="1757936181" sldId="259"/>
            <ac:spMk id="12" creationId="{8E0105E7-23DB-4CF2-8258-FF47C7620F6E}"/>
          </ac:spMkLst>
        </pc:spChg>
        <pc:spChg chg="add del">
          <ac:chgData name="Vaibhav Jagdale" userId="06cc9d1999f3e651" providerId="Windows Live" clId="Web-{77B01691-C7D1-445B-987B-7FE57397ED5F}" dt="2023-08-20T18:00:48.813" v="108"/>
          <ac:spMkLst>
            <pc:docMk/>
            <pc:sldMk cId="1757936181" sldId="259"/>
            <ac:spMk id="14" creationId="{074B4F7D-14B2-478B-8BF5-01E4E0C5D263}"/>
          </ac:spMkLst>
        </pc:spChg>
        <pc:spChg chg="add del">
          <ac:chgData name="Vaibhav Jagdale" userId="06cc9d1999f3e651" providerId="Windows Live" clId="Web-{77B01691-C7D1-445B-987B-7FE57397ED5F}" dt="2023-08-20T18:00:42.344" v="105"/>
          <ac:spMkLst>
            <pc:docMk/>
            <pc:sldMk cId="1757936181" sldId="259"/>
            <ac:spMk id="23" creationId="{BACC6370-2D7E-4714-9D71-7542949D7D5D}"/>
          </ac:spMkLst>
        </pc:spChg>
        <pc:spChg chg="add del">
          <ac:chgData name="Vaibhav Jagdale" userId="06cc9d1999f3e651" providerId="Windows Live" clId="Web-{77B01691-C7D1-445B-987B-7FE57397ED5F}" dt="2023-08-20T18:00:42.344" v="105"/>
          <ac:spMkLst>
            <pc:docMk/>
            <pc:sldMk cId="1757936181" sldId="259"/>
            <ac:spMk id="25" creationId="{F68B3F68-107C-434F-AA38-110D5EA91B85}"/>
          </ac:spMkLst>
        </pc:spChg>
        <pc:spChg chg="add del">
          <ac:chgData name="Vaibhav Jagdale" userId="06cc9d1999f3e651" providerId="Windows Live" clId="Web-{77B01691-C7D1-445B-987B-7FE57397ED5F}" dt="2023-08-20T18:00:42.344" v="105"/>
          <ac:spMkLst>
            <pc:docMk/>
            <pc:sldMk cId="1757936181" sldId="259"/>
            <ac:spMk id="27" creationId="{AAD0DBB9-1A4B-4391-81D4-CB19F9AB918A}"/>
          </ac:spMkLst>
        </pc:spChg>
        <pc:spChg chg="add del">
          <ac:chgData name="Vaibhav Jagdale" userId="06cc9d1999f3e651" providerId="Windows Live" clId="Web-{77B01691-C7D1-445B-987B-7FE57397ED5F}" dt="2023-08-20T18:00:42.344" v="105"/>
          <ac:spMkLst>
            <pc:docMk/>
            <pc:sldMk cId="1757936181" sldId="259"/>
            <ac:spMk id="29" creationId="{063BBA22-50EA-4C4D-BE05-F1CE4E63AA56}"/>
          </ac:spMkLst>
        </pc:spChg>
        <pc:spChg chg="add del">
          <ac:chgData name="Vaibhav Jagdale" userId="06cc9d1999f3e651" providerId="Windows Live" clId="Web-{77B01691-C7D1-445B-987B-7FE57397ED5F}" dt="2023-08-20T18:00:48.782" v="107"/>
          <ac:spMkLst>
            <pc:docMk/>
            <pc:sldMk cId="1757936181" sldId="259"/>
            <ac:spMk id="31" creationId="{DAF1966E-FD40-4A4A-B61B-C4DF7FA05F06}"/>
          </ac:spMkLst>
        </pc:spChg>
        <pc:spChg chg="add del">
          <ac:chgData name="Vaibhav Jagdale" userId="06cc9d1999f3e651" providerId="Windows Live" clId="Web-{77B01691-C7D1-445B-987B-7FE57397ED5F}" dt="2023-08-20T18:00:48.782" v="107"/>
          <ac:spMkLst>
            <pc:docMk/>
            <pc:sldMk cId="1757936181" sldId="259"/>
            <ac:spMk id="32" creationId="{047BFA19-D45E-416B-A404-7AF2F3F27017}"/>
          </ac:spMkLst>
        </pc:spChg>
        <pc:spChg chg="add del">
          <ac:chgData name="Vaibhav Jagdale" userId="06cc9d1999f3e651" providerId="Windows Live" clId="Web-{77B01691-C7D1-445B-987B-7FE57397ED5F}" dt="2023-08-20T18:00:48.782" v="107"/>
          <ac:spMkLst>
            <pc:docMk/>
            <pc:sldMk cId="1757936181" sldId="259"/>
            <ac:spMk id="33" creationId="{8E0105E7-23DB-4CF2-8258-FF47C7620F6E}"/>
          </ac:spMkLst>
        </pc:spChg>
        <pc:spChg chg="add del">
          <ac:chgData name="Vaibhav Jagdale" userId="06cc9d1999f3e651" providerId="Windows Live" clId="Web-{77B01691-C7D1-445B-987B-7FE57397ED5F}" dt="2023-08-20T18:00:48.782" v="107"/>
          <ac:spMkLst>
            <pc:docMk/>
            <pc:sldMk cId="1757936181" sldId="259"/>
            <ac:spMk id="34" creationId="{074B4F7D-14B2-478B-8BF5-01E4E0C5D263}"/>
          </ac:spMkLst>
        </pc:spChg>
        <pc:spChg chg="add">
          <ac:chgData name="Vaibhav Jagdale" userId="06cc9d1999f3e651" providerId="Windows Live" clId="Web-{77B01691-C7D1-445B-987B-7FE57397ED5F}" dt="2023-08-20T18:00:48.813" v="108"/>
          <ac:spMkLst>
            <pc:docMk/>
            <pc:sldMk cId="1757936181" sldId="259"/>
            <ac:spMk id="36" creationId="{BACC6370-2D7E-4714-9D71-7542949D7D5D}"/>
          </ac:spMkLst>
        </pc:spChg>
        <pc:spChg chg="add">
          <ac:chgData name="Vaibhav Jagdale" userId="06cc9d1999f3e651" providerId="Windows Live" clId="Web-{77B01691-C7D1-445B-987B-7FE57397ED5F}" dt="2023-08-20T18:00:48.813" v="108"/>
          <ac:spMkLst>
            <pc:docMk/>
            <pc:sldMk cId="1757936181" sldId="259"/>
            <ac:spMk id="37" creationId="{F68B3F68-107C-434F-AA38-110D5EA91B85}"/>
          </ac:spMkLst>
        </pc:spChg>
        <pc:spChg chg="add">
          <ac:chgData name="Vaibhav Jagdale" userId="06cc9d1999f3e651" providerId="Windows Live" clId="Web-{77B01691-C7D1-445B-987B-7FE57397ED5F}" dt="2023-08-20T18:00:48.813" v="108"/>
          <ac:spMkLst>
            <pc:docMk/>
            <pc:sldMk cId="1757936181" sldId="259"/>
            <ac:spMk id="38" creationId="{AAD0DBB9-1A4B-4391-81D4-CB19F9AB918A}"/>
          </ac:spMkLst>
        </pc:spChg>
        <pc:spChg chg="add">
          <ac:chgData name="Vaibhav Jagdale" userId="06cc9d1999f3e651" providerId="Windows Live" clId="Web-{77B01691-C7D1-445B-987B-7FE57397ED5F}" dt="2023-08-20T18:00:48.813" v="108"/>
          <ac:spMkLst>
            <pc:docMk/>
            <pc:sldMk cId="1757936181" sldId="259"/>
            <ac:spMk id="39" creationId="{063BBA22-50EA-4C4D-BE05-F1CE4E63AA56}"/>
          </ac:spMkLst>
        </pc:spChg>
        <pc:graphicFrameChg chg="add del">
          <ac:chgData name="Vaibhav Jagdale" userId="06cc9d1999f3e651" providerId="Windows Live" clId="Web-{77B01691-C7D1-445B-987B-7FE57397ED5F}" dt="2023-08-20T17:53:16.967" v="93"/>
          <ac:graphicFrameMkLst>
            <pc:docMk/>
            <pc:sldMk cId="1757936181" sldId="259"/>
            <ac:graphicFrameMk id="16" creationId="{B079EE15-7BA6-E2FF-B836-6E9C0FC79302}"/>
          </ac:graphicFrameMkLst>
        </pc:graphicFrameChg>
        <pc:graphicFrameChg chg="add mod modGraphic">
          <ac:chgData name="Vaibhav Jagdale" userId="06cc9d1999f3e651" providerId="Windows Live" clId="Web-{77B01691-C7D1-445B-987B-7FE57397ED5F}" dt="2023-08-20T18:01:10.049" v="109"/>
          <ac:graphicFrameMkLst>
            <pc:docMk/>
            <pc:sldMk cId="1757936181" sldId="259"/>
            <ac:graphicFrameMk id="18" creationId="{53625FBA-5C4F-EF15-FA81-D9FC071A0593}"/>
          </ac:graphicFrameMkLst>
        </pc:graphicFrameChg>
      </pc:sldChg>
      <pc:sldChg chg="addSp modSp new del mod setBg">
        <pc:chgData name="Vaibhav Jagdale" userId="06cc9d1999f3e651" providerId="Windows Live" clId="Web-{77B01691-C7D1-445B-987B-7FE57397ED5F}" dt="2023-08-20T18:10:33.222" v="176"/>
        <pc:sldMkLst>
          <pc:docMk/>
          <pc:sldMk cId="3216643411" sldId="260"/>
        </pc:sldMkLst>
        <pc:spChg chg="mod">
          <ac:chgData name="Vaibhav Jagdale" userId="06cc9d1999f3e651" providerId="Windows Live" clId="Web-{77B01691-C7D1-445B-987B-7FE57397ED5F}" dt="2023-08-20T18:02:06.022" v="121" actId="20577"/>
          <ac:spMkLst>
            <pc:docMk/>
            <pc:sldMk cId="3216643411" sldId="260"/>
            <ac:spMk id="2" creationId="{94173012-79A0-CD2F-B626-3437EA049F6D}"/>
          </ac:spMkLst>
        </pc:spChg>
        <pc:spChg chg="mod">
          <ac:chgData name="Vaibhav Jagdale" userId="06cc9d1999f3e651" providerId="Windows Live" clId="Web-{77B01691-C7D1-445B-987B-7FE57397ED5F}" dt="2023-08-20T18:00:22.858" v="103"/>
          <ac:spMkLst>
            <pc:docMk/>
            <pc:sldMk cId="3216643411" sldId="260"/>
            <ac:spMk id="3" creationId="{B1C36CA5-874C-2FEF-0D94-147D7A862499}"/>
          </ac:spMkLst>
        </pc:spChg>
        <pc:spChg chg="add">
          <ac:chgData name="Vaibhav Jagdale" userId="06cc9d1999f3e651" providerId="Windows Live" clId="Web-{77B01691-C7D1-445B-987B-7FE57397ED5F}" dt="2023-08-20T18:00:22.858" v="103"/>
          <ac:spMkLst>
            <pc:docMk/>
            <pc:sldMk cId="3216643411" sldId="260"/>
            <ac:spMk id="8" creationId="{081EA652-8C6A-4E69-BEB9-170809474553}"/>
          </ac:spMkLst>
        </pc:spChg>
        <pc:spChg chg="add">
          <ac:chgData name="Vaibhav Jagdale" userId="06cc9d1999f3e651" providerId="Windows Live" clId="Web-{77B01691-C7D1-445B-987B-7FE57397ED5F}" dt="2023-08-20T18:00:22.858" v="103"/>
          <ac:spMkLst>
            <pc:docMk/>
            <pc:sldMk cId="3216643411" sldId="260"/>
            <ac:spMk id="10" creationId="{5298780A-33B9-4EA2-8F67-DE68AD62841B}"/>
          </ac:spMkLst>
        </pc:spChg>
        <pc:spChg chg="add">
          <ac:chgData name="Vaibhav Jagdale" userId="06cc9d1999f3e651" providerId="Windows Live" clId="Web-{77B01691-C7D1-445B-987B-7FE57397ED5F}" dt="2023-08-20T18:00:22.858" v="103"/>
          <ac:spMkLst>
            <pc:docMk/>
            <pc:sldMk cId="3216643411" sldId="260"/>
            <ac:spMk id="12" creationId="{7F488E8B-4E1E-4402-8935-D4E6C02615C7}"/>
          </ac:spMkLst>
        </pc:spChg>
        <pc:cxnChg chg="add">
          <ac:chgData name="Vaibhav Jagdale" userId="06cc9d1999f3e651" providerId="Windows Live" clId="Web-{77B01691-C7D1-445B-987B-7FE57397ED5F}" dt="2023-08-20T18:00:22.858" v="103"/>
          <ac:cxnSpMkLst>
            <pc:docMk/>
            <pc:sldMk cId="3216643411" sldId="260"/>
            <ac:cxnSpMk id="14" creationId="{23AAC9B5-8015-485C-ACF9-A750390E9A56}"/>
          </ac:cxnSpMkLst>
        </pc:cxnChg>
      </pc:sldChg>
      <pc:sldChg chg="modSp new del">
        <pc:chgData name="Vaibhav Jagdale" userId="06cc9d1999f3e651" providerId="Windows Live" clId="Web-{77B01691-C7D1-445B-987B-7FE57397ED5F}" dt="2023-08-20T18:10:39.847" v="177"/>
        <pc:sldMkLst>
          <pc:docMk/>
          <pc:sldMk cId="1114807632" sldId="261"/>
        </pc:sldMkLst>
        <pc:spChg chg="mod">
          <ac:chgData name="Vaibhav Jagdale" userId="06cc9d1999f3e651" providerId="Windows Live" clId="Web-{77B01691-C7D1-445B-987B-7FE57397ED5F}" dt="2023-08-20T18:02:23.164" v="123" actId="20577"/>
          <ac:spMkLst>
            <pc:docMk/>
            <pc:sldMk cId="1114807632" sldId="261"/>
            <ac:spMk id="2" creationId="{B99EBFDE-6E83-47ED-AF75-D52621A94CA6}"/>
          </ac:spMkLst>
        </pc:spChg>
      </pc:sldChg>
      <pc:sldChg chg="addSp delSp modSp add replId">
        <pc:chgData name="Vaibhav Jagdale" userId="06cc9d1999f3e651" providerId="Windows Live" clId="Web-{77B01691-C7D1-445B-987B-7FE57397ED5F}" dt="2023-08-20T18:23:00.886" v="235"/>
        <pc:sldMkLst>
          <pc:docMk/>
          <pc:sldMk cId="839299191" sldId="262"/>
        </pc:sldMkLst>
        <pc:spChg chg="del mod">
          <ac:chgData name="Vaibhav Jagdale" userId="06cc9d1999f3e651" providerId="Windows Live" clId="Web-{77B01691-C7D1-445B-987B-7FE57397ED5F}" dt="2023-08-20T18:03:16.700" v="130"/>
          <ac:spMkLst>
            <pc:docMk/>
            <pc:sldMk cId="839299191" sldId="262"/>
            <ac:spMk id="2" creationId="{1116E532-DD85-A35E-1DC8-767231F02275}"/>
          </ac:spMkLst>
        </pc:spChg>
        <pc:spChg chg="add mod">
          <ac:chgData name="Vaibhav Jagdale" userId="06cc9d1999f3e651" providerId="Windows Live" clId="Web-{77B01691-C7D1-445B-987B-7FE57397ED5F}" dt="2023-08-20T18:21:53.663" v="223"/>
          <ac:spMkLst>
            <pc:docMk/>
            <pc:sldMk cId="839299191" sldId="262"/>
            <ac:spMk id="14" creationId="{1B51EA67-C733-B9C0-1CDC-87703F06BC6F}"/>
          </ac:spMkLst>
        </pc:spChg>
        <pc:spChg chg="add del">
          <ac:chgData name="Vaibhav Jagdale" userId="06cc9d1999f3e651" providerId="Windows Live" clId="Web-{77B01691-C7D1-445B-987B-7FE57397ED5F}" dt="2023-08-20T18:07:50.690" v="155"/>
          <ac:spMkLst>
            <pc:docMk/>
            <pc:sldMk cId="839299191" sldId="262"/>
            <ac:spMk id="36" creationId="{BACC6370-2D7E-4714-9D71-7542949D7D5D}"/>
          </ac:spMkLst>
        </pc:spChg>
        <pc:spChg chg="add del">
          <ac:chgData name="Vaibhav Jagdale" userId="06cc9d1999f3e651" providerId="Windows Live" clId="Web-{77B01691-C7D1-445B-987B-7FE57397ED5F}" dt="2023-08-20T18:07:50.690" v="155"/>
          <ac:spMkLst>
            <pc:docMk/>
            <pc:sldMk cId="839299191" sldId="262"/>
            <ac:spMk id="37" creationId="{F68B3F68-107C-434F-AA38-110D5EA91B85}"/>
          </ac:spMkLst>
        </pc:spChg>
        <pc:spChg chg="add del">
          <ac:chgData name="Vaibhav Jagdale" userId="06cc9d1999f3e651" providerId="Windows Live" clId="Web-{77B01691-C7D1-445B-987B-7FE57397ED5F}" dt="2023-08-20T18:07:50.690" v="155"/>
          <ac:spMkLst>
            <pc:docMk/>
            <pc:sldMk cId="839299191" sldId="262"/>
            <ac:spMk id="38" creationId="{AAD0DBB9-1A4B-4391-81D4-CB19F9AB918A}"/>
          </ac:spMkLst>
        </pc:spChg>
        <pc:spChg chg="add del">
          <ac:chgData name="Vaibhav Jagdale" userId="06cc9d1999f3e651" providerId="Windows Live" clId="Web-{77B01691-C7D1-445B-987B-7FE57397ED5F}" dt="2023-08-20T18:07:50.690" v="155"/>
          <ac:spMkLst>
            <pc:docMk/>
            <pc:sldMk cId="839299191" sldId="262"/>
            <ac:spMk id="39" creationId="{063BBA22-50EA-4C4D-BE05-F1CE4E63AA56}"/>
          </ac:spMkLst>
        </pc:spChg>
        <pc:spChg chg="add mod">
          <ac:chgData name="Vaibhav Jagdale" userId="06cc9d1999f3e651" providerId="Windows Live" clId="Web-{77B01691-C7D1-445B-987B-7FE57397ED5F}" dt="2023-08-20T18:21:59.601" v="225" actId="20577"/>
          <ac:spMkLst>
            <pc:docMk/>
            <pc:sldMk cId="839299191" sldId="262"/>
            <ac:spMk id="51" creationId="{9B5047E4-976E-498D-1541-D7D4ED1141E9}"/>
          </ac:spMkLst>
        </pc:spChg>
        <pc:spChg chg="add del mod">
          <ac:chgData name="Vaibhav Jagdale" userId="06cc9d1999f3e651" providerId="Windows Live" clId="Web-{77B01691-C7D1-445B-987B-7FE57397ED5F}" dt="2023-08-20T18:21:53.694" v="224"/>
          <ac:spMkLst>
            <pc:docMk/>
            <pc:sldMk cId="839299191" sldId="262"/>
            <ac:spMk id="52" creationId="{2F9C9857-292E-841E-D642-AF561775F158}"/>
          </ac:spMkLst>
        </pc:spChg>
        <pc:spChg chg="add del">
          <ac:chgData name="Vaibhav Jagdale" userId="06cc9d1999f3e651" providerId="Windows Live" clId="Web-{77B01691-C7D1-445B-987B-7FE57397ED5F}" dt="2023-08-20T18:07:50.674" v="154"/>
          <ac:spMkLst>
            <pc:docMk/>
            <pc:sldMk cId="839299191" sldId="262"/>
            <ac:spMk id="57" creationId="{4FFBEE45-F140-49D5-85EA-C78C24340B23}"/>
          </ac:spMkLst>
        </pc:spChg>
        <pc:spChg chg="add del">
          <ac:chgData name="Vaibhav Jagdale" userId="06cc9d1999f3e651" providerId="Windows Live" clId="Web-{77B01691-C7D1-445B-987B-7FE57397ED5F}" dt="2023-08-20T18:09:24.185" v="169"/>
          <ac:spMkLst>
            <pc:docMk/>
            <pc:sldMk cId="839299191" sldId="262"/>
            <ac:spMk id="60" creationId="{4C608BEB-860E-4094-8511-78603564A75E}"/>
          </ac:spMkLst>
        </pc:spChg>
        <pc:spChg chg="add del">
          <ac:chgData name="Vaibhav Jagdale" userId="06cc9d1999f3e651" providerId="Windows Live" clId="Web-{77B01691-C7D1-445B-987B-7FE57397ED5F}" dt="2023-08-20T18:09:53.281" v="174"/>
          <ac:spMkLst>
            <pc:docMk/>
            <pc:sldMk cId="839299191" sldId="262"/>
            <ac:spMk id="65" creationId="{21739CA5-F0F5-48E1-8E8C-F24B71827E46}"/>
          </ac:spMkLst>
        </pc:spChg>
        <pc:spChg chg="add del">
          <ac:chgData name="Vaibhav Jagdale" userId="06cc9d1999f3e651" providerId="Windows Live" clId="Web-{77B01691-C7D1-445B-987B-7FE57397ED5F}" dt="2023-08-20T18:09:53.281" v="174"/>
          <ac:spMkLst>
            <pc:docMk/>
            <pc:sldMk cId="839299191" sldId="262"/>
            <ac:spMk id="67" creationId="{3EAD2937-F230-41D4-B9C5-975B129BFC20}"/>
          </ac:spMkLst>
        </pc:spChg>
        <pc:spChg chg="add del">
          <ac:chgData name="Vaibhav Jagdale" userId="06cc9d1999f3e651" providerId="Windows Live" clId="Web-{77B01691-C7D1-445B-987B-7FE57397ED5F}" dt="2023-08-20T18:09:53.281" v="174"/>
          <ac:spMkLst>
            <pc:docMk/>
            <pc:sldMk cId="839299191" sldId="262"/>
            <ac:spMk id="69" creationId="{CCD444A3-C338-4886-B7F1-4BA2AF46EB64}"/>
          </ac:spMkLst>
        </pc:spChg>
        <pc:spChg chg="add del">
          <ac:chgData name="Vaibhav Jagdale" userId="06cc9d1999f3e651" providerId="Windows Live" clId="Web-{77B01691-C7D1-445B-987B-7FE57397ED5F}" dt="2023-08-20T18:09:53.281" v="173"/>
          <ac:spMkLst>
            <pc:docMk/>
            <pc:sldMk cId="839299191" sldId="262"/>
            <ac:spMk id="74" creationId="{4FFBEE45-F140-49D5-85EA-C78C24340B23}"/>
          </ac:spMkLst>
        </pc:spChg>
        <pc:spChg chg="add del">
          <ac:chgData name="Vaibhav Jagdale" userId="06cc9d1999f3e651" providerId="Windows Live" clId="Web-{77B01691-C7D1-445B-987B-7FE57397ED5F}" dt="2023-08-20T18:21:53.694" v="224"/>
          <ac:spMkLst>
            <pc:docMk/>
            <pc:sldMk cId="839299191" sldId="262"/>
            <ac:spMk id="76" creationId="{4FFBEE45-F140-49D5-85EA-C78C24340B23}"/>
          </ac:spMkLst>
        </pc:spChg>
        <pc:spChg chg="add del">
          <ac:chgData name="Vaibhav Jagdale" userId="06cc9d1999f3e651" providerId="Windows Live" clId="Web-{77B01691-C7D1-445B-987B-7FE57397ED5F}" dt="2023-08-20T18:21:53.663" v="223"/>
          <ac:spMkLst>
            <pc:docMk/>
            <pc:sldMk cId="839299191" sldId="262"/>
            <ac:spMk id="81" creationId="{4C608BEB-860E-4094-8511-78603564A75E}"/>
          </ac:spMkLst>
        </pc:spChg>
        <pc:spChg chg="add">
          <ac:chgData name="Vaibhav Jagdale" userId="06cc9d1999f3e651" providerId="Windows Live" clId="Web-{77B01691-C7D1-445B-987B-7FE57397ED5F}" dt="2023-08-20T18:21:53.694" v="224"/>
          <ac:spMkLst>
            <pc:docMk/>
            <pc:sldMk cId="839299191" sldId="262"/>
            <ac:spMk id="85" creationId="{4FFBEE45-F140-49D5-85EA-C78C24340B23}"/>
          </ac:spMkLst>
        </pc:spChg>
        <pc:graphicFrameChg chg="del modGraphic">
          <ac:chgData name="Vaibhav Jagdale" userId="06cc9d1999f3e651" providerId="Windows Live" clId="Web-{77B01691-C7D1-445B-987B-7FE57397ED5F}" dt="2023-08-20T18:04:47.363" v="136"/>
          <ac:graphicFrameMkLst>
            <pc:docMk/>
            <pc:sldMk cId="839299191" sldId="262"/>
            <ac:graphicFrameMk id="18" creationId="{53625FBA-5C4F-EF15-FA81-D9FC071A0593}"/>
          </ac:graphicFrameMkLst>
        </pc:graphicFrameChg>
        <pc:graphicFrameChg chg="add modGraphic">
          <ac:chgData name="Vaibhav Jagdale" userId="06cc9d1999f3e651" providerId="Windows Live" clId="Web-{77B01691-C7D1-445B-987B-7FE57397ED5F}" dt="2023-08-20T18:23:00.886" v="235"/>
          <ac:graphicFrameMkLst>
            <pc:docMk/>
            <pc:sldMk cId="839299191" sldId="262"/>
            <ac:graphicFrameMk id="78" creationId="{6D376333-C548-E3C0-BA28-187587C3824A}"/>
          </ac:graphicFrameMkLst>
        </pc:graphicFrameChg>
        <pc:cxnChg chg="add del">
          <ac:chgData name="Vaibhav Jagdale" userId="06cc9d1999f3e651" providerId="Windows Live" clId="Web-{77B01691-C7D1-445B-987B-7FE57397ED5F}" dt="2023-08-20T18:09:24.185" v="169"/>
          <ac:cxnSpMkLst>
            <pc:docMk/>
            <pc:sldMk cId="839299191" sldId="262"/>
            <ac:cxnSpMk id="59" creationId="{1F16A8D4-FE87-4604-88B2-394B5D1EB437}"/>
          </ac:cxnSpMkLst>
        </pc:cxnChg>
        <pc:cxnChg chg="add del">
          <ac:chgData name="Vaibhav Jagdale" userId="06cc9d1999f3e651" providerId="Windows Live" clId="Web-{77B01691-C7D1-445B-987B-7FE57397ED5F}" dt="2023-08-20T18:21:53.663" v="223"/>
          <ac:cxnSpMkLst>
            <pc:docMk/>
            <pc:sldMk cId="839299191" sldId="262"/>
            <ac:cxnSpMk id="83" creationId="{1F16A8D4-FE87-4604-88B2-394B5D1EB437}"/>
          </ac:cxnSpMkLst>
        </pc:cxnChg>
      </pc:sldChg>
      <pc:sldChg chg="addSp delSp modSp add replId">
        <pc:chgData name="Vaibhav Jagdale" userId="06cc9d1999f3e651" providerId="Windows Live" clId="Web-{77B01691-C7D1-445B-987B-7FE57397ED5F}" dt="2023-08-20T18:23:46.956" v="241"/>
        <pc:sldMkLst>
          <pc:docMk/>
          <pc:sldMk cId="3521395274" sldId="263"/>
        </pc:sldMkLst>
        <pc:spChg chg="add del mod">
          <ac:chgData name="Vaibhav Jagdale" userId="06cc9d1999f3e651" providerId="Windows Live" clId="Web-{77B01691-C7D1-445B-987B-7FE57397ED5F}" dt="2023-08-20T18:21:39.021" v="221"/>
          <ac:spMkLst>
            <pc:docMk/>
            <pc:sldMk cId="3521395274" sldId="263"/>
            <ac:spMk id="3" creationId="{17C562EA-BC24-3706-B16E-F7D96D141AB4}"/>
          </ac:spMkLst>
        </pc:spChg>
        <pc:spChg chg="mod">
          <ac:chgData name="Vaibhav Jagdale" userId="06cc9d1999f3e651" providerId="Windows Live" clId="Web-{77B01691-C7D1-445B-987B-7FE57397ED5F}" dt="2023-08-20T18:23:46.956" v="241"/>
          <ac:spMkLst>
            <pc:docMk/>
            <pc:sldMk cId="3521395274" sldId="263"/>
            <ac:spMk id="14" creationId="{1B51EA67-C733-B9C0-1CDC-87703F06BC6F}"/>
          </ac:spMkLst>
        </pc:spChg>
        <pc:spChg chg="del">
          <ac:chgData name="Vaibhav Jagdale" userId="06cc9d1999f3e651" providerId="Windows Live" clId="Web-{77B01691-C7D1-445B-987B-7FE57397ED5F}" dt="2023-08-20T18:15:57.214" v="180"/>
          <ac:spMkLst>
            <pc:docMk/>
            <pc:sldMk cId="3521395274" sldId="263"/>
            <ac:spMk id="51" creationId="{9B5047E4-976E-498D-1541-D7D4ED1141E9}"/>
          </ac:spMkLst>
        </pc:spChg>
        <pc:spChg chg="del">
          <ac:chgData name="Vaibhav Jagdale" userId="06cc9d1999f3e651" providerId="Windows Live" clId="Web-{77B01691-C7D1-445B-987B-7FE57397ED5F}" dt="2023-08-20T18:16:06.043" v="181"/>
          <ac:spMkLst>
            <pc:docMk/>
            <pc:sldMk cId="3521395274" sldId="263"/>
            <ac:spMk id="52" creationId="{2F9C9857-292E-841E-D642-AF561775F158}"/>
          </ac:spMkLst>
        </pc:spChg>
        <pc:spChg chg="del">
          <ac:chgData name="Vaibhav Jagdale" userId="06cc9d1999f3e651" providerId="Windows Live" clId="Web-{77B01691-C7D1-445B-987B-7FE57397ED5F}" dt="2023-08-20T18:16:06.043" v="181"/>
          <ac:spMkLst>
            <pc:docMk/>
            <pc:sldMk cId="3521395274" sldId="263"/>
            <ac:spMk id="76" creationId="{4FFBEE45-F140-49D5-85EA-C78C24340B23}"/>
          </ac:spMkLst>
        </pc:spChg>
        <pc:spChg chg="add del">
          <ac:chgData name="Vaibhav Jagdale" userId="06cc9d1999f3e651" providerId="Windows Live" clId="Web-{77B01691-C7D1-445B-987B-7FE57397ED5F}" dt="2023-08-20T18:21:05.315" v="212"/>
          <ac:spMkLst>
            <pc:docMk/>
            <pc:sldMk cId="3521395274" sldId="263"/>
            <ac:spMk id="81" creationId="{907EF6B7-1338-4443-8C46-6A318D952DFD}"/>
          </ac:spMkLst>
        </pc:spChg>
        <pc:spChg chg="add del">
          <ac:chgData name="Vaibhav Jagdale" userId="06cc9d1999f3e651" providerId="Windows Live" clId="Web-{77B01691-C7D1-445B-987B-7FE57397ED5F}" dt="2023-08-20T18:21:05.315" v="212"/>
          <ac:spMkLst>
            <pc:docMk/>
            <pc:sldMk cId="3521395274" sldId="263"/>
            <ac:spMk id="83" creationId="{DAAE4CDD-124C-4DCF-9584-B6033B545DD5}"/>
          </ac:spMkLst>
        </pc:spChg>
        <pc:spChg chg="add del">
          <ac:chgData name="Vaibhav Jagdale" userId="06cc9d1999f3e651" providerId="Windows Live" clId="Web-{77B01691-C7D1-445B-987B-7FE57397ED5F}" dt="2023-08-20T18:21:05.315" v="212"/>
          <ac:spMkLst>
            <pc:docMk/>
            <pc:sldMk cId="3521395274" sldId="263"/>
            <ac:spMk id="85" creationId="{081E4A58-353D-44AE-B2FC-2A74E2E400F7}"/>
          </ac:spMkLst>
        </pc:spChg>
        <pc:spChg chg="add del">
          <ac:chgData name="Vaibhav Jagdale" userId="06cc9d1999f3e651" providerId="Windows Live" clId="Web-{77B01691-C7D1-445B-987B-7FE57397ED5F}" dt="2023-08-20T18:21:39.021" v="221"/>
          <ac:spMkLst>
            <pc:docMk/>
            <pc:sldMk cId="3521395274" sldId="263"/>
            <ac:spMk id="90" creationId="{C2554CA6-288E-4202-BC52-2E5A8F0C0AED}"/>
          </ac:spMkLst>
        </pc:spChg>
        <pc:spChg chg="add del">
          <ac:chgData name="Vaibhav Jagdale" userId="06cc9d1999f3e651" providerId="Windows Live" clId="Web-{77B01691-C7D1-445B-987B-7FE57397ED5F}" dt="2023-08-20T18:21:39.021" v="221"/>
          <ac:spMkLst>
            <pc:docMk/>
            <pc:sldMk cId="3521395274" sldId="263"/>
            <ac:spMk id="92" creationId="{B10BB131-AC8E-4A8E-A5D1-36260F720C3B}"/>
          </ac:spMkLst>
        </pc:spChg>
        <pc:spChg chg="add del">
          <ac:chgData name="Vaibhav Jagdale" userId="06cc9d1999f3e651" providerId="Windows Live" clId="Web-{77B01691-C7D1-445B-987B-7FE57397ED5F}" dt="2023-08-20T18:21:39.021" v="221"/>
          <ac:spMkLst>
            <pc:docMk/>
            <pc:sldMk cId="3521395274" sldId="263"/>
            <ac:spMk id="94" creationId="{5B7778FC-632E-4DCA-A7CB-0D7731CCF970}"/>
          </ac:spMkLst>
        </pc:spChg>
        <pc:spChg chg="add del">
          <ac:chgData name="Vaibhav Jagdale" userId="06cc9d1999f3e651" providerId="Windows Live" clId="Web-{77B01691-C7D1-445B-987B-7FE57397ED5F}" dt="2023-08-20T18:21:39.021" v="221"/>
          <ac:spMkLst>
            <pc:docMk/>
            <pc:sldMk cId="3521395274" sldId="263"/>
            <ac:spMk id="96" creationId="{FA23A907-97FB-4A8F-880A-DD77401C4296}"/>
          </ac:spMkLst>
        </pc:spChg>
        <pc:spChg chg="add del">
          <ac:chgData name="Vaibhav Jagdale" userId="06cc9d1999f3e651" providerId="Windows Live" clId="Web-{77B01691-C7D1-445B-987B-7FE57397ED5F}" dt="2023-08-20T18:23:18.485" v="236"/>
          <ac:spMkLst>
            <pc:docMk/>
            <pc:sldMk cId="3521395274" sldId="263"/>
            <ac:spMk id="102" creationId="{56E9B3E6-E277-4D68-BA48-9CB43FFBD6E2}"/>
          </ac:spMkLst>
        </pc:spChg>
        <pc:spChg chg="add del">
          <ac:chgData name="Vaibhav Jagdale" userId="06cc9d1999f3e651" providerId="Windows Live" clId="Web-{77B01691-C7D1-445B-987B-7FE57397ED5F}" dt="2023-08-20T18:23:18.485" v="236"/>
          <ac:spMkLst>
            <pc:docMk/>
            <pc:sldMk cId="3521395274" sldId="263"/>
            <ac:spMk id="109" creationId="{D5B0017B-2ECA-49AF-B397-DC140825DF8D}"/>
          </ac:spMkLst>
        </pc:spChg>
        <pc:spChg chg="add del">
          <ac:chgData name="Vaibhav Jagdale" userId="06cc9d1999f3e651" providerId="Windows Live" clId="Web-{77B01691-C7D1-445B-987B-7FE57397ED5F}" dt="2023-08-20T18:23:39.362" v="240"/>
          <ac:spMkLst>
            <pc:docMk/>
            <pc:sldMk cId="3521395274" sldId="263"/>
            <ac:spMk id="116" creationId="{2E442304-DDBD-4F7B-8017-36BCC863FB40}"/>
          </ac:spMkLst>
        </pc:spChg>
        <pc:spChg chg="add del">
          <ac:chgData name="Vaibhav Jagdale" userId="06cc9d1999f3e651" providerId="Windows Live" clId="Web-{77B01691-C7D1-445B-987B-7FE57397ED5F}" dt="2023-08-20T18:23:39.362" v="240"/>
          <ac:spMkLst>
            <pc:docMk/>
            <pc:sldMk cId="3521395274" sldId="263"/>
            <ac:spMk id="118" creationId="{5E107275-3853-46FD-A241-DE4355A42675}"/>
          </ac:spMkLst>
        </pc:spChg>
        <pc:spChg chg="add del">
          <ac:chgData name="Vaibhav Jagdale" userId="06cc9d1999f3e651" providerId="Windows Live" clId="Web-{77B01691-C7D1-445B-987B-7FE57397ED5F}" dt="2023-08-20T18:23:46.956" v="241"/>
          <ac:spMkLst>
            <pc:docMk/>
            <pc:sldMk cId="3521395274" sldId="263"/>
            <ac:spMk id="123" creationId="{DCC231C8-C761-4B31-9B1C-C6D19248C6B3}"/>
          </ac:spMkLst>
        </pc:spChg>
        <pc:spChg chg="add">
          <ac:chgData name="Vaibhav Jagdale" userId="06cc9d1999f3e651" providerId="Windows Live" clId="Web-{77B01691-C7D1-445B-987B-7FE57397ED5F}" dt="2023-08-20T18:23:46.956" v="241"/>
          <ac:spMkLst>
            <pc:docMk/>
            <pc:sldMk cId="3521395274" sldId="263"/>
            <ac:spMk id="128" creationId="{BACC6370-2D7E-4714-9D71-7542949D7D5D}"/>
          </ac:spMkLst>
        </pc:spChg>
        <pc:spChg chg="add">
          <ac:chgData name="Vaibhav Jagdale" userId="06cc9d1999f3e651" providerId="Windows Live" clId="Web-{77B01691-C7D1-445B-987B-7FE57397ED5F}" dt="2023-08-20T18:23:46.956" v="241"/>
          <ac:spMkLst>
            <pc:docMk/>
            <pc:sldMk cId="3521395274" sldId="263"/>
            <ac:spMk id="130" creationId="{F68B3F68-107C-434F-AA38-110D5EA91B85}"/>
          </ac:spMkLst>
        </pc:spChg>
        <pc:spChg chg="add">
          <ac:chgData name="Vaibhav Jagdale" userId="06cc9d1999f3e651" providerId="Windows Live" clId="Web-{77B01691-C7D1-445B-987B-7FE57397ED5F}" dt="2023-08-20T18:23:46.956" v="241"/>
          <ac:spMkLst>
            <pc:docMk/>
            <pc:sldMk cId="3521395274" sldId="263"/>
            <ac:spMk id="132" creationId="{AAD0DBB9-1A4B-4391-81D4-CB19F9AB918A}"/>
          </ac:spMkLst>
        </pc:spChg>
        <pc:spChg chg="add">
          <ac:chgData name="Vaibhav Jagdale" userId="06cc9d1999f3e651" providerId="Windows Live" clId="Web-{77B01691-C7D1-445B-987B-7FE57397ED5F}" dt="2023-08-20T18:23:46.956" v="241"/>
          <ac:spMkLst>
            <pc:docMk/>
            <pc:sldMk cId="3521395274" sldId="263"/>
            <ac:spMk id="134" creationId="{063BBA22-50EA-4C4D-BE05-F1CE4E63AA56}"/>
          </ac:spMkLst>
        </pc:spChg>
        <pc:grpChg chg="add del">
          <ac:chgData name="Vaibhav Jagdale" userId="06cc9d1999f3e651" providerId="Windows Live" clId="Web-{77B01691-C7D1-445B-987B-7FE57397ED5F}" dt="2023-08-20T18:23:18.485" v="236"/>
          <ac:grpSpMkLst>
            <pc:docMk/>
            <pc:sldMk cId="3521395274" sldId="263"/>
            <ac:grpSpMk id="104" creationId="{AE1C45F0-260A-458C-96ED-C1F6D2151219}"/>
          </ac:grpSpMkLst>
        </pc:grpChg>
        <pc:graphicFrameChg chg="add mod modGraphic">
          <ac:chgData name="Vaibhav Jagdale" userId="06cc9d1999f3e651" providerId="Windows Live" clId="Web-{77B01691-C7D1-445B-987B-7FE57397ED5F}" dt="2023-08-20T18:23:46.956" v="241"/>
          <ac:graphicFrameMkLst>
            <pc:docMk/>
            <pc:sldMk cId="3521395274" sldId="263"/>
            <ac:graphicFrameMk id="98" creationId="{A6539C18-9DD4-CBFD-677A-CBF25D664959}"/>
          </ac:graphicFrameMkLst>
        </pc:graphicFrameChg>
        <pc:cxnChg chg="add del">
          <ac:chgData name="Vaibhav Jagdale" userId="06cc9d1999f3e651" providerId="Windows Live" clId="Web-{77B01691-C7D1-445B-987B-7FE57397ED5F}" dt="2023-08-20T18:23:18.485" v="236"/>
          <ac:cxnSpMkLst>
            <pc:docMk/>
            <pc:sldMk cId="3521395274" sldId="263"/>
            <ac:cxnSpMk id="111" creationId="{6CF1BAF6-AD41-4082-B212-8A1F9A2E8779}"/>
          </ac:cxnSpMkLst>
        </pc:cxnChg>
      </pc:sldChg>
      <pc:sldChg chg="addSp delSp modSp add replId">
        <pc:chgData name="Vaibhav Jagdale" userId="06cc9d1999f3e651" providerId="Windows Live" clId="Web-{77B01691-C7D1-445B-987B-7FE57397ED5F}" dt="2023-08-20T18:30:46.722" v="295"/>
        <pc:sldMkLst>
          <pc:docMk/>
          <pc:sldMk cId="3452398526" sldId="264"/>
        </pc:sldMkLst>
        <pc:spChg chg="mod">
          <ac:chgData name="Vaibhav Jagdale" userId="06cc9d1999f3e651" providerId="Windows Live" clId="Web-{77B01691-C7D1-445B-987B-7FE57397ED5F}" dt="2023-08-20T18:30:46.722" v="295"/>
          <ac:spMkLst>
            <pc:docMk/>
            <pc:sldMk cId="3452398526" sldId="264"/>
            <ac:spMk id="14" creationId="{1B51EA67-C733-B9C0-1CDC-87703F06BC6F}"/>
          </ac:spMkLst>
        </pc:spChg>
        <pc:spChg chg="del">
          <ac:chgData name="Vaibhav Jagdale" userId="06cc9d1999f3e651" providerId="Windows Live" clId="Web-{77B01691-C7D1-445B-987B-7FE57397ED5F}" dt="2023-08-20T18:26:01.779" v="247"/>
          <ac:spMkLst>
            <pc:docMk/>
            <pc:sldMk cId="3452398526" sldId="264"/>
            <ac:spMk id="128" creationId="{BACC6370-2D7E-4714-9D71-7542949D7D5D}"/>
          </ac:spMkLst>
        </pc:spChg>
        <pc:spChg chg="del">
          <ac:chgData name="Vaibhav Jagdale" userId="06cc9d1999f3e651" providerId="Windows Live" clId="Web-{77B01691-C7D1-445B-987B-7FE57397ED5F}" dt="2023-08-20T18:26:01.779" v="247"/>
          <ac:spMkLst>
            <pc:docMk/>
            <pc:sldMk cId="3452398526" sldId="264"/>
            <ac:spMk id="130" creationId="{F68B3F68-107C-434F-AA38-110D5EA91B85}"/>
          </ac:spMkLst>
        </pc:spChg>
        <pc:spChg chg="del">
          <ac:chgData name="Vaibhav Jagdale" userId="06cc9d1999f3e651" providerId="Windows Live" clId="Web-{77B01691-C7D1-445B-987B-7FE57397ED5F}" dt="2023-08-20T18:26:01.779" v="247"/>
          <ac:spMkLst>
            <pc:docMk/>
            <pc:sldMk cId="3452398526" sldId="264"/>
            <ac:spMk id="132" creationId="{AAD0DBB9-1A4B-4391-81D4-CB19F9AB918A}"/>
          </ac:spMkLst>
        </pc:spChg>
        <pc:spChg chg="del">
          <ac:chgData name="Vaibhav Jagdale" userId="06cc9d1999f3e651" providerId="Windows Live" clId="Web-{77B01691-C7D1-445B-987B-7FE57397ED5F}" dt="2023-08-20T18:26:01.779" v="247"/>
          <ac:spMkLst>
            <pc:docMk/>
            <pc:sldMk cId="3452398526" sldId="264"/>
            <ac:spMk id="134" creationId="{063BBA22-50EA-4C4D-BE05-F1CE4E63AA56}"/>
          </ac:spMkLst>
        </pc:spChg>
        <pc:spChg chg="add del">
          <ac:chgData name="Vaibhav Jagdale" userId="06cc9d1999f3e651" providerId="Windows Live" clId="Web-{77B01691-C7D1-445B-987B-7FE57397ED5F}" dt="2023-08-20T18:27:30.613" v="255"/>
          <ac:spMkLst>
            <pc:docMk/>
            <pc:sldMk cId="3452398526" sldId="264"/>
            <ac:spMk id="139" creationId="{BACC6370-2D7E-4714-9D71-7542949D7D5D}"/>
          </ac:spMkLst>
        </pc:spChg>
        <pc:spChg chg="add del">
          <ac:chgData name="Vaibhav Jagdale" userId="06cc9d1999f3e651" providerId="Windows Live" clId="Web-{77B01691-C7D1-445B-987B-7FE57397ED5F}" dt="2023-08-20T18:27:30.613" v="255"/>
          <ac:spMkLst>
            <pc:docMk/>
            <pc:sldMk cId="3452398526" sldId="264"/>
            <ac:spMk id="141" creationId="{F68B3F68-107C-434F-AA38-110D5EA91B85}"/>
          </ac:spMkLst>
        </pc:spChg>
        <pc:spChg chg="add del">
          <ac:chgData name="Vaibhav Jagdale" userId="06cc9d1999f3e651" providerId="Windows Live" clId="Web-{77B01691-C7D1-445B-987B-7FE57397ED5F}" dt="2023-08-20T18:27:30.613" v="255"/>
          <ac:spMkLst>
            <pc:docMk/>
            <pc:sldMk cId="3452398526" sldId="264"/>
            <ac:spMk id="143" creationId="{AAD0DBB9-1A4B-4391-81D4-CB19F9AB918A}"/>
          </ac:spMkLst>
        </pc:spChg>
        <pc:spChg chg="add del">
          <ac:chgData name="Vaibhav Jagdale" userId="06cc9d1999f3e651" providerId="Windows Live" clId="Web-{77B01691-C7D1-445B-987B-7FE57397ED5F}" dt="2023-08-20T18:27:30.613" v="255"/>
          <ac:spMkLst>
            <pc:docMk/>
            <pc:sldMk cId="3452398526" sldId="264"/>
            <ac:spMk id="145" creationId="{063BBA22-50EA-4C4D-BE05-F1CE4E63AA56}"/>
          </ac:spMkLst>
        </pc:spChg>
        <pc:spChg chg="add del">
          <ac:chgData name="Vaibhav Jagdale" userId="06cc9d1999f3e651" providerId="Windows Live" clId="Web-{77B01691-C7D1-445B-987B-7FE57397ED5F}" dt="2023-08-20T18:27:30.567" v="254"/>
          <ac:spMkLst>
            <pc:docMk/>
            <pc:sldMk cId="3452398526" sldId="264"/>
            <ac:spMk id="150" creationId="{BACC6370-2D7E-4714-9D71-7542949D7D5D}"/>
          </ac:spMkLst>
        </pc:spChg>
        <pc:spChg chg="add del">
          <ac:chgData name="Vaibhav Jagdale" userId="06cc9d1999f3e651" providerId="Windows Live" clId="Web-{77B01691-C7D1-445B-987B-7FE57397ED5F}" dt="2023-08-20T18:27:30.567" v="254"/>
          <ac:spMkLst>
            <pc:docMk/>
            <pc:sldMk cId="3452398526" sldId="264"/>
            <ac:spMk id="152" creationId="{F68B3F68-107C-434F-AA38-110D5EA91B85}"/>
          </ac:spMkLst>
        </pc:spChg>
        <pc:spChg chg="add del">
          <ac:chgData name="Vaibhav Jagdale" userId="06cc9d1999f3e651" providerId="Windows Live" clId="Web-{77B01691-C7D1-445B-987B-7FE57397ED5F}" dt="2023-08-20T18:27:30.567" v="254"/>
          <ac:spMkLst>
            <pc:docMk/>
            <pc:sldMk cId="3452398526" sldId="264"/>
            <ac:spMk id="154" creationId="{AAD0DBB9-1A4B-4391-81D4-CB19F9AB918A}"/>
          </ac:spMkLst>
        </pc:spChg>
        <pc:spChg chg="add del">
          <ac:chgData name="Vaibhav Jagdale" userId="06cc9d1999f3e651" providerId="Windows Live" clId="Web-{77B01691-C7D1-445B-987B-7FE57397ED5F}" dt="2023-08-20T18:27:30.567" v="254"/>
          <ac:spMkLst>
            <pc:docMk/>
            <pc:sldMk cId="3452398526" sldId="264"/>
            <ac:spMk id="156" creationId="{063BBA22-50EA-4C4D-BE05-F1CE4E63AA56}"/>
          </ac:spMkLst>
        </pc:spChg>
        <pc:spChg chg="add del">
          <ac:chgData name="Vaibhav Jagdale" userId="06cc9d1999f3e651" providerId="Windows Live" clId="Web-{77B01691-C7D1-445B-987B-7FE57397ED5F}" dt="2023-08-20T18:28:50.994" v="273"/>
          <ac:spMkLst>
            <pc:docMk/>
            <pc:sldMk cId="3452398526" sldId="264"/>
            <ac:spMk id="158" creationId="{BACC6370-2D7E-4714-9D71-7542949D7D5D}"/>
          </ac:spMkLst>
        </pc:spChg>
        <pc:spChg chg="add del">
          <ac:chgData name="Vaibhav Jagdale" userId="06cc9d1999f3e651" providerId="Windows Live" clId="Web-{77B01691-C7D1-445B-987B-7FE57397ED5F}" dt="2023-08-20T18:28:50.994" v="273"/>
          <ac:spMkLst>
            <pc:docMk/>
            <pc:sldMk cId="3452398526" sldId="264"/>
            <ac:spMk id="159" creationId="{F68B3F68-107C-434F-AA38-110D5EA91B85}"/>
          </ac:spMkLst>
        </pc:spChg>
        <pc:spChg chg="add del">
          <ac:chgData name="Vaibhav Jagdale" userId="06cc9d1999f3e651" providerId="Windows Live" clId="Web-{77B01691-C7D1-445B-987B-7FE57397ED5F}" dt="2023-08-20T18:28:50.994" v="273"/>
          <ac:spMkLst>
            <pc:docMk/>
            <pc:sldMk cId="3452398526" sldId="264"/>
            <ac:spMk id="160" creationId="{AAD0DBB9-1A4B-4391-81D4-CB19F9AB918A}"/>
          </ac:spMkLst>
        </pc:spChg>
        <pc:spChg chg="add del">
          <ac:chgData name="Vaibhav Jagdale" userId="06cc9d1999f3e651" providerId="Windows Live" clId="Web-{77B01691-C7D1-445B-987B-7FE57397ED5F}" dt="2023-08-20T18:28:50.994" v="273"/>
          <ac:spMkLst>
            <pc:docMk/>
            <pc:sldMk cId="3452398526" sldId="264"/>
            <ac:spMk id="161" creationId="{063BBA22-50EA-4C4D-BE05-F1CE4E63AA56}"/>
          </ac:spMkLst>
        </pc:spChg>
        <pc:spChg chg="add del">
          <ac:chgData name="Vaibhav Jagdale" userId="06cc9d1999f3e651" providerId="Windows Live" clId="Web-{77B01691-C7D1-445B-987B-7FE57397ED5F}" dt="2023-08-20T18:29:26.935" v="279"/>
          <ac:spMkLst>
            <pc:docMk/>
            <pc:sldMk cId="3452398526" sldId="264"/>
            <ac:spMk id="166" creationId="{BACC6370-2D7E-4714-9D71-7542949D7D5D}"/>
          </ac:spMkLst>
        </pc:spChg>
        <pc:spChg chg="add del">
          <ac:chgData name="Vaibhav Jagdale" userId="06cc9d1999f3e651" providerId="Windows Live" clId="Web-{77B01691-C7D1-445B-987B-7FE57397ED5F}" dt="2023-08-20T18:29:26.935" v="279"/>
          <ac:spMkLst>
            <pc:docMk/>
            <pc:sldMk cId="3452398526" sldId="264"/>
            <ac:spMk id="168" creationId="{F68B3F68-107C-434F-AA38-110D5EA91B85}"/>
          </ac:spMkLst>
        </pc:spChg>
        <pc:spChg chg="add del">
          <ac:chgData name="Vaibhav Jagdale" userId="06cc9d1999f3e651" providerId="Windows Live" clId="Web-{77B01691-C7D1-445B-987B-7FE57397ED5F}" dt="2023-08-20T18:29:26.935" v="279"/>
          <ac:spMkLst>
            <pc:docMk/>
            <pc:sldMk cId="3452398526" sldId="264"/>
            <ac:spMk id="170" creationId="{AAD0DBB9-1A4B-4391-81D4-CB19F9AB918A}"/>
          </ac:spMkLst>
        </pc:spChg>
        <pc:spChg chg="add del">
          <ac:chgData name="Vaibhav Jagdale" userId="06cc9d1999f3e651" providerId="Windows Live" clId="Web-{77B01691-C7D1-445B-987B-7FE57397ED5F}" dt="2023-08-20T18:29:26.935" v="279"/>
          <ac:spMkLst>
            <pc:docMk/>
            <pc:sldMk cId="3452398526" sldId="264"/>
            <ac:spMk id="172" creationId="{063BBA22-50EA-4C4D-BE05-F1CE4E63AA56}"/>
          </ac:spMkLst>
        </pc:spChg>
        <pc:spChg chg="add del">
          <ac:chgData name="Vaibhav Jagdale" userId="06cc9d1999f3e651" providerId="Windows Live" clId="Web-{77B01691-C7D1-445B-987B-7FE57397ED5F}" dt="2023-08-20T18:30:46.722" v="295"/>
          <ac:spMkLst>
            <pc:docMk/>
            <pc:sldMk cId="3452398526" sldId="264"/>
            <ac:spMk id="177" creationId="{1D63C574-BFD2-41A1-A567-B0C3CC7FDD4F}"/>
          </ac:spMkLst>
        </pc:spChg>
        <pc:spChg chg="add del">
          <ac:chgData name="Vaibhav Jagdale" userId="06cc9d1999f3e651" providerId="Windows Live" clId="Web-{77B01691-C7D1-445B-987B-7FE57397ED5F}" dt="2023-08-20T18:30:46.722" v="295"/>
          <ac:spMkLst>
            <pc:docMk/>
            <pc:sldMk cId="3452398526" sldId="264"/>
            <ac:spMk id="179" creationId="{E2A46BAB-8C31-42B2-90E8-B26DD3E81D37}"/>
          </ac:spMkLst>
        </pc:spChg>
        <pc:spChg chg="add del">
          <ac:chgData name="Vaibhav Jagdale" userId="06cc9d1999f3e651" providerId="Windows Live" clId="Web-{77B01691-C7D1-445B-987B-7FE57397ED5F}" dt="2023-08-20T18:30:46.722" v="294"/>
          <ac:spMkLst>
            <pc:docMk/>
            <pc:sldMk cId="3452398526" sldId="264"/>
            <ac:spMk id="197" creationId="{3C54F4CE-85F0-46ED-80DA-9518C9251AD1}"/>
          </ac:spMkLst>
        </pc:spChg>
        <pc:spChg chg="add del">
          <ac:chgData name="Vaibhav Jagdale" userId="06cc9d1999f3e651" providerId="Windows Live" clId="Web-{77B01691-C7D1-445B-987B-7FE57397ED5F}" dt="2023-08-20T18:30:46.722" v="294"/>
          <ac:spMkLst>
            <pc:docMk/>
            <pc:sldMk cId="3452398526" sldId="264"/>
            <ac:spMk id="199" creationId="{DADD1FCA-8ACB-4958-81DD-4CDD6D3E1921}"/>
          </ac:spMkLst>
        </pc:spChg>
        <pc:spChg chg="add">
          <ac:chgData name="Vaibhav Jagdale" userId="06cc9d1999f3e651" providerId="Windows Live" clId="Web-{77B01691-C7D1-445B-987B-7FE57397ED5F}" dt="2023-08-20T18:30:46.722" v="295"/>
          <ac:spMkLst>
            <pc:docMk/>
            <pc:sldMk cId="3452398526" sldId="264"/>
            <ac:spMk id="201" creationId="{D4771268-CB57-404A-9271-370EB28F6090}"/>
          </ac:spMkLst>
        </pc:spChg>
        <pc:grpChg chg="add del">
          <ac:chgData name="Vaibhav Jagdale" userId="06cc9d1999f3e651" providerId="Windows Live" clId="Web-{77B01691-C7D1-445B-987B-7FE57397ED5F}" dt="2023-08-20T18:30:46.722" v="295"/>
          <ac:grpSpMkLst>
            <pc:docMk/>
            <pc:sldMk cId="3452398526" sldId="264"/>
            <ac:grpSpMk id="181" creationId="{B3F7A3C7-0737-4E57-B30E-8EEFE638B401}"/>
          </ac:grpSpMkLst>
        </pc:grpChg>
        <pc:grpChg chg="add del">
          <ac:chgData name="Vaibhav Jagdale" userId="06cc9d1999f3e651" providerId="Windows Live" clId="Web-{77B01691-C7D1-445B-987B-7FE57397ED5F}" dt="2023-08-20T18:30:46.722" v="295"/>
          <ac:grpSpMkLst>
            <pc:docMk/>
            <pc:sldMk cId="3452398526" sldId="264"/>
            <ac:grpSpMk id="185" creationId="{43F5E015-E085-4624-B431-B42414448684}"/>
          </ac:grpSpMkLst>
        </pc:grpChg>
        <pc:graphicFrameChg chg="mod modGraphic">
          <ac:chgData name="Vaibhav Jagdale" userId="06cc9d1999f3e651" providerId="Windows Live" clId="Web-{77B01691-C7D1-445B-987B-7FE57397ED5F}" dt="2023-08-20T18:30:36.127" v="292" actId="20577"/>
          <ac:graphicFrameMkLst>
            <pc:docMk/>
            <pc:sldMk cId="3452398526" sldId="264"/>
            <ac:graphicFrameMk id="98" creationId="{A6539C18-9DD4-CBFD-677A-CBF25D664959}"/>
          </ac:graphicFrameMkLst>
        </pc:graphicFrameChg>
      </pc:sldChg>
      <pc:sldChg chg="addSp delSp modSp add replId">
        <pc:chgData name="Vaibhav Jagdale" userId="06cc9d1999f3e651" providerId="Windows Live" clId="Web-{77B01691-C7D1-445B-987B-7FE57397ED5F}" dt="2023-08-20T18:34:35.505" v="312" actId="1076"/>
        <pc:sldMkLst>
          <pc:docMk/>
          <pc:sldMk cId="2000261613" sldId="265"/>
        </pc:sldMkLst>
        <pc:spChg chg="mod">
          <ac:chgData name="Vaibhav Jagdale" userId="06cc9d1999f3e651" providerId="Windows Live" clId="Web-{77B01691-C7D1-445B-987B-7FE57397ED5F}" dt="2023-08-20T18:34:35.505" v="312" actId="1076"/>
          <ac:spMkLst>
            <pc:docMk/>
            <pc:sldMk cId="2000261613" sldId="265"/>
            <ac:spMk id="14" creationId="{1B51EA67-C733-B9C0-1CDC-87703F06BC6F}"/>
          </ac:spMkLst>
        </pc:spChg>
        <pc:spChg chg="del">
          <ac:chgData name="Vaibhav Jagdale" userId="06cc9d1999f3e651" providerId="Windows Live" clId="Web-{77B01691-C7D1-445B-987B-7FE57397ED5F}" dt="2023-08-20T18:33:37.063" v="299"/>
          <ac:spMkLst>
            <pc:docMk/>
            <pc:sldMk cId="2000261613" sldId="265"/>
            <ac:spMk id="201" creationId="{D4771268-CB57-404A-9271-370EB28F6090}"/>
          </ac:spMkLst>
        </pc:spChg>
        <pc:spChg chg="add del">
          <ac:chgData name="Vaibhav Jagdale" userId="06cc9d1999f3e651" providerId="Windows Live" clId="Web-{77B01691-C7D1-445B-987B-7FE57397ED5F}" dt="2023-08-20T18:34:10.284" v="308"/>
          <ac:spMkLst>
            <pc:docMk/>
            <pc:sldMk cId="2000261613" sldId="265"/>
            <ac:spMk id="206" creationId="{9DBC8166-481C-4473-95F5-9A5B9073B7F1}"/>
          </ac:spMkLst>
        </pc:spChg>
        <pc:spChg chg="add del">
          <ac:chgData name="Vaibhav Jagdale" userId="06cc9d1999f3e651" providerId="Windows Live" clId="Web-{77B01691-C7D1-445B-987B-7FE57397ED5F}" dt="2023-08-20T18:34:10.284" v="308"/>
          <ac:spMkLst>
            <pc:docMk/>
            <pc:sldMk cId="2000261613" sldId="265"/>
            <ac:spMk id="208" creationId="{A5A5CE6E-90AF-4D43-A014-1F9EC83EB93D}"/>
          </ac:spMkLst>
        </pc:spChg>
        <pc:spChg chg="add">
          <ac:chgData name="Vaibhav Jagdale" userId="06cc9d1999f3e651" providerId="Windows Live" clId="Web-{77B01691-C7D1-445B-987B-7FE57397ED5F}" dt="2023-08-20T18:34:10.284" v="308"/>
          <ac:spMkLst>
            <pc:docMk/>
            <pc:sldMk cId="2000261613" sldId="265"/>
            <ac:spMk id="213" creationId="{5C8908E2-EE49-44D2-9428-A28D2312A8D5}"/>
          </ac:spMkLst>
        </pc:spChg>
        <pc:spChg chg="add">
          <ac:chgData name="Vaibhav Jagdale" userId="06cc9d1999f3e651" providerId="Windows Live" clId="Web-{77B01691-C7D1-445B-987B-7FE57397ED5F}" dt="2023-08-20T18:34:10.284" v="308"/>
          <ac:spMkLst>
            <pc:docMk/>
            <pc:sldMk cId="2000261613" sldId="265"/>
            <ac:spMk id="219" creationId="{7449A6C7-D15F-4AA5-BFA5-71A404B47016}"/>
          </ac:spMkLst>
        </pc:spChg>
        <pc:spChg chg="add">
          <ac:chgData name="Vaibhav Jagdale" userId="06cc9d1999f3e651" providerId="Windows Live" clId="Web-{77B01691-C7D1-445B-987B-7FE57397ED5F}" dt="2023-08-20T18:34:10.284" v="308"/>
          <ac:spMkLst>
            <pc:docMk/>
            <pc:sldMk cId="2000261613" sldId="265"/>
            <ac:spMk id="221" creationId="{ED888B23-07FA-482A-96DF-47E31AF1A603}"/>
          </ac:spMkLst>
        </pc:spChg>
        <pc:grpChg chg="add">
          <ac:chgData name="Vaibhav Jagdale" userId="06cc9d1999f3e651" providerId="Windows Live" clId="Web-{77B01691-C7D1-445B-987B-7FE57397ED5F}" dt="2023-08-20T18:34:10.284" v="308"/>
          <ac:grpSpMkLst>
            <pc:docMk/>
            <pc:sldMk cId="2000261613" sldId="265"/>
            <ac:grpSpMk id="215" creationId="{05314994-6337-4875-8CF5-652CAFE8342C}"/>
          </ac:grpSpMkLst>
        </pc:grpChg>
        <pc:graphicFrameChg chg="mod modGraphic">
          <ac:chgData name="Vaibhav Jagdale" userId="06cc9d1999f3e651" providerId="Windows Live" clId="Web-{77B01691-C7D1-445B-987B-7FE57397ED5F}" dt="2023-08-20T18:34:10.284" v="308"/>
          <ac:graphicFrameMkLst>
            <pc:docMk/>
            <pc:sldMk cId="2000261613" sldId="265"/>
            <ac:graphicFrameMk id="98" creationId="{A6539C18-9DD4-CBFD-677A-CBF25D664959}"/>
          </ac:graphicFrameMkLst>
        </pc:graphicFrameChg>
      </pc:sldChg>
    </pc:docChg>
  </pc:docChgLst>
  <pc:docChgLst>
    <pc:chgData name="Vaibhav Jagdale" userId="06cc9d1999f3e651" providerId="Windows Live" clId="Web-{9D0C649E-1C8C-4680-B1E1-6562EA567E3F}"/>
    <pc:docChg chg="addSld delSld modSld sldOrd">
      <pc:chgData name="Vaibhav Jagdale" userId="06cc9d1999f3e651" providerId="Windows Live" clId="Web-{9D0C649E-1C8C-4680-B1E1-6562EA567E3F}" dt="2023-08-22T09:37:57.053" v="252"/>
      <pc:docMkLst>
        <pc:docMk/>
      </pc:docMkLst>
      <pc:sldChg chg="addSp delSp modSp">
        <pc:chgData name="Vaibhav Jagdale" userId="06cc9d1999f3e651" providerId="Windows Live" clId="Web-{9D0C649E-1C8C-4680-B1E1-6562EA567E3F}" dt="2023-08-22T09:08:53.191" v="118"/>
        <pc:sldMkLst>
          <pc:docMk/>
          <pc:sldMk cId="3389423994" sldId="257"/>
        </pc:sldMkLst>
        <pc:spChg chg="add mod">
          <ac:chgData name="Vaibhav Jagdale" userId="06cc9d1999f3e651" providerId="Windows Live" clId="Web-{9D0C649E-1C8C-4680-B1E1-6562EA567E3F}" dt="2023-08-22T09:08:53.191" v="118"/>
          <ac:spMkLst>
            <pc:docMk/>
            <pc:sldMk cId="3389423994" sldId="257"/>
            <ac:spMk id="3" creationId="{83BE9401-C88D-39C3-D5D0-F7991D05D9F0}"/>
          </ac:spMkLst>
        </pc:spChg>
        <pc:spChg chg="mod ord">
          <ac:chgData name="Vaibhav Jagdale" userId="06cc9d1999f3e651" providerId="Windows Live" clId="Web-{9D0C649E-1C8C-4680-B1E1-6562EA567E3F}" dt="2023-08-22T09:08:53.191" v="118"/>
          <ac:spMkLst>
            <pc:docMk/>
            <pc:sldMk cId="3389423994" sldId="257"/>
            <ac:spMk id="8" creationId="{0ABEA17C-7013-0C16-E7E6-C6C575BDFCB2}"/>
          </ac:spMkLst>
        </pc:spChg>
        <pc:spChg chg="del">
          <ac:chgData name="Vaibhav Jagdale" userId="06cc9d1999f3e651" providerId="Windows Live" clId="Web-{9D0C649E-1C8C-4680-B1E1-6562EA567E3F}" dt="2023-08-22T09:08:53.191" v="118"/>
          <ac:spMkLst>
            <pc:docMk/>
            <pc:sldMk cId="3389423994" sldId="257"/>
            <ac:spMk id="49" creationId="{32AEEBC8-9D30-42EF-95F2-386C2653FBF0}"/>
          </ac:spMkLst>
        </pc:spChg>
        <pc:spChg chg="del">
          <ac:chgData name="Vaibhav Jagdale" userId="06cc9d1999f3e651" providerId="Windows Live" clId="Web-{9D0C649E-1C8C-4680-B1E1-6562EA567E3F}" dt="2023-08-22T09:08:53.191" v="118"/>
          <ac:spMkLst>
            <pc:docMk/>
            <pc:sldMk cId="3389423994" sldId="257"/>
            <ac:spMk id="51" creationId="{2E92FA66-67D7-4CB4-94D3-E643A9AD4757}"/>
          </ac:spMkLst>
        </pc:spChg>
        <pc:spChg chg="add">
          <ac:chgData name="Vaibhav Jagdale" userId="06cc9d1999f3e651" providerId="Windows Live" clId="Web-{9D0C649E-1C8C-4680-B1E1-6562EA567E3F}" dt="2023-08-22T09:08:53.191" v="118"/>
          <ac:spMkLst>
            <pc:docMk/>
            <pc:sldMk cId="3389423994" sldId="257"/>
            <ac:spMk id="56" creationId="{32AEEBC8-9D30-42EF-95F2-386C2653FBF0}"/>
          </ac:spMkLst>
        </pc:spChg>
        <pc:spChg chg="add">
          <ac:chgData name="Vaibhav Jagdale" userId="06cc9d1999f3e651" providerId="Windows Live" clId="Web-{9D0C649E-1C8C-4680-B1E1-6562EA567E3F}" dt="2023-08-22T09:08:53.191" v="118"/>
          <ac:spMkLst>
            <pc:docMk/>
            <pc:sldMk cId="3389423994" sldId="257"/>
            <ac:spMk id="58" creationId="{2E92FA66-67D7-4CB4-94D3-E643A9AD4757}"/>
          </ac:spMkLst>
        </pc:spChg>
        <pc:picChg chg="ord">
          <ac:chgData name="Vaibhav Jagdale" userId="06cc9d1999f3e651" providerId="Windows Live" clId="Web-{9D0C649E-1C8C-4680-B1E1-6562EA567E3F}" dt="2023-08-22T09:08:53.191" v="118"/>
          <ac:picMkLst>
            <pc:docMk/>
            <pc:sldMk cId="3389423994" sldId="257"/>
            <ac:picMk id="7" creationId="{E14F559F-FC00-9D4C-00FA-503903A2B94C}"/>
          </ac:picMkLst>
        </pc:picChg>
      </pc:sldChg>
      <pc:sldChg chg="addSp modSp del">
        <pc:chgData name="Vaibhav Jagdale" userId="06cc9d1999f3e651" providerId="Windows Live" clId="Web-{9D0C649E-1C8C-4680-B1E1-6562EA567E3F}" dt="2023-08-22T09:11:10.493" v="132"/>
        <pc:sldMkLst>
          <pc:docMk/>
          <pc:sldMk cId="4044957886" sldId="258"/>
        </pc:sldMkLst>
        <pc:spChg chg="mod">
          <ac:chgData name="Vaibhav Jagdale" userId="06cc9d1999f3e651" providerId="Windows Live" clId="Web-{9D0C649E-1C8C-4680-B1E1-6562EA567E3F}" dt="2023-08-22T09:08:35.675" v="114" actId="20577"/>
          <ac:spMkLst>
            <pc:docMk/>
            <pc:sldMk cId="4044957886" sldId="258"/>
            <ac:spMk id="2" creationId="{0413FC5D-60DA-9683-DAB3-92A723481E5A}"/>
          </ac:spMkLst>
        </pc:spChg>
        <pc:graphicFrameChg chg="mod">
          <ac:chgData name="Vaibhav Jagdale" userId="06cc9d1999f3e651" providerId="Windows Live" clId="Web-{9D0C649E-1C8C-4680-B1E1-6562EA567E3F}" dt="2023-08-22T09:10:46.008" v="125" actId="1076"/>
          <ac:graphicFrameMkLst>
            <pc:docMk/>
            <pc:sldMk cId="4044957886" sldId="258"/>
            <ac:graphicFrameMk id="5" creationId="{979395CE-F01B-D76D-69A2-76ED51AABF44}"/>
          </ac:graphicFrameMkLst>
        </pc:graphicFrameChg>
        <pc:picChg chg="add mod">
          <ac:chgData name="Vaibhav Jagdale" userId="06cc9d1999f3e651" providerId="Windows Live" clId="Web-{9D0C649E-1C8C-4680-B1E1-6562EA567E3F}" dt="2023-08-22T09:10:02.209" v="120" actId="1076"/>
          <ac:picMkLst>
            <pc:docMk/>
            <pc:sldMk cId="4044957886" sldId="258"/>
            <ac:picMk id="19" creationId="{730FFE93-5CAE-5A13-3CAA-B89165984F07}"/>
          </ac:picMkLst>
        </pc:picChg>
      </pc:sldChg>
      <pc:sldChg chg="modSp">
        <pc:chgData name="Vaibhav Jagdale" userId="06cc9d1999f3e651" providerId="Windows Live" clId="Web-{9D0C649E-1C8C-4680-B1E1-6562EA567E3F}" dt="2023-08-22T05:02:27.803" v="89"/>
        <pc:sldMkLst>
          <pc:docMk/>
          <pc:sldMk cId="3521395274" sldId="263"/>
        </pc:sldMkLst>
        <pc:spChg chg="mod">
          <ac:chgData name="Vaibhav Jagdale" userId="06cc9d1999f3e651" providerId="Windows Live" clId="Web-{9D0C649E-1C8C-4680-B1E1-6562EA567E3F}" dt="2023-08-22T05:02:27.803" v="89"/>
          <ac:spMkLst>
            <pc:docMk/>
            <pc:sldMk cId="3521395274" sldId="263"/>
            <ac:spMk id="14" creationId="{1B51EA67-C733-B9C0-1CDC-87703F06BC6F}"/>
          </ac:spMkLst>
        </pc:spChg>
        <pc:graphicFrameChg chg="modGraphic">
          <ac:chgData name="Vaibhav Jagdale" userId="06cc9d1999f3e651" providerId="Windows Live" clId="Web-{9D0C649E-1C8C-4680-B1E1-6562EA567E3F}" dt="2023-08-22T04:58:55.724" v="86" actId="20577"/>
          <ac:graphicFrameMkLst>
            <pc:docMk/>
            <pc:sldMk cId="3521395274" sldId="263"/>
            <ac:graphicFrameMk id="98" creationId="{A6539C18-9DD4-CBFD-677A-CBF25D664959}"/>
          </ac:graphicFrameMkLst>
        </pc:graphicFrameChg>
      </pc:sldChg>
      <pc:sldChg chg="addSp delSp modSp">
        <pc:chgData name="Vaibhav Jagdale" userId="06cc9d1999f3e651" providerId="Windows Live" clId="Web-{9D0C649E-1C8C-4680-B1E1-6562EA567E3F}" dt="2023-08-22T05:02:43.744" v="92"/>
        <pc:sldMkLst>
          <pc:docMk/>
          <pc:sldMk cId="3452398526" sldId="264"/>
        </pc:sldMkLst>
        <pc:spChg chg="mod">
          <ac:chgData name="Vaibhav Jagdale" userId="06cc9d1999f3e651" providerId="Windows Live" clId="Web-{9D0C649E-1C8C-4680-B1E1-6562EA567E3F}" dt="2023-08-22T05:02:43.744" v="92"/>
          <ac:spMkLst>
            <pc:docMk/>
            <pc:sldMk cId="3452398526" sldId="264"/>
            <ac:spMk id="14" creationId="{1B51EA67-C733-B9C0-1CDC-87703F06BC6F}"/>
          </ac:spMkLst>
        </pc:spChg>
        <pc:spChg chg="add del">
          <ac:chgData name="Vaibhav Jagdale" userId="06cc9d1999f3e651" providerId="Windows Live" clId="Web-{9D0C649E-1C8C-4680-B1E1-6562EA567E3F}" dt="2023-08-22T05:02:43.744" v="92"/>
          <ac:spMkLst>
            <pc:docMk/>
            <pc:sldMk cId="3452398526" sldId="264"/>
            <ac:spMk id="201" creationId="{D4771268-CB57-404A-9271-370EB28F6090}"/>
          </ac:spMkLst>
        </pc:spChg>
        <pc:spChg chg="add del">
          <ac:chgData name="Vaibhav Jagdale" userId="06cc9d1999f3e651" providerId="Windows Live" clId="Web-{9D0C649E-1C8C-4680-B1E1-6562EA567E3F}" dt="2023-08-22T05:02:43.585" v="91"/>
          <ac:spMkLst>
            <pc:docMk/>
            <pc:sldMk cId="3452398526" sldId="264"/>
            <ac:spMk id="206" creationId="{DCC231C8-C761-4B31-9B1C-C6D19248C6B3}"/>
          </ac:spMkLst>
        </pc:spChg>
        <pc:spChg chg="add">
          <ac:chgData name="Vaibhav Jagdale" userId="06cc9d1999f3e651" providerId="Windows Live" clId="Web-{9D0C649E-1C8C-4680-B1E1-6562EA567E3F}" dt="2023-08-22T05:02:43.744" v="92"/>
          <ac:spMkLst>
            <pc:docMk/>
            <pc:sldMk cId="3452398526" sldId="264"/>
            <ac:spMk id="208" creationId="{E2A46BAB-8C31-42B2-90E8-B26DD3E81D37}"/>
          </ac:spMkLst>
        </pc:spChg>
        <pc:spChg chg="add">
          <ac:chgData name="Vaibhav Jagdale" userId="06cc9d1999f3e651" providerId="Windows Live" clId="Web-{9D0C649E-1C8C-4680-B1E1-6562EA567E3F}" dt="2023-08-22T05:02:43.744" v="92"/>
          <ac:spMkLst>
            <pc:docMk/>
            <pc:sldMk cId="3452398526" sldId="264"/>
            <ac:spMk id="209" creationId="{1D63C574-BFD2-41A1-A567-B0C3CC7FDD4F}"/>
          </ac:spMkLst>
        </pc:spChg>
        <pc:grpChg chg="add">
          <ac:chgData name="Vaibhav Jagdale" userId="06cc9d1999f3e651" providerId="Windows Live" clId="Web-{9D0C649E-1C8C-4680-B1E1-6562EA567E3F}" dt="2023-08-22T05:02:43.744" v="92"/>
          <ac:grpSpMkLst>
            <pc:docMk/>
            <pc:sldMk cId="3452398526" sldId="264"/>
            <ac:grpSpMk id="210" creationId="{B3F7A3C7-0737-4E57-B30E-8EEFE638B401}"/>
          </ac:grpSpMkLst>
        </pc:grpChg>
        <pc:grpChg chg="add">
          <ac:chgData name="Vaibhav Jagdale" userId="06cc9d1999f3e651" providerId="Windows Live" clId="Web-{9D0C649E-1C8C-4680-B1E1-6562EA567E3F}" dt="2023-08-22T05:02:43.744" v="92"/>
          <ac:grpSpMkLst>
            <pc:docMk/>
            <pc:sldMk cId="3452398526" sldId="264"/>
            <ac:grpSpMk id="214" creationId="{43F5E015-E085-4624-B431-B42414448684}"/>
          </ac:grpSpMkLst>
        </pc:grpChg>
        <pc:graphicFrameChg chg="mod modGraphic">
          <ac:chgData name="Vaibhav Jagdale" userId="06cc9d1999f3e651" providerId="Windows Live" clId="Web-{9D0C649E-1C8C-4680-B1E1-6562EA567E3F}" dt="2023-08-22T05:02:43.744" v="92"/>
          <ac:graphicFrameMkLst>
            <pc:docMk/>
            <pc:sldMk cId="3452398526" sldId="264"/>
            <ac:graphicFrameMk id="98" creationId="{A6539C18-9DD4-CBFD-677A-CBF25D664959}"/>
          </ac:graphicFrameMkLst>
        </pc:graphicFrameChg>
      </pc:sldChg>
      <pc:sldChg chg="addSp delSp modSp add ord replId">
        <pc:chgData name="Vaibhav Jagdale" userId="06cc9d1999f3e651" providerId="Windows Live" clId="Web-{9D0C649E-1C8C-4680-B1E1-6562EA567E3F}" dt="2023-08-22T04:57:09.795" v="52" actId="1076"/>
        <pc:sldMkLst>
          <pc:docMk/>
          <pc:sldMk cId="966366320" sldId="266"/>
        </pc:sldMkLst>
        <pc:spChg chg="mod">
          <ac:chgData name="Vaibhav Jagdale" userId="06cc9d1999f3e651" providerId="Windows Live" clId="Web-{9D0C649E-1C8C-4680-B1E1-6562EA567E3F}" dt="2023-08-22T04:57:01.185" v="51" actId="20577"/>
          <ac:spMkLst>
            <pc:docMk/>
            <pc:sldMk cId="966366320" sldId="266"/>
            <ac:spMk id="14" creationId="{1B51EA67-C733-B9C0-1CDC-87703F06BC6F}"/>
          </ac:spMkLst>
        </pc:spChg>
        <pc:spChg chg="add del mod">
          <ac:chgData name="Vaibhav Jagdale" userId="06cc9d1999f3e651" providerId="Windows Live" clId="Web-{9D0C649E-1C8C-4680-B1E1-6562EA567E3F}" dt="2023-08-22T04:54:26.033" v="30"/>
          <ac:spMkLst>
            <pc:docMk/>
            <pc:sldMk cId="966366320" sldId="266"/>
            <ac:spMk id="18" creationId="{D6C9F965-D69C-15B3-E2DD-1865077A1E17}"/>
          </ac:spMkLst>
        </pc:spChg>
        <pc:spChg chg="mod">
          <ac:chgData name="Vaibhav Jagdale" userId="06cc9d1999f3e651" providerId="Windows Live" clId="Web-{9D0C649E-1C8C-4680-B1E1-6562EA567E3F}" dt="2023-08-22T04:55:06.801" v="37" actId="20577"/>
          <ac:spMkLst>
            <pc:docMk/>
            <pc:sldMk cId="966366320" sldId="266"/>
            <ac:spMk id="51" creationId="{9B5047E4-976E-498D-1541-D7D4ED1141E9}"/>
          </ac:spMkLst>
        </pc:spChg>
        <pc:graphicFrameChg chg="del">
          <ac:chgData name="Vaibhav Jagdale" userId="06cc9d1999f3e651" providerId="Windows Live" clId="Web-{9D0C649E-1C8C-4680-B1E1-6562EA567E3F}" dt="2023-08-22T04:51:26.519" v="6"/>
          <ac:graphicFrameMkLst>
            <pc:docMk/>
            <pc:sldMk cId="966366320" sldId="266"/>
            <ac:graphicFrameMk id="78" creationId="{6D376333-C548-E3C0-BA28-187587C3824A}"/>
          </ac:graphicFrameMkLst>
        </pc:graphicFrameChg>
        <pc:graphicFrameChg chg="add mod modGraphic">
          <ac:chgData name="Vaibhav Jagdale" userId="06cc9d1999f3e651" providerId="Windows Live" clId="Web-{9D0C649E-1C8C-4680-B1E1-6562EA567E3F}" dt="2023-08-22T04:57:09.795" v="52" actId="1076"/>
          <ac:graphicFrameMkLst>
            <pc:docMk/>
            <pc:sldMk cId="966366320" sldId="266"/>
            <ac:graphicFrameMk id="87" creationId="{B30BB19A-B5C4-BB44-893B-F1ACE3A9EEBF}"/>
          </ac:graphicFrameMkLst>
        </pc:graphicFrameChg>
        <pc:picChg chg="add del mod">
          <ac:chgData name="Vaibhav Jagdale" userId="06cc9d1999f3e651" providerId="Windows Live" clId="Web-{9D0C649E-1C8C-4680-B1E1-6562EA567E3F}" dt="2023-08-22T04:55:52.539" v="46"/>
          <ac:picMkLst>
            <pc:docMk/>
            <pc:sldMk cId="966366320" sldId="266"/>
            <ac:picMk id="19" creationId="{6AC39734-B2F4-55BE-6696-B49825919192}"/>
          </ac:picMkLst>
        </pc:picChg>
      </pc:sldChg>
      <pc:sldChg chg="addSp delSp modSp add del ord replId">
        <pc:chgData name="Vaibhav Jagdale" userId="06cc9d1999f3e651" providerId="Windows Live" clId="Web-{9D0C649E-1C8C-4680-B1E1-6562EA567E3F}" dt="2023-08-22T09:21:56.611" v="193"/>
        <pc:sldMkLst>
          <pc:docMk/>
          <pc:sldMk cId="647606228" sldId="267"/>
        </pc:sldMkLst>
        <pc:spChg chg="mod">
          <ac:chgData name="Vaibhav Jagdale" userId="06cc9d1999f3e651" providerId="Windows Live" clId="Web-{9D0C649E-1C8C-4680-B1E1-6562EA567E3F}" dt="2023-08-22T09:19:19.059" v="168"/>
          <ac:spMkLst>
            <pc:docMk/>
            <pc:sldMk cId="647606228" sldId="267"/>
            <ac:spMk id="14" creationId="{1B51EA67-C733-B9C0-1CDC-87703F06BC6F}"/>
          </ac:spMkLst>
        </pc:spChg>
        <pc:spChg chg="mod">
          <ac:chgData name="Vaibhav Jagdale" userId="06cc9d1999f3e651" providerId="Windows Live" clId="Web-{9D0C649E-1C8C-4680-B1E1-6562EA567E3F}" dt="2023-08-22T09:19:19.059" v="168"/>
          <ac:spMkLst>
            <pc:docMk/>
            <pc:sldMk cId="647606228" sldId="267"/>
            <ac:spMk id="51" creationId="{9B5047E4-976E-498D-1541-D7D4ED1141E9}"/>
          </ac:spMkLst>
        </pc:spChg>
        <pc:spChg chg="del">
          <ac:chgData name="Vaibhav Jagdale" userId="06cc9d1999f3e651" providerId="Windows Live" clId="Web-{9D0C649E-1C8C-4680-B1E1-6562EA567E3F}" dt="2023-08-22T09:18:41.589" v="163"/>
          <ac:spMkLst>
            <pc:docMk/>
            <pc:sldMk cId="647606228" sldId="267"/>
            <ac:spMk id="85" creationId="{4FFBEE45-F140-49D5-85EA-C78C24340B23}"/>
          </ac:spMkLst>
        </pc:spChg>
        <pc:spChg chg="add del">
          <ac:chgData name="Vaibhav Jagdale" userId="06cc9d1999f3e651" providerId="Windows Live" clId="Web-{9D0C649E-1C8C-4680-B1E1-6562EA567E3F}" dt="2023-08-22T09:19:19.059" v="168"/>
          <ac:spMkLst>
            <pc:docMk/>
            <pc:sldMk cId="647606228" sldId="267"/>
            <ac:spMk id="90" creationId="{F13C74B1-5B17-4795-BED0-7140497B445A}"/>
          </ac:spMkLst>
        </pc:spChg>
        <pc:spChg chg="add del">
          <ac:chgData name="Vaibhav Jagdale" userId="06cc9d1999f3e651" providerId="Windows Live" clId="Web-{9D0C649E-1C8C-4680-B1E1-6562EA567E3F}" dt="2023-08-22T09:19:19.059" v="168"/>
          <ac:spMkLst>
            <pc:docMk/>
            <pc:sldMk cId="647606228" sldId="267"/>
            <ac:spMk id="92" creationId="{D4974D33-8DC5-464E-8C6D-BE58F0669C17}"/>
          </ac:spMkLst>
        </pc:spChg>
        <pc:spChg chg="add">
          <ac:chgData name="Vaibhav Jagdale" userId="06cc9d1999f3e651" providerId="Windows Live" clId="Web-{9D0C649E-1C8C-4680-B1E1-6562EA567E3F}" dt="2023-08-22T09:19:19.059" v="168"/>
          <ac:spMkLst>
            <pc:docMk/>
            <pc:sldMk cId="647606228" sldId="267"/>
            <ac:spMk id="97" creationId="{2550BE34-C2B8-49B8-8519-67A8CAD51AE9}"/>
          </ac:spMkLst>
        </pc:spChg>
        <pc:spChg chg="add">
          <ac:chgData name="Vaibhav Jagdale" userId="06cc9d1999f3e651" providerId="Windows Live" clId="Web-{9D0C649E-1C8C-4680-B1E1-6562EA567E3F}" dt="2023-08-22T09:19:19.059" v="168"/>
          <ac:spMkLst>
            <pc:docMk/>
            <pc:sldMk cId="647606228" sldId="267"/>
            <ac:spMk id="99" creationId="{A7457DD9-5A45-400A-AB4B-4B4EDECA25F1}"/>
          </ac:spMkLst>
        </pc:spChg>
        <pc:spChg chg="add">
          <ac:chgData name="Vaibhav Jagdale" userId="06cc9d1999f3e651" providerId="Windows Live" clId="Web-{9D0C649E-1C8C-4680-B1E1-6562EA567E3F}" dt="2023-08-22T09:19:19.059" v="168"/>
          <ac:spMkLst>
            <pc:docMk/>
            <pc:sldMk cId="647606228" sldId="267"/>
            <ac:spMk id="101" creationId="{441CF7D6-A660-431A-B0BB-140A0D5556B6}"/>
          </ac:spMkLst>
        </pc:spChg>
        <pc:spChg chg="add">
          <ac:chgData name="Vaibhav Jagdale" userId="06cc9d1999f3e651" providerId="Windows Live" clId="Web-{9D0C649E-1C8C-4680-B1E1-6562EA567E3F}" dt="2023-08-22T09:19:19.059" v="168"/>
          <ac:spMkLst>
            <pc:docMk/>
            <pc:sldMk cId="647606228" sldId="267"/>
            <ac:spMk id="103" creationId="{0570A85B-3810-4F95-97B0-CBF4CCDB381C}"/>
          </ac:spMkLst>
        </pc:spChg>
        <pc:graphicFrameChg chg="del">
          <ac:chgData name="Vaibhav Jagdale" userId="06cc9d1999f3e651" providerId="Windows Live" clId="Web-{9D0C649E-1C8C-4680-B1E1-6562EA567E3F}" dt="2023-08-22T06:39:10.183" v="99"/>
          <ac:graphicFrameMkLst>
            <pc:docMk/>
            <pc:sldMk cId="647606228" sldId="267"/>
            <ac:graphicFrameMk id="87" creationId="{B30BB19A-B5C4-BB44-893B-F1ACE3A9EEBF}"/>
          </ac:graphicFrameMkLst>
        </pc:graphicFrameChg>
        <pc:picChg chg="add mod">
          <ac:chgData name="Vaibhav Jagdale" userId="06cc9d1999f3e651" providerId="Windows Live" clId="Web-{9D0C649E-1C8C-4680-B1E1-6562EA567E3F}" dt="2023-08-22T09:19:19.059" v="168"/>
          <ac:picMkLst>
            <pc:docMk/>
            <pc:sldMk cId="647606228" sldId="267"/>
            <ac:picMk id="2" creationId="{FBDE1309-283B-55CA-4FEB-CBF11FCB488D}"/>
          </ac:picMkLst>
        </pc:picChg>
      </pc:sldChg>
      <pc:sldChg chg="addSp delSp modSp add mod ord replId setBg">
        <pc:chgData name="Vaibhav Jagdale" userId="06cc9d1999f3e651" providerId="Windows Live" clId="Web-{9D0C649E-1C8C-4680-B1E1-6562EA567E3F}" dt="2023-08-22T09:11:29.822" v="133" actId="20577"/>
        <pc:sldMkLst>
          <pc:docMk/>
          <pc:sldMk cId="559254590" sldId="268"/>
        </pc:sldMkLst>
        <pc:spChg chg="mod">
          <ac:chgData name="Vaibhav Jagdale" userId="06cc9d1999f3e651" providerId="Windows Live" clId="Web-{9D0C649E-1C8C-4680-B1E1-6562EA567E3F}" dt="2023-08-22T09:11:04.493" v="131"/>
          <ac:spMkLst>
            <pc:docMk/>
            <pc:sldMk cId="559254590" sldId="268"/>
            <ac:spMk id="2" creationId="{0413FC5D-60DA-9683-DAB3-92A723481E5A}"/>
          </ac:spMkLst>
        </pc:spChg>
        <pc:spChg chg="add del mod">
          <ac:chgData name="Vaibhav Jagdale" userId="06cc9d1999f3e651" providerId="Windows Live" clId="Web-{9D0C649E-1C8C-4680-B1E1-6562EA567E3F}" dt="2023-08-22T09:07:19.719" v="105"/>
          <ac:spMkLst>
            <pc:docMk/>
            <pc:sldMk cId="559254590" sldId="268"/>
            <ac:spMk id="12" creationId="{D92DE184-B49F-1340-4F80-B1CC2883DB68}"/>
          </ac:spMkLst>
        </pc:spChg>
        <pc:spChg chg="add mod ord">
          <ac:chgData name="Vaibhav Jagdale" userId="06cc9d1999f3e651" providerId="Windows Live" clId="Web-{9D0C649E-1C8C-4680-B1E1-6562EA567E3F}" dt="2023-08-22T09:10:37.929" v="123"/>
          <ac:spMkLst>
            <pc:docMk/>
            <pc:sldMk cId="559254590" sldId="268"/>
            <ac:spMk id="14" creationId="{81259070-6530-08C6-81B4-DD8BA3DBF90F}"/>
          </ac:spMkLst>
        </pc:spChg>
        <pc:spChg chg="add mod">
          <ac:chgData name="Vaibhav Jagdale" userId="06cc9d1999f3e651" providerId="Windows Live" clId="Web-{9D0C649E-1C8C-4680-B1E1-6562EA567E3F}" dt="2023-08-22T09:11:29.822" v="133" actId="20577"/>
          <ac:spMkLst>
            <pc:docMk/>
            <pc:sldMk cId="559254590" sldId="268"/>
            <ac:spMk id="15" creationId="{50D0C649-31AF-10F9-E045-E9ABD3ED6887}"/>
          </ac:spMkLst>
        </pc:spChg>
        <pc:spChg chg="add del">
          <ac:chgData name="Vaibhav Jagdale" userId="06cc9d1999f3e651" providerId="Windows Live" clId="Web-{9D0C649E-1C8C-4680-B1E1-6562EA567E3F}" dt="2023-08-22T09:10:37.929" v="123"/>
          <ac:spMkLst>
            <pc:docMk/>
            <pc:sldMk cId="559254590" sldId="268"/>
            <ac:spMk id="21" creationId="{2E92FA66-67D7-4CB4-94D3-E643A9AD4757}"/>
          </ac:spMkLst>
        </pc:spChg>
        <pc:spChg chg="add del">
          <ac:chgData name="Vaibhav Jagdale" userId="06cc9d1999f3e651" providerId="Windows Live" clId="Web-{9D0C649E-1C8C-4680-B1E1-6562EA567E3F}" dt="2023-08-22T09:10:37.929" v="123"/>
          <ac:spMkLst>
            <pc:docMk/>
            <pc:sldMk cId="559254590" sldId="268"/>
            <ac:spMk id="23" creationId="{32AEEBC8-9D30-42EF-95F2-386C2653FBF0}"/>
          </ac:spMkLst>
        </pc:spChg>
        <pc:spChg chg="add del">
          <ac:chgData name="Vaibhav Jagdale" userId="06cc9d1999f3e651" providerId="Windows Live" clId="Web-{9D0C649E-1C8C-4680-B1E1-6562EA567E3F}" dt="2023-08-22T09:11:04.493" v="131"/>
          <ac:spMkLst>
            <pc:docMk/>
            <pc:sldMk cId="559254590" sldId="268"/>
            <ac:spMk id="28" creationId="{32AEEBC8-9D30-42EF-95F2-386C2653FBF0}"/>
          </ac:spMkLst>
        </pc:spChg>
        <pc:spChg chg="add del">
          <ac:chgData name="Vaibhav Jagdale" userId="06cc9d1999f3e651" providerId="Windows Live" clId="Web-{9D0C649E-1C8C-4680-B1E1-6562EA567E3F}" dt="2023-08-22T09:11:04.493" v="131"/>
          <ac:spMkLst>
            <pc:docMk/>
            <pc:sldMk cId="559254590" sldId="268"/>
            <ac:spMk id="30" creationId="{3529E97A-97C3-40EA-8A04-5C02398D568F}"/>
          </ac:spMkLst>
        </pc:spChg>
        <pc:spChg chg="add del">
          <ac:chgData name="Vaibhav Jagdale" userId="06cc9d1999f3e651" providerId="Windows Live" clId="Web-{9D0C649E-1C8C-4680-B1E1-6562EA567E3F}" dt="2023-08-22T09:11:04.493" v="131"/>
          <ac:spMkLst>
            <pc:docMk/>
            <pc:sldMk cId="559254590" sldId="268"/>
            <ac:spMk id="32" creationId="{59FA8C2E-A5A7-4490-927A-7CD58343EDBB}"/>
          </ac:spMkLst>
        </pc:spChg>
        <pc:spChg chg="add del">
          <ac:chgData name="Vaibhav Jagdale" userId="06cc9d1999f3e651" providerId="Windows Live" clId="Web-{9D0C649E-1C8C-4680-B1E1-6562EA567E3F}" dt="2023-08-22T09:11:04.477" v="130"/>
          <ac:spMkLst>
            <pc:docMk/>
            <pc:sldMk cId="559254590" sldId="268"/>
            <ac:spMk id="37" creationId="{32AEEBC8-9D30-42EF-95F2-386C2653FBF0}"/>
          </ac:spMkLst>
        </pc:spChg>
        <pc:spChg chg="add del">
          <ac:chgData name="Vaibhav Jagdale" userId="06cc9d1999f3e651" providerId="Windows Live" clId="Web-{9D0C649E-1C8C-4680-B1E1-6562EA567E3F}" dt="2023-08-22T09:11:04.477" v="130"/>
          <ac:spMkLst>
            <pc:docMk/>
            <pc:sldMk cId="559254590" sldId="268"/>
            <ac:spMk id="39" creationId="{3529E97A-97C3-40EA-8A04-5C02398D568F}"/>
          </ac:spMkLst>
        </pc:spChg>
        <pc:spChg chg="add del">
          <ac:chgData name="Vaibhav Jagdale" userId="06cc9d1999f3e651" providerId="Windows Live" clId="Web-{9D0C649E-1C8C-4680-B1E1-6562EA567E3F}" dt="2023-08-22T09:11:04.477" v="130"/>
          <ac:spMkLst>
            <pc:docMk/>
            <pc:sldMk cId="559254590" sldId="268"/>
            <ac:spMk id="41" creationId="{59FA8C2E-A5A7-4490-927A-7CD58343EDBB}"/>
          </ac:spMkLst>
        </pc:spChg>
        <pc:spChg chg="add">
          <ac:chgData name="Vaibhav Jagdale" userId="06cc9d1999f3e651" providerId="Windows Live" clId="Web-{9D0C649E-1C8C-4680-B1E1-6562EA567E3F}" dt="2023-08-22T09:11:04.493" v="131"/>
          <ac:spMkLst>
            <pc:docMk/>
            <pc:sldMk cId="559254590" sldId="268"/>
            <ac:spMk id="43" creationId="{0570A85B-3810-4F95-97B0-CBF4CCDB381C}"/>
          </ac:spMkLst>
        </pc:spChg>
        <pc:spChg chg="add">
          <ac:chgData name="Vaibhav Jagdale" userId="06cc9d1999f3e651" providerId="Windows Live" clId="Web-{9D0C649E-1C8C-4680-B1E1-6562EA567E3F}" dt="2023-08-22T09:11:04.493" v="131"/>
          <ac:spMkLst>
            <pc:docMk/>
            <pc:sldMk cId="559254590" sldId="268"/>
            <ac:spMk id="44" creationId="{2550BE34-C2B8-49B8-8519-67A8CAD51AE9}"/>
          </ac:spMkLst>
        </pc:spChg>
        <pc:spChg chg="add">
          <ac:chgData name="Vaibhav Jagdale" userId="06cc9d1999f3e651" providerId="Windows Live" clId="Web-{9D0C649E-1C8C-4680-B1E1-6562EA567E3F}" dt="2023-08-22T09:11:04.493" v="131"/>
          <ac:spMkLst>
            <pc:docMk/>
            <pc:sldMk cId="559254590" sldId="268"/>
            <ac:spMk id="45" creationId="{A7457DD9-5A45-400A-AB4B-4B4EDECA25F1}"/>
          </ac:spMkLst>
        </pc:spChg>
        <pc:spChg chg="add">
          <ac:chgData name="Vaibhav Jagdale" userId="06cc9d1999f3e651" providerId="Windows Live" clId="Web-{9D0C649E-1C8C-4680-B1E1-6562EA567E3F}" dt="2023-08-22T09:11:04.493" v="131"/>
          <ac:spMkLst>
            <pc:docMk/>
            <pc:sldMk cId="559254590" sldId="268"/>
            <ac:spMk id="46" creationId="{441CF7D6-A660-431A-B0BB-140A0D5556B6}"/>
          </ac:spMkLst>
        </pc:spChg>
        <pc:grpChg chg="add del">
          <ac:chgData name="Vaibhav Jagdale" userId="06cc9d1999f3e651" providerId="Windows Live" clId="Web-{9D0C649E-1C8C-4680-B1E1-6562EA567E3F}" dt="2023-08-22T09:07:51.017" v="110"/>
          <ac:grpSpMkLst>
            <pc:docMk/>
            <pc:sldMk cId="559254590" sldId="268"/>
            <ac:grpSpMk id="19" creationId="{6258F736-B256-8039-9DC6-F4E49A5C5AD5}"/>
          </ac:grpSpMkLst>
        </pc:grpChg>
        <pc:graphicFrameChg chg="del">
          <ac:chgData name="Vaibhav Jagdale" userId="06cc9d1999f3e651" providerId="Windows Live" clId="Web-{9D0C649E-1C8C-4680-B1E1-6562EA567E3F}" dt="2023-08-22T09:07:10.749" v="104"/>
          <ac:graphicFrameMkLst>
            <pc:docMk/>
            <pc:sldMk cId="559254590" sldId="268"/>
            <ac:graphicFrameMk id="5" creationId="{979395CE-F01B-D76D-69A2-76ED51AABF44}"/>
          </ac:graphicFrameMkLst>
        </pc:graphicFrameChg>
        <pc:picChg chg="add mod ord">
          <ac:chgData name="Vaibhav Jagdale" userId="06cc9d1999f3e651" providerId="Windows Live" clId="Web-{9D0C649E-1C8C-4680-B1E1-6562EA567E3F}" dt="2023-08-22T09:11:04.493" v="131"/>
          <ac:picMkLst>
            <pc:docMk/>
            <pc:sldMk cId="559254590" sldId="268"/>
            <ac:picMk id="13" creationId="{0AF332AE-9134-F028-D07A-BFDEA6341692}"/>
          </ac:picMkLst>
        </pc:picChg>
      </pc:sldChg>
      <pc:sldChg chg="addSp delSp modSp new mod setBg">
        <pc:chgData name="Vaibhav Jagdale" userId="06cc9d1999f3e651" providerId="Windows Live" clId="Web-{9D0C649E-1C8C-4680-B1E1-6562EA567E3F}" dt="2023-08-22T09:21:43.111" v="192" actId="14100"/>
        <pc:sldMkLst>
          <pc:docMk/>
          <pc:sldMk cId="1505640694" sldId="269"/>
        </pc:sldMkLst>
        <pc:spChg chg="mod">
          <ac:chgData name="Vaibhav Jagdale" userId="06cc9d1999f3e651" providerId="Windows Live" clId="Web-{9D0C649E-1C8C-4680-B1E1-6562EA567E3F}" dt="2023-08-22T09:21:34.173" v="190"/>
          <ac:spMkLst>
            <pc:docMk/>
            <pc:sldMk cId="1505640694" sldId="269"/>
            <ac:spMk id="2" creationId="{399AA650-8C21-BC03-9014-DDC86865E7D3}"/>
          </ac:spMkLst>
        </pc:spChg>
        <pc:spChg chg="mod">
          <ac:chgData name="Vaibhav Jagdale" userId="06cc9d1999f3e651" providerId="Windows Live" clId="Web-{9D0C649E-1C8C-4680-B1E1-6562EA567E3F}" dt="2023-08-22T09:21:34.173" v="190"/>
          <ac:spMkLst>
            <pc:docMk/>
            <pc:sldMk cId="1505640694" sldId="269"/>
            <ac:spMk id="3" creationId="{96833054-8961-43FC-DD37-47B618622ED1}"/>
          </ac:spMkLst>
        </pc:spChg>
        <pc:spChg chg="add del">
          <ac:chgData name="Vaibhav Jagdale" userId="06cc9d1999f3e651" providerId="Windows Live" clId="Web-{9D0C649E-1C8C-4680-B1E1-6562EA567E3F}" dt="2023-08-22T09:21:34.173" v="190"/>
          <ac:spMkLst>
            <pc:docMk/>
            <pc:sldMk cId="1505640694" sldId="269"/>
            <ac:spMk id="10" creationId="{9427AF5F-9A0E-42B7-A252-FD64C9885F9C}"/>
          </ac:spMkLst>
        </pc:spChg>
        <pc:spChg chg="add del">
          <ac:chgData name="Vaibhav Jagdale" userId="06cc9d1999f3e651" providerId="Windows Live" clId="Web-{9D0C649E-1C8C-4680-B1E1-6562EA567E3F}" dt="2023-08-22T09:21:15.407" v="183"/>
          <ac:spMkLst>
            <pc:docMk/>
            <pc:sldMk cId="1505640694" sldId="269"/>
            <ac:spMk id="15" creationId="{2B97F24A-32CE-4C1C-A50D-3016B394DCFB}"/>
          </ac:spMkLst>
        </pc:spChg>
        <pc:spChg chg="add del">
          <ac:chgData name="Vaibhav Jagdale" userId="06cc9d1999f3e651" providerId="Windows Live" clId="Web-{9D0C649E-1C8C-4680-B1E1-6562EA567E3F}" dt="2023-08-22T09:21:15.407" v="183"/>
          <ac:spMkLst>
            <pc:docMk/>
            <pc:sldMk cId="1505640694" sldId="269"/>
            <ac:spMk id="17" creationId="{CD8B4F24-440B-49E9-B85D-733523DC064B}"/>
          </ac:spMkLst>
        </pc:spChg>
        <pc:spChg chg="add del">
          <ac:chgData name="Vaibhav Jagdale" userId="06cc9d1999f3e651" providerId="Windows Live" clId="Web-{9D0C649E-1C8C-4680-B1E1-6562EA567E3F}" dt="2023-08-22T09:21:22.501" v="185"/>
          <ac:spMkLst>
            <pc:docMk/>
            <pc:sldMk cId="1505640694" sldId="269"/>
            <ac:spMk id="19" creationId="{441CF7D6-A660-431A-B0BB-140A0D5556B6}"/>
          </ac:spMkLst>
        </pc:spChg>
        <pc:spChg chg="add del">
          <ac:chgData name="Vaibhav Jagdale" userId="06cc9d1999f3e651" providerId="Windows Live" clId="Web-{9D0C649E-1C8C-4680-B1E1-6562EA567E3F}" dt="2023-08-22T09:21:22.501" v="185"/>
          <ac:spMkLst>
            <pc:docMk/>
            <pc:sldMk cId="1505640694" sldId="269"/>
            <ac:spMk id="20" creationId="{2550BE34-C2B8-49B8-8519-67A8CAD51AE9}"/>
          </ac:spMkLst>
        </pc:spChg>
        <pc:spChg chg="add del">
          <ac:chgData name="Vaibhav Jagdale" userId="06cc9d1999f3e651" providerId="Windows Live" clId="Web-{9D0C649E-1C8C-4680-B1E1-6562EA567E3F}" dt="2023-08-22T09:21:22.501" v="185"/>
          <ac:spMkLst>
            <pc:docMk/>
            <pc:sldMk cId="1505640694" sldId="269"/>
            <ac:spMk id="21" creationId="{0570A85B-3810-4F95-97B0-CBF4CCDB381C}"/>
          </ac:spMkLst>
        </pc:spChg>
        <pc:spChg chg="add del">
          <ac:chgData name="Vaibhav Jagdale" userId="06cc9d1999f3e651" providerId="Windows Live" clId="Web-{9D0C649E-1C8C-4680-B1E1-6562EA567E3F}" dt="2023-08-22T09:21:22.501" v="185"/>
          <ac:spMkLst>
            <pc:docMk/>
            <pc:sldMk cId="1505640694" sldId="269"/>
            <ac:spMk id="22" creationId="{A7457DD9-5A45-400A-AB4B-4B4EDECA25F1}"/>
          </ac:spMkLst>
        </pc:spChg>
        <pc:spChg chg="add">
          <ac:chgData name="Vaibhav Jagdale" userId="06cc9d1999f3e651" providerId="Windows Live" clId="Web-{9D0C649E-1C8C-4680-B1E1-6562EA567E3F}" dt="2023-08-22T09:21:34.173" v="190"/>
          <ac:spMkLst>
            <pc:docMk/>
            <pc:sldMk cId="1505640694" sldId="269"/>
            <ac:spMk id="29" creationId="{2B97F24A-32CE-4C1C-A50D-3016B394DCFB}"/>
          </ac:spMkLst>
        </pc:spChg>
        <pc:spChg chg="add">
          <ac:chgData name="Vaibhav Jagdale" userId="06cc9d1999f3e651" providerId="Windows Live" clId="Web-{9D0C649E-1C8C-4680-B1E1-6562EA567E3F}" dt="2023-08-22T09:21:34.173" v="190"/>
          <ac:spMkLst>
            <pc:docMk/>
            <pc:sldMk cId="1505640694" sldId="269"/>
            <ac:spMk id="30" creationId="{CD8B4F24-440B-49E9-B85D-733523DC064B}"/>
          </ac:spMkLst>
        </pc:spChg>
        <pc:grpChg chg="add del">
          <ac:chgData name="Vaibhav Jagdale" userId="06cc9d1999f3e651" providerId="Windows Live" clId="Web-{9D0C649E-1C8C-4680-B1E1-6562EA567E3F}" dt="2023-08-22T09:21:25.860" v="187"/>
          <ac:grpSpMkLst>
            <pc:docMk/>
            <pc:sldMk cId="1505640694" sldId="269"/>
            <ac:grpSpMk id="24" creationId="{1FD67D68-9B83-C338-8342-3348D8F22347}"/>
          </ac:grpSpMkLst>
        </pc:grpChg>
        <pc:picChg chg="add del mod">
          <ac:chgData name="Vaibhav Jagdale" userId="06cc9d1999f3e651" providerId="Windows Live" clId="Web-{9D0C649E-1C8C-4680-B1E1-6562EA567E3F}" dt="2023-08-22T09:20:33.796" v="180"/>
          <ac:picMkLst>
            <pc:docMk/>
            <pc:sldMk cId="1505640694" sldId="269"/>
            <ac:picMk id="5" creationId="{3CA10D89-6488-0EE8-4D5B-11EF7E71ADE8}"/>
          </ac:picMkLst>
        </pc:picChg>
        <pc:picChg chg="add mod">
          <ac:chgData name="Vaibhav Jagdale" userId="06cc9d1999f3e651" providerId="Windows Live" clId="Web-{9D0C649E-1C8C-4680-B1E1-6562EA567E3F}" dt="2023-08-22T09:21:43.111" v="192" actId="14100"/>
          <ac:picMkLst>
            <pc:docMk/>
            <pc:sldMk cId="1505640694" sldId="269"/>
            <ac:picMk id="6" creationId="{0FA844BD-72BF-8E8A-961D-D752AE67602E}"/>
          </ac:picMkLst>
        </pc:picChg>
        <pc:cxnChg chg="add del">
          <ac:chgData name="Vaibhav Jagdale" userId="06cc9d1999f3e651" providerId="Windows Live" clId="Web-{9D0C649E-1C8C-4680-B1E1-6562EA567E3F}" dt="2023-08-22T09:21:34.158" v="189"/>
          <ac:cxnSpMkLst>
            <pc:docMk/>
            <pc:sldMk cId="1505640694" sldId="269"/>
            <ac:cxnSpMk id="27" creationId="{FC23E3B9-5ABF-58B3-E2B0-E9A5DAA90037}"/>
          </ac:cxnSpMkLst>
        </pc:cxnChg>
      </pc:sldChg>
      <pc:sldChg chg="addSp delSp modSp new mod setBg">
        <pc:chgData name="Vaibhav Jagdale" userId="06cc9d1999f3e651" providerId="Windows Live" clId="Web-{9D0C649E-1C8C-4680-B1E1-6562EA567E3F}" dt="2023-08-22T09:37:57.053" v="252"/>
        <pc:sldMkLst>
          <pc:docMk/>
          <pc:sldMk cId="3103213551" sldId="270"/>
        </pc:sldMkLst>
        <pc:spChg chg="mod">
          <ac:chgData name="Vaibhav Jagdale" userId="06cc9d1999f3e651" providerId="Windows Live" clId="Web-{9D0C649E-1C8C-4680-B1E1-6562EA567E3F}" dt="2023-08-22T09:37:57.053" v="252"/>
          <ac:spMkLst>
            <pc:docMk/>
            <pc:sldMk cId="3103213551" sldId="270"/>
            <ac:spMk id="2" creationId="{86AFD09E-A0EC-23F4-1EA4-6BCD313DF764}"/>
          </ac:spMkLst>
        </pc:spChg>
        <pc:spChg chg="del mod">
          <ac:chgData name="Vaibhav Jagdale" userId="06cc9d1999f3e651" providerId="Windows Live" clId="Web-{9D0C649E-1C8C-4680-B1E1-6562EA567E3F}" dt="2023-08-22T09:37:57.053" v="252"/>
          <ac:spMkLst>
            <pc:docMk/>
            <pc:sldMk cId="3103213551" sldId="270"/>
            <ac:spMk id="3" creationId="{762445A6-C442-F2C4-AE65-FAF67432D1BF}"/>
          </ac:spMkLst>
        </pc:spChg>
        <pc:spChg chg="add del">
          <ac:chgData name="Vaibhav Jagdale" userId="06cc9d1999f3e651" providerId="Windows Live" clId="Web-{9D0C649E-1C8C-4680-B1E1-6562EA567E3F}" dt="2023-08-22T09:37:57.053" v="252"/>
          <ac:spMkLst>
            <pc:docMk/>
            <pc:sldMk cId="3103213551" sldId="270"/>
            <ac:spMk id="8" creationId="{1C799903-48D5-4A31-A1A2-541072D9771E}"/>
          </ac:spMkLst>
        </pc:spChg>
        <pc:spChg chg="add del">
          <ac:chgData name="Vaibhav Jagdale" userId="06cc9d1999f3e651" providerId="Windows Live" clId="Web-{9D0C649E-1C8C-4680-B1E1-6562EA567E3F}" dt="2023-08-22T09:37:57.053" v="252"/>
          <ac:spMkLst>
            <pc:docMk/>
            <pc:sldMk cId="3103213551" sldId="270"/>
            <ac:spMk id="10" creationId="{8EFFF109-FC58-4FD3-BE05-9775A1310F55}"/>
          </ac:spMkLst>
        </pc:spChg>
        <pc:spChg chg="add del">
          <ac:chgData name="Vaibhav Jagdale" userId="06cc9d1999f3e651" providerId="Windows Live" clId="Web-{9D0C649E-1C8C-4680-B1E1-6562EA567E3F}" dt="2023-08-22T09:37:57.053" v="252"/>
          <ac:spMkLst>
            <pc:docMk/>
            <pc:sldMk cId="3103213551" sldId="270"/>
            <ac:spMk id="12" creationId="{E1B96AD6-92A9-4273-A62B-96A1C3E0BA95}"/>
          </ac:spMkLst>
        </pc:spChg>
        <pc:spChg chg="add del">
          <ac:chgData name="Vaibhav Jagdale" userId="06cc9d1999f3e651" providerId="Windows Live" clId="Web-{9D0C649E-1C8C-4680-B1E1-6562EA567E3F}" dt="2023-08-22T09:37:57.053" v="252"/>
          <ac:spMkLst>
            <pc:docMk/>
            <pc:sldMk cId="3103213551" sldId="270"/>
            <ac:spMk id="14" creationId="{463EEC44-1BA3-44ED-81FC-A644B04B2A44}"/>
          </ac:spMkLst>
        </pc:spChg>
        <pc:spChg chg="add">
          <ac:chgData name="Vaibhav Jagdale" userId="06cc9d1999f3e651" providerId="Windows Live" clId="Web-{9D0C649E-1C8C-4680-B1E1-6562EA567E3F}" dt="2023-08-22T09:37:57.053" v="252"/>
          <ac:spMkLst>
            <pc:docMk/>
            <pc:sldMk cId="3103213551" sldId="270"/>
            <ac:spMk id="20" creationId="{5C8908E2-EE49-44D2-9428-A28D2312A8D5}"/>
          </ac:spMkLst>
        </pc:spChg>
        <pc:spChg chg="add">
          <ac:chgData name="Vaibhav Jagdale" userId="06cc9d1999f3e651" providerId="Windows Live" clId="Web-{9D0C649E-1C8C-4680-B1E1-6562EA567E3F}" dt="2023-08-22T09:37:57.053" v="252"/>
          <ac:spMkLst>
            <pc:docMk/>
            <pc:sldMk cId="3103213551" sldId="270"/>
            <ac:spMk id="26" creationId="{7449A6C7-D15F-4AA5-BFA5-71A404B47016}"/>
          </ac:spMkLst>
        </pc:spChg>
        <pc:spChg chg="add">
          <ac:chgData name="Vaibhav Jagdale" userId="06cc9d1999f3e651" providerId="Windows Live" clId="Web-{9D0C649E-1C8C-4680-B1E1-6562EA567E3F}" dt="2023-08-22T09:37:57.053" v="252"/>
          <ac:spMkLst>
            <pc:docMk/>
            <pc:sldMk cId="3103213551" sldId="270"/>
            <ac:spMk id="28" creationId="{ED888B23-07FA-482A-96DF-47E31AF1A603}"/>
          </ac:spMkLst>
        </pc:spChg>
        <pc:grpChg chg="add">
          <ac:chgData name="Vaibhav Jagdale" userId="06cc9d1999f3e651" providerId="Windows Live" clId="Web-{9D0C649E-1C8C-4680-B1E1-6562EA567E3F}" dt="2023-08-22T09:37:57.053" v="252"/>
          <ac:grpSpMkLst>
            <pc:docMk/>
            <pc:sldMk cId="3103213551" sldId="270"/>
            <ac:grpSpMk id="22" creationId="{05314994-6337-4875-8CF5-652CAFE8342C}"/>
          </ac:grpSpMkLst>
        </pc:grpChg>
        <pc:graphicFrameChg chg="add">
          <ac:chgData name="Vaibhav Jagdale" userId="06cc9d1999f3e651" providerId="Windows Live" clId="Web-{9D0C649E-1C8C-4680-B1E1-6562EA567E3F}" dt="2023-08-22T09:37:57.053" v="252"/>
          <ac:graphicFrameMkLst>
            <pc:docMk/>
            <pc:sldMk cId="3103213551" sldId="270"/>
            <ac:graphicFrameMk id="16" creationId="{05682F5B-865B-CCC1-B31E-81A24E6289AC}"/>
          </ac:graphicFrameMkLst>
        </pc:graphicFrameChg>
      </pc:sldChg>
      <pc:sldChg chg="addSp delSp modSp add replId">
        <pc:chgData name="Vaibhav Jagdale" userId="06cc9d1999f3e651" providerId="Windows Live" clId="Web-{9D0C649E-1C8C-4680-B1E1-6562EA567E3F}" dt="2023-08-22T09:37:27.411" v="251" actId="14100"/>
        <pc:sldMkLst>
          <pc:docMk/>
          <pc:sldMk cId="1659731933" sldId="271"/>
        </pc:sldMkLst>
        <pc:spChg chg="mod">
          <ac:chgData name="Vaibhav Jagdale" userId="06cc9d1999f3e651" providerId="Windows Live" clId="Web-{9D0C649E-1C8C-4680-B1E1-6562EA567E3F}" dt="2023-08-22T09:35:58.846" v="235"/>
          <ac:spMkLst>
            <pc:docMk/>
            <pc:sldMk cId="1659731933" sldId="271"/>
            <ac:spMk id="2" creationId="{86AFD09E-A0EC-23F4-1EA4-6BCD313DF764}"/>
          </ac:spMkLst>
        </pc:spChg>
        <pc:spChg chg="del">
          <ac:chgData name="Vaibhav Jagdale" userId="06cc9d1999f3e651" providerId="Windows Live" clId="Web-{9D0C649E-1C8C-4680-B1E1-6562EA567E3F}" dt="2023-08-22T09:31:45.915" v="221"/>
          <ac:spMkLst>
            <pc:docMk/>
            <pc:sldMk cId="1659731933" sldId="271"/>
            <ac:spMk id="3" creationId="{762445A6-C442-F2C4-AE65-FAF67432D1BF}"/>
          </ac:spMkLst>
        </pc:spChg>
        <pc:spChg chg="del">
          <ac:chgData name="Vaibhav Jagdale" userId="06cc9d1999f3e651" providerId="Windows Live" clId="Web-{9D0C649E-1C8C-4680-B1E1-6562EA567E3F}" dt="2023-08-22T09:31:45.915" v="221"/>
          <ac:spMkLst>
            <pc:docMk/>
            <pc:sldMk cId="1659731933" sldId="271"/>
            <ac:spMk id="8" creationId="{1C799903-48D5-4A31-A1A2-541072D9771E}"/>
          </ac:spMkLst>
        </pc:spChg>
        <pc:spChg chg="del">
          <ac:chgData name="Vaibhav Jagdale" userId="06cc9d1999f3e651" providerId="Windows Live" clId="Web-{9D0C649E-1C8C-4680-B1E1-6562EA567E3F}" dt="2023-08-22T09:31:45.915" v="221"/>
          <ac:spMkLst>
            <pc:docMk/>
            <pc:sldMk cId="1659731933" sldId="271"/>
            <ac:spMk id="10" creationId="{8EFFF109-FC58-4FD3-BE05-9775A1310F55}"/>
          </ac:spMkLst>
        </pc:spChg>
        <pc:spChg chg="del">
          <ac:chgData name="Vaibhav Jagdale" userId="06cc9d1999f3e651" providerId="Windows Live" clId="Web-{9D0C649E-1C8C-4680-B1E1-6562EA567E3F}" dt="2023-08-22T09:31:45.915" v="221"/>
          <ac:spMkLst>
            <pc:docMk/>
            <pc:sldMk cId="1659731933" sldId="271"/>
            <ac:spMk id="12" creationId="{E1B96AD6-92A9-4273-A62B-96A1C3E0BA95}"/>
          </ac:spMkLst>
        </pc:spChg>
        <pc:spChg chg="del">
          <ac:chgData name="Vaibhav Jagdale" userId="06cc9d1999f3e651" providerId="Windows Live" clId="Web-{9D0C649E-1C8C-4680-B1E1-6562EA567E3F}" dt="2023-08-22T09:31:45.915" v="221"/>
          <ac:spMkLst>
            <pc:docMk/>
            <pc:sldMk cId="1659731933" sldId="271"/>
            <ac:spMk id="14" creationId="{463EEC44-1BA3-44ED-81FC-A644B04B2A44}"/>
          </ac:spMkLst>
        </pc:spChg>
        <pc:spChg chg="add del">
          <ac:chgData name="Vaibhav Jagdale" userId="06cc9d1999f3e651" providerId="Windows Live" clId="Web-{9D0C649E-1C8C-4680-B1E1-6562EA567E3F}" dt="2023-08-22T09:31:55.087" v="224"/>
          <ac:spMkLst>
            <pc:docMk/>
            <pc:sldMk cId="1659731933" sldId="271"/>
            <ac:spMk id="20" creationId="{2659FDB4-FCBE-4A89-B46D-43D4FA54464D}"/>
          </ac:spMkLst>
        </pc:spChg>
        <pc:spChg chg="add mod">
          <ac:chgData name="Vaibhav Jagdale" userId="06cc9d1999f3e651" providerId="Windows Live" clId="Web-{9D0C649E-1C8C-4680-B1E1-6562EA567E3F}" dt="2023-08-22T09:37:27.411" v="251" actId="14100"/>
          <ac:spMkLst>
            <pc:docMk/>
            <pc:sldMk cId="1659731933" sldId="271"/>
            <ac:spMk id="26" creationId="{7CFEC4DF-730D-3739-051D-238AD269A0D3}"/>
          </ac:spMkLst>
        </pc:spChg>
        <pc:spChg chg="add del">
          <ac:chgData name="Vaibhav Jagdale" userId="06cc9d1999f3e651" providerId="Windows Live" clId="Web-{9D0C649E-1C8C-4680-B1E1-6562EA567E3F}" dt="2023-08-22T09:35:18.954" v="231"/>
          <ac:spMkLst>
            <pc:docMk/>
            <pc:sldMk cId="1659731933" sldId="271"/>
            <ac:spMk id="27" creationId="{2659FDB4-FCBE-4A89-B46D-43D4FA54464D}"/>
          </ac:spMkLst>
        </pc:spChg>
        <pc:spChg chg="add del">
          <ac:chgData name="Vaibhav Jagdale" userId="06cc9d1999f3e651" providerId="Windows Live" clId="Web-{9D0C649E-1C8C-4680-B1E1-6562EA567E3F}" dt="2023-08-22T09:35:58.846" v="235"/>
          <ac:spMkLst>
            <pc:docMk/>
            <pc:sldMk cId="1659731933" sldId="271"/>
            <ac:spMk id="34" creationId="{2550BE34-C2B8-49B8-8519-67A8CAD51AE9}"/>
          </ac:spMkLst>
        </pc:spChg>
        <pc:spChg chg="add del">
          <ac:chgData name="Vaibhav Jagdale" userId="06cc9d1999f3e651" providerId="Windows Live" clId="Web-{9D0C649E-1C8C-4680-B1E1-6562EA567E3F}" dt="2023-08-22T09:35:58.846" v="235"/>
          <ac:spMkLst>
            <pc:docMk/>
            <pc:sldMk cId="1659731933" sldId="271"/>
            <ac:spMk id="36" creationId="{A7457DD9-5A45-400A-AB4B-4B4EDECA25F1}"/>
          </ac:spMkLst>
        </pc:spChg>
        <pc:spChg chg="add del">
          <ac:chgData name="Vaibhav Jagdale" userId="06cc9d1999f3e651" providerId="Windows Live" clId="Web-{9D0C649E-1C8C-4680-B1E1-6562EA567E3F}" dt="2023-08-22T09:35:58.846" v="235"/>
          <ac:spMkLst>
            <pc:docMk/>
            <pc:sldMk cId="1659731933" sldId="271"/>
            <ac:spMk id="38" creationId="{441CF7D6-A660-431A-B0BB-140A0D5556B6}"/>
          </ac:spMkLst>
        </pc:spChg>
        <pc:spChg chg="add del">
          <ac:chgData name="Vaibhav Jagdale" userId="06cc9d1999f3e651" providerId="Windows Live" clId="Web-{9D0C649E-1C8C-4680-B1E1-6562EA567E3F}" dt="2023-08-22T09:35:58.846" v="235"/>
          <ac:spMkLst>
            <pc:docMk/>
            <pc:sldMk cId="1659731933" sldId="271"/>
            <ac:spMk id="40" creationId="{0570A85B-3810-4F95-97B0-CBF4CCDB381C}"/>
          </ac:spMkLst>
        </pc:spChg>
        <pc:spChg chg="add">
          <ac:chgData name="Vaibhav Jagdale" userId="06cc9d1999f3e651" providerId="Windows Live" clId="Web-{9D0C649E-1C8C-4680-B1E1-6562EA567E3F}" dt="2023-08-22T09:35:58.846" v="235"/>
          <ac:spMkLst>
            <pc:docMk/>
            <pc:sldMk cId="1659731933" sldId="271"/>
            <ac:spMk id="45" creationId="{8761DDFE-071F-4200-B0AA-394476C2D2D6}"/>
          </ac:spMkLst>
        </pc:spChg>
        <pc:graphicFrameChg chg="add del mod modGraphic">
          <ac:chgData name="Vaibhav Jagdale" userId="06cc9d1999f3e651" providerId="Windows Live" clId="Web-{9D0C649E-1C8C-4680-B1E1-6562EA567E3F}" dt="2023-08-22T09:34:49.093" v="225"/>
          <ac:graphicFrameMkLst>
            <pc:docMk/>
            <pc:sldMk cId="1659731933" sldId="271"/>
            <ac:graphicFrameMk id="16" creationId="{642C65D8-D236-3D68-76F7-A16A6A6F3268}"/>
          </ac:graphicFrameMkLst>
        </pc:graphicFrameChg>
        <pc:picChg chg="add mod">
          <ac:chgData name="Vaibhav Jagdale" userId="06cc9d1999f3e651" providerId="Windows Live" clId="Web-{9D0C649E-1C8C-4680-B1E1-6562EA567E3F}" dt="2023-08-22T09:35:58.846" v="235"/>
          <ac:picMkLst>
            <pc:docMk/>
            <pc:sldMk cId="1659731933" sldId="271"/>
            <ac:picMk id="28" creationId="{988DF9A5-C960-E721-A5E3-A6066B06ED17}"/>
          </ac:picMkLst>
        </pc:picChg>
        <pc:picChg chg="add mod">
          <ac:chgData name="Vaibhav Jagdale" userId="06cc9d1999f3e651" providerId="Windows Live" clId="Web-{9D0C649E-1C8C-4680-B1E1-6562EA567E3F}" dt="2023-08-22T09:35:58.846" v="235"/>
          <ac:picMkLst>
            <pc:docMk/>
            <pc:sldMk cId="1659731933" sldId="271"/>
            <ac:picMk id="30" creationId="{9C54DB7A-C571-603C-F02E-A7B55823FE2B}"/>
          </ac:picMkLst>
        </pc:picChg>
        <pc:cxnChg chg="add del">
          <ac:chgData name="Vaibhav Jagdale" userId="06cc9d1999f3e651" providerId="Windows Live" clId="Web-{9D0C649E-1C8C-4680-B1E1-6562EA567E3F}" dt="2023-08-22T09:31:55.087" v="224"/>
          <ac:cxnSpMkLst>
            <pc:docMk/>
            <pc:sldMk cId="1659731933" sldId="271"/>
            <ac:cxnSpMk id="22" creationId="{C8F51B3F-8331-4E4A-AE96-D47B1006EEAD}"/>
          </ac:cxnSpMkLst>
        </pc:cxnChg>
        <pc:cxnChg chg="add del">
          <ac:chgData name="Vaibhav Jagdale" userId="06cc9d1999f3e651" providerId="Windows Live" clId="Web-{9D0C649E-1C8C-4680-B1E1-6562EA567E3F}" dt="2023-08-22T09:35:18.954" v="231"/>
          <ac:cxnSpMkLst>
            <pc:docMk/>
            <pc:sldMk cId="1659731933" sldId="271"/>
            <ac:cxnSpMk id="29" creationId="{C8F51B3F-8331-4E4A-AE96-D47B1006EEAD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8.svg"/><Relationship Id="rId4" Type="http://schemas.openxmlformats.org/officeDocument/2006/relationships/image" Target="../media/image10.svg"/><Relationship Id="rId9" Type="http://schemas.openxmlformats.org/officeDocument/2006/relationships/image" Target="../media/image7.png"/><Relationship Id="rId1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8.svg"/><Relationship Id="rId4" Type="http://schemas.openxmlformats.org/officeDocument/2006/relationships/image" Target="../media/image10.svg"/><Relationship Id="rId9" Type="http://schemas.openxmlformats.org/officeDocument/2006/relationships/image" Target="../media/image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9950D-9E44-4AEC-8C2A-2A7AC66DA63C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F2F73B-CCE3-4D69-A9E3-CA67E7A310A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QA is responsible for making sure that the project meets all quality requirements, such as scope, budget, timeline, and compliance with standards.</a:t>
          </a:r>
          <a:endParaRPr lang="en-US"/>
        </a:p>
      </dgm:t>
    </dgm:pt>
    <dgm:pt modelId="{C24C2DA0-C5D8-4F00-A862-9E951765B0D8}" type="parTrans" cxnId="{E2F4F99E-F5A4-48BA-B77E-74E18D44BEEE}">
      <dgm:prSet/>
      <dgm:spPr/>
      <dgm:t>
        <a:bodyPr/>
        <a:lstStyle/>
        <a:p>
          <a:endParaRPr lang="en-US"/>
        </a:p>
      </dgm:t>
    </dgm:pt>
    <dgm:pt modelId="{A75CCA34-E045-4225-BA7D-A02BC03B2CDD}" type="sibTrans" cxnId="{E2F4F99E-F5A4-48BA-B77E-74E18D44BEEE}">
      <dgm:prSet/>
      <dgm:spPr/>
      <dgm:t>
        <a:bodyPr/>
        <a:lstStyle/>
        <a:p>
          <a:endParaRPr lang="en-US"/>
        </a:p>
      </dgm:t>
    </dgm:pt>
    <dgm:pt modelId="{53A17AC8-5AA3-4CDE-B015-DBAAEB43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Review user requirements and analyse them to determine if they fit within the scope of the project.</a:t>
          </a:r>
          <a:endParaRPr lang="en-US"/>
        </a:p>
      </dgm:t>
    </dgm:pt>
    <dgm:pt modelId="{F6A719CE-009C-4D09-BB68-A856A66B4B47}" type="parTrans" cxnId="{67D05FCB-484E-4D35-96A9-2EA4287A4FA6}">
      <dgm:prSet/>
      <dgm:spPr/>
      <dgm:t>
        <a:bodyPr/>
        <a:lstStyle/>
        <a:p>
          <a:endParaRPr lang="en-US"/>
        </a:p>
      </dgm:t>
    </dgm:pt>
    <dgm:pt modelId="{62D53298-54F2-4616-A34E-6EFBB3726D48}" type="sibTrans" cxnId="{67D05FCB-484E-4D35-96A9-2EA4287A4FA6}">
      <dgm:prSet/>
      <dgm:spPr/>
      <dgm:t>
        <a:bodyPr/>
        <a:lstStyle/>
        <a:p>
          <a:endParaRPr lang="en-US"/>
        </a:p>
      </dgm:t>
    </dgm:pt>
    <dgm:pt modelId="{898FBC9C-7E7A-4EF5-B52F-BF84DFDE031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Creating test plans and preparing documents outlining processes and quality assurance specifications.</a:t>
          </a:r>
          <a:endParaRPr lang="en-US"/>
        </a:p>
      </dgm:t>
    </dgm:pt>
    <dgm:pt modelId="{2DA7C799-8D11-4219-BF96-1DB0CAF1233D}" type="parTrans" cxnId="{4E4492EE-4D87-445F-A017-588655DF52DD}">
      <dgm:prSet/>
      <dgm:spPr/>
      <dgm:t>
        <a:bodyPr/>
        <a:lstStyle/>
        <a:p>
          <a:endParaRPr lang="en-US"/>
        </a:p>
      </dgm:t>
    </dgm:pt>
    <dgm:pt modelId="{E552597A-BEE0-4A26-A09C-37AA32DF0F96}" type="sibTrans" cxnId="{4E4492EE-4D87-445F-A017-588655DF52DD}">
      <dgm:prSet/>
      <dgm:spPr/>
      <dgm:t>
        <a:bodyPr/>
        <a:lstStyle/>
        <a:p>
          <a:endParaRPr lang="en-US"/>
        </a:p>
      </dgm:t>
    </dgm:pt>
    <dgm:pt modelId="{55303995-CE14-4F1B-96ED-86658F6665C2}" type="pres">
      <dgm:prSet presAssocID="{E9A9950D-9E44-4AEC-8C2A-2A7AC66DA63C}" presName="root" presStyleCnt="0">
        <dgm:presLayoutVars>
          <dgm:dir/>
          <dgm:resizeHandles val="exact"/>
        </dgm:presLayoutVars>
      </dgm:prSet>
      <dgm:spPr/>
    </dgm:pt>
    <dgm:pt modelId="{F6A45941-9A0E-429C-9AAC-EFFA4DB82AB7}" type="pres">
      <dgm:prSet presAssocID="{71F2F73B-CCE3-4D69-A9E3-CA67E7A310A3}" presName="compNode" presStyleCnt="0"/>
      <dgm:spPr/>
    </dgm:pt>
    <dgm:pt modelId="{8CFBB1D8-066E-42FC-BACA-2E1BB852EDDB}" type="pres">
      <dgm:prSet presAssocID="{71F2F73B-CCE3-4D69-A9E3-CA67E7A310A3}" presName="bgRect" presStyleLbl="bgShp" presStyleIdx="0" presStyleCnt="3"/>
      <dgm:spPr/>
    </dgm:pt>
    <dgm:pt modelId="{9C63FF9A-704D-43B9-99D0-9AECDA94FD0E}" type="pres">
      <dgm:prSet presAssocID="{71F2F73B-CCE3-4D69-A9E3-CA67E7A310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AFB8CCFC-E6A2-4CD5-8332-3EE00C49393E}" type="pres">
      <dgm:prSet presAssocID="{71F2F73B-CCE3-4D69-A9E3-CA67E7A310A3}" presName="spaceRect" presStyleCnt="0"/>
      <dgm:spPr/>
    </dgm:pt>
    <dgm:pt modelId="{0FA7ED22-7BBA-4122-B97B-0EA2A171680D}" type="pres">
      <dgm:prSet presAssocID="{71F2F73B-CCE3-4D69-A9E3-CA67E7A310A3}" presName="parTx" presStyleLbl="revTx" presStyleIdx="0" presStyleCnt="3">
        <dgm:presLayoutVars>
          <dgm:chMax val="0"/>
          <dgm:chPref val="0"/>
        </dgm:presLayoutVars>
      </dgm:prSet>
      <dgm:spPr/>
    </dgm:pt>
    <dgm:pt modelId="{353E84DF-B35E-46D3-A070-710FFAE6FA2B}" type="pres">
      <dgm:prSet presAssocID="{A75CCA34-E045-4225-BA7D-A02BC03B2CDD}" presName="sibTrans" presStyleCnt="0"/>
      <dgm:spPr/>
    </dgm:pt>
    <dgm:pt modelId="{ACC2426C-D86E-4564-80F9-FC9E917EA743}" type="pres">
      <dgm:prSet presAssocID="{53A17AC8-5AA3-4CDE-B015-DBAAEB431FDA}" presName="compNode" presStyleCnt="0"/>
      <dgm:spPr/>
    </dgm:pt>
    <dgm:pt modelId="{2A016C46-7342-4830-97F6-C52495658F3F}" type="pres">
      <dgm:prSet presAssocID="{53A17AC8-5AA3-4CDE-B015-DBAAEB431FDA}" presName="bgRect" presStyleLbl="bgShp" presStyleIdx="1" presStyleCnt="3"/>
      <dgm:spPr/>
    </dgm:pt>
    <dgm:pt modelId="{C86A5F86-0437-4FFF-9B95-32816F6A90F6}" type="pres">
      <dgm:prSet presAssocID="{53A17AC8-5AA3-4CDE-B015-DBAAEB431F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922F160-6B87-41B3-A067-3BB3FD19C331}" type="pres">
      <dgm:prSet presAssocID="{53A17AC8-5AA3-4CDE-B015-DBAAEB431FDA}" presName="spaceRect" presStyleCnt="0"/>
      <dgm:spPr/>
    </dgm:pt>
    <dgm:pt modelId="{78820E7C-2596-4290-A55D-7875A6ACD3E0}" type="pres">
      <dgm:prSet presAssocID="{53A17AC8-5AA3-4CDE-B015-DBAAEB431FDA}" presName="parTx" presStyleLbl="revTx" presStyleIdx="1" presStyleCnt="3">
        <dgm:presLayoutVars>
          <dgm:chMax val="0"/>
          <dgm:chPref val="0"/>
        </dgm:presLayoutVars>
      </dgm:prSet>
      <dgm:spPr/>
    </dgm:pt>
    <dgm:pt modelId="{F8F40694-3320-4753-AB82-1DEAED87DB97}" type="pres">
      <dgm:prSet presAssocID="{62D53298-54F2-4616-A34E-6EFBB3726D48}" presName="sibTrans" presStyleCnt="0"/>
      <dgm:spPr/>
    </dgm:pt>
    <dgm:pt modelId="{04B55F9A-7C00-4F85-A4BA-4CAFE013844F}" type="pres">
      <dgm:prSet presAssocID="{898FBC9C-7E7A-4EF5-B52F-BF84DFDE0313}" presName="compNode" presStyleCnt="0"/>
      <dgm:spPr/>
    </dgm:pt>
    <dgm:pt modelId="{B1221FA2-E34B-4281-BEDA-9C9018A83E98}" type="pres">
      <dgm:prSet presAssocID="{898FBC9C-7E7A-4EF5-B52F-BF84DFDE0313}" presName="bgRect" presStyleLbl="bgShp" presStyleIdx="2" presStyleCnt="3"/>
      <dgm:spPr/>
    </dgm:pt>
    <dgm:pt modelId="{47E91CA2-4D2B-4DE5-B661-594D7B8635F0}" type="pres">
      <dgm:prSet presAssocID="{898FBC9C-7E7A-4EF5-B52F-BF84DFDE03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16ECC16-446B-4483-A00A-F7D9447CAAE6}" type="pres">
      <dgm:prSet presAssocID="{898FBC9C-7E7A-4EF5-B52F-BF84DFDE0313}" presName="spaceRect" presStyleCnt="0"/>
      <dgm:spPr/>
    </dgm:pt>
    <dgm:pt modelId="{7C3E7F68-6A74-44B1-9174-A414D861D4AB}" type="pres">
      <dgm:prSet presAssocID="{898FBC9C-7E7A-4EF5-B52F-BF84DFDE03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BB90312-51CD-4810-BF69-5E567A193312}" type="presOf" srcId="{71F2F73B-CCE3-4D69-A9E3-CA67E7A310A3}" destId="{0FA7ED22-7BBA-4122-B97B-0EA2A171680D}" srcOrd="0" destOrd="0" presId="urn:microsoft.com/office/officeart/2018/2/layout/IconVerticalSolidList"/>
    <dgm:cxn modelId="{E2F4F99E-F5A4-48BA-B77E-74E18D44BEEE}" srcId="{E9A9950D-9E44-4AEC-8C2A-2A7AC66DA63C}" destId="{71F2F73B-CCE3-4D69-A9E3-CA67E7A310A3}" srcOrd="0" destOrd="0" parTransId="{C24C2DA0-C5D8-4F00-A862-9E951765B0D8}" sibTransId="{A75CCA34-E045-4225-BA7D-A02BC03B2CDD}"/>
    <dgm:cxn modelId="{D9C48DAC-7615-4ACB-B1FF-E1A95BBD598E}" type="presOf" srcId="{53A17AC8-5AA3-4CDE-B015-DBAAEB431FDA}" destId="{78820E7C-2596-4290-A55D-7875A6ACD3E0}" srcOrd="0" destOrd="0" presId="urn:microsoft.com/office/officeart/2018/2/layout/IconVerticalSolidList"/>
    <dgm:cxn modelId="{BB9926B1-3BD0-4DE5-A564-2B8F7F1FE819}" type="presOf" srcId="{898FBC9C-7E7A-4EF5-B52F-BF84DFDE0313}" destId="{7C3E7F68-6A74-44B1-9174-A414D861D4AB}" srcOrd="0" destOrd="0" presId="urn:microsoft.com/office/officeart/2018/2/layout/IconVerticalSolidList"/>
    <dgm:cxn modelId="{FF6BF8BD-6691-45C4-A91D-EE570BD74395}" type="presOf" srcId="{E9A9950D-9E44-4AEC-8C2A-2A7AC66DA63C}" destId="{55303995-CE14-4F1B-96ED-86658F6665C2}" srcOrd="0" destOrd="0" presId="urn:microsoft.com/office/officeart/2018/2/layout/IconVerticalSolidList"/>
    <dgm:cxn modelId="{67D05FCB-484E-4D35-96A9-2EA4287A4FA6}" srcId="{E9A9950D-9E44-4AEC-8C2A-2A7AC66DA63C}" destId="{53A17AC8-5AA3-4CDE-B015-DBAAEB431FDA}" srcOrd="1" destOrd="0" parTransId="{F6A719CE-009C-4D09-BB68-A856A66B4B47}" sibTransId="{62D53298-54F2-4616-A34E-6EFBB3726D48}"/>
    <dgm:cxn modelId="{4E4492EE-4D87-445F-A017-588655DF52DD}" srcId="{E9A9950D-9E44-4AEC-8C2A-2A7AC66DA63C}" destId="{898FBC9C-7E7A-4EF5-B52F-BF84DFDE0313}" srcOrd="2" destOrd="0" parTransId="{2DA7C799-8D11-4219-BF96-1DB0CAF1233D}" sibTransId="{E552597A-BEE0-4A26-A09C-37AA32DF0F96}"/>
    <dgm:cxn modelId="{077AEF21-BD72-4E00-9AF4-F1DE3CFBCA4D}" type="presParOf" srcId="{55303995-CE14-4F1B-96ED-86658F6665C2}" destId="{F6A45941-9A0E-429C-9AAC-EFFA4DB82AB7}" srcOrd="0" destOrd="0" presId="urn:microsoft.com/office/officeart/2018/2/layout/IconVerticalSolidList"/>
    <dgm:cxn modelId="{BBAD9CAD-2816-4306-8F6C-5BDF9EB7883B}" type="presParOf" srcId="{F6A45941-9A0E-429C-9AAC-EFFA4DB82AB7}" destId="{8CFBB1D8-066E-42FC-BACA-2E1BB852EDDB}" srcOrd="0" destOrd="0" presId="urn:microsoft.com/office/officeart/2018/2/layout/IconVerticalSolidList"/>
    <dgm:cxn modelId="{7DE8CCEE-1E85-49FA-B388-45E49F436044}" type="presParOf" srcId="{F6A45941-9A0E-429C-9AAC-EFFA4DB82AB7}" destId="{9C63FF9A-704D-43B9-99D0-9AECDA94FD0E}" srcOrd="1" destOrd="0" presId="urn:microsoft.com/office/officeart/2018/2/layout/IconVerticalSolidList"/>
    <dgm:cxn modelId="{A4012AAB-E815-4948-9223-DE66CD31618C}" type="presParOf" srcId="{F6A45941-9A0E-429C-9AAC-EFFA4DB82AB7}" destId="{AFB8CCFC-E6A2-4CD5-8332-3EE00C49393E}" srcOrd="2" destOrd="0" presId="urn:microsoft.com/office/officeart/2018/2/layout/IconVerticalSolidList"/>
    <dgm:cxn modelId="{96E1D5A8-CC2A-4844-A45D-52B151B281F1}" type="presParOf" srcId="{F6A45941-9A0E-429C-9AAC-EFFA4DB82AB7}" destId="{0FA7ED22-7BBA-4122-B97B-0EA2A171680D}" srcOrd="3" destOrd="0" presId="urn:microsoft.com/office/officeart/2018/2/layout/IconVerticalSolidList"/>
    <dgm:cxn modelId="{47812615-2494-48E8-AF76-2EA82EB4FEB9}" type="presParOf" srcId="{55303995-CE14-4F1B-96ED-86658F6665C2}" destId="{353E84DF-B35E-46D3-A070-710FFAE6FA2B}" srcOrd="1" destOrd="0" presId="urn:microsoft.com/office/officeart/2018/2/layout/IconVerticalSolidList"/>
    <dgm:cxn modelId="{75FC08D8-00C6-4CBF-8669-7686D7FC9E81}" type="presParOf" srcId="{55303995-CE14-4F1B-96ED-86658F6665C2}" destId="{ACC2426C-D86E-4564-80F9-FC9E917EA743}" srcOrd="2" destOrd="0" presId="urn:microsoft.com/office/officeart/2018/2/layout/IconVerticalSolidList"/>
    <dgm:cxn modelId="{F180D860-D334-4BD7-983C-42605AEC570B}" type="presParOf" srcId="{ACC2426C-D86E-4564-80F9-FC9E917EA743}" destId="{2A016C46-7342-4830-97F6-C52495658F3F}" srcOrd="0" destOrd="0" presId="urn:microsoft.com/office/officeart/2018/2/layout/IconVerticalSolidList"/>
    <dgm:cxn modelId="{3F9DE0D0-DD7C-444A-BD5A-EFAA0B8ECC73}" type="presParOf" srcId="{ACC2426C-D86E-4564-80F9-FC9E917EA743}" destId="{C86A5F86-0437-4FFF-9B95-32816F6A90F6}" srcOrd="1" destOrd="0" presId="urn:microsoft.com/office/officeart/2018/2/layout/IconVerticalSolidList"/>
    <dgm:cxn modelId="{01548EF3-DB6B-43A1-944F-C14A0611176B}" type="presParOf" srcId="{ACC2426C-D86E-4564-80F9-FC9E917EA743}" destId="{5922F160-6B87-41B3-A067-3BB3FD19C331}" srcOrd="2" destOrd="0" presId="urn:microsoft.com/office/officeart/2018/2/layout/IconVerticalSolidList"/>
    <dgm:cxn modelId="{AFB0DB6B-AF6D-4020-99E3-909BEAF3F244}" type="presParOf" srcId="{ACC2426C-D86E-4564-80F9-FC9E917EA743}" destId="{78820E7C-2596-4290-A55D-7875A6ACD3E0}" srcOrd="3" destOrd="0" presId="urn:microsoft.com/office/officeart/2018/2/layout/IconVerticalSolidList"/>
    <dgm:cxn modelId="{E618986B-F379-47CE-8EC9-A07135F796FB}" type="presParOf" srcId="{55303995-CE14-4F1B-96ED-86658F6665C2}" destId="{F8F40694-3320-4753-AB82-1DEAED87DB97}" srcOrd="3" destOrd="0" presId="urn:microsoft.com/office/officeart/2018/2/layout/IconVerticalSolidList"/>
    <dgm:cxn modelId="{1E6A4032-EC0D-43E5-9F14-1CBD520986AA}" type="presParOf" srcId="{55303995-CE14-4F1B-96ED-86658F6665C2}" destId="{04B55F9A-7C00-4F85-A4BA-4CAFE013844F}" srcOrd="4" destOrd="0" presId="urn:microsoft.com/office/officeart/2018/2/layout/IconVerticalSolidList"/>
    <dgm:cxn modelId="{226A69E5-D992-4DA2-AA12-B09004F7AE38}" type="presParOf" srcId="{04B55F9A-7C00-4F85-A4BA-4CAFE013844F}" destId="{B1221FA2-E34B-4281-BEDA-9C9018A83E98}" srcOrd="0" destOrd="0" presId="urn:microsoft.com/office/officeart/2018/2/layout/IconVerticalSolidList"/>
    <dgm:cxn modelId="{6597D264-F0EA-40A9-A621-969A57B702F2}" type="presParOf" srcId="{04B55F9A-7C00-4F85-A4BA-4CAFE013844F}" destId="{47E91CA2-4D2B-4DE5-B661-594D7B8635F0}" srcOrd="1" destOrd="0" presId="urn:microsoft.com/office/officeart/2018/2/layout/IconVerticalSolidList"/>
    <dgm:cxn modelId="{13682913-2B58-45D7-952B-C4C8426370D1}" type="presParOf" srcId="{04B55F9A-7C00-4F85-A4BA-4CAFE013844F}" destId="{216ECC16-446B-4483-A00A-F7D9447CAAE6}" srcOrd="2" destOrd="0" presId="urn:microsoft.com/office/officeart/2018/2/layout/IconVerticalSolidList"/>
    <dgm:cxn modelId="{8FC89500-92C6-4A12-A286-03146B3ADE1A}" type="presParOf" srcId="{04B55F9A-7C00-4F85-A4BA-4CAFE013844F}" destId="{7C3E7F68-6A74-44B1-9174-A414D861D4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046D0-71F5-46BA-9703-C79186389C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214890-3A6E-45D1-8269-937E1061B2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of a schematic prototype at the first stage of design</a:t>
          </a:r>
        </a:p>
      </dgm:t>
    </dgm:pt>
    <dgm:pt modelId="{3C83EC61-94F8-4C13-973C-07B4798A2C13}" type="parTrans" cxnId="{DB6F3FE2-061E-4658-91A9-A2E12DB883C5}">
      <dgm:prSet/>
      <dgm:spPr/>
      <dgm:t>
        <a:bodyPr/>
        <a:lstStyle/>
        <a:p>
          <a:endParaRPr lang="en-US"/>
        </a:p>
      </dgm:t>
    </dgm:pt>
    <dgm:pt modelId="{A7108B4B-B183-48A2-810C-6C6182310DCE}" type="sibTrans" cxnId="{DB6F3FE2-061E-4658-91A9-A2E12DB883C5}">
      <dgm:prSet/>
      <dgm:spPr/>
      <dgm:t>
        <a:bodyPr/>
        <a:lstStyle/>
        <a:p>
          <a:endParaRPr lang="en-US"/>
        </a:p>
      </dgm:t>
    </dgm:pt>
    <dgm:pt modelId="{2031E8EE-19D8-418E-803E-F85949BAB9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Testers can offer some recommendations on prototype improvements. As a result, there’s a possibility to increase the usability of software. </a:t>
          </a:r>
        </a:p>
      </dgm:t>
    </dgm:pt>
    <dgm:pt modelId="{EED5ED78-141B-4ADC-AE5E-9E137DA84333}" type="parTrans" cxnId="{8FD97D4B-6F80-4B0E-9552-871913E0FB0D}">
      <dgm:prSet/>
      <dgm:spPr/>
      <dgm:t>
        <a:bodyPr/>
        <a:lstStyle/>
        <a:p>
          <a:endParaRPr lang="en-US"/>
        </a:p>
      </dgm:t>
    </dgm:pt>
    <dgm:pt modelId="{601922F0-AD8E-4618-ACC3-5D4365C91C15}" type="sibTrans" cxnId="{8FD97D4B-6F80-4B0E-9552-871913E0FB0D}">
      <dgm:prSet/>
      <dgm:spPr/>
      <dgm:t>
        <a:bodyPr/>
        <a:lstStyle/>
        <a:p>
          <a:endParaRPr lang="en-US"/>
        </a:p>
      </dgm:t>
    </dgm:pt>
    <dgm:pt modelId="{4F3EAE73-466B-4ED5-928F-D64F88D7AAA4}" type="pres">
      <dgm:prSet presAssocID="{53A046D0-71F5-46BA-9703-C79186389C8A}" presName="root" presStyleCnt="0">
        <dgm:presLayoutVars>
          <dgm:dir/>
          <dgm:resizeHandles val="exact"/>
        </dgm:presLayoutVars>
      </dgm:prSet>
      <dgm:spPr/>
    </dgm:pt>
    <dgm:pt modelId="{46B538E1-3526-4399-916A-66F2F004D5DC}" type="pres">
      <dgm:prSet presAssocID="{B5214890-3A6E-45D1-8269-937E1061B24E}" presName="compNode" presStyleCnt="0"/>
      <dgm:spPr/>
    </dgm:pt>
    <dgm:pt modelId="{6392C32C-F900-47D6-A4F2-6E00C6B981A0}" type="pres">
      <dgm:prSet presAssocID="{B5214890-3A6E-45D1-8269-937E1061B24E}" presName="bgRect" presStyleLbl="bgShp" presStyleIdx="0" presStyleCnt="2"/>
      <dgm:spPr/>
    </dgm:pt>
    <dgm:pt modelId="{62DDA27E-2DCB-4E5C-A87F-69A170ADA70D}" type="pres">
      <dgm:prSet presAssocID="{B5214890-3A6E-45D1-8269-937E1061B2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3052376-2B78-4601-8755-BE8D676C22C9}" type="pres">
      <dgm:prSet presAssocID="{B5214890-3A6E-45D1-8269-937E1061B24E}" presName="spaceRect" presStyleCnt="0"/>
      <dgm:spPr/>
    </dgm:pt>
    <dgm:pt modelId="{C2BCBD58-911B-47A0-9C4E-5BB071F0ED91}" type="pres">
      <dgm:prSet presAssocID="{B5214890-3A6E-45D1-8269-937E1061B24E}" presName="parTx" presStyleLbl="revTx" presStyleIdx="0" presStyleCnt="2">
        <dgm:presLayoutVars>
          <dgm:chMax val="0"/>
          <dgm:chPref val="0"/>
        </dgm:presLayoutVars>
      </dgm:prSet>
      <dgm:spPr/>
    </dgm:pt>
    <dgm:pt modelId="{EBA2FCA5-8C7A-449C-A171-890AC4468ED6}" type="pres">
      <dgm:prSet presAssocID="{A7108B4B-B183-48A2-810C-6C6182310DCE}" presName="sibTrans" presStyleCnt="0"/>
      <dgm:spPr/>
    </dgm:pt>
    <dgm:pt modelId="{5E9FEF74-7906-4DC6-8B3B-EA265A1679C9}" type="pres">
      <dgm:prSet presAssocID="{2031E8EE-19D8-418E-803E-F85949BAB959}" presName="compNode" presStyleCnt="0"/>
      <dgm:spPr/>
    </dgm:pt>
    <dgm:pt modelId="{5093527D-0908-4BA1-9238-68E1D6A9062B}" type="pres">
      <dgm:prSet presAssocID="{2031E8EE-19D8-418E-803E-F85949BAB959}" presName="bgRect" presStyleLbl="bgShp" presStyleIdx="1" presStyleCnt="2"/>
      <dgm:spPr/>
    </dgm:pt>
    <dgm:pt modelId="{100CCA07-B960-493C-B3AC-98CAD306A283}" type="pres">
      <dgm:prSet presAssocID="{2031E8EE-19D8-418E-803E-F85949BAB9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D8FBE3F-BD88-472D-BAA0-388D9865EB4B}" type="pres">
      <dgm:prSet presAssocID="{2031E8EE-19D8-418E-803E-F85949BAB959}" presName="spaceRect" presStyleCnt="0"/>
      <dgm:spPr/>
    </dgm:pt>
    <dgm:pt modelId="{E82A82F3-AFC9-488D-8AFD-C9A160BB2790}" type="pres">
      <dgm:prSet presAssocID="{2031E8EE-19D8-418E-803E-F85949BAB95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FD97D4B-6F80-4B0E-9552-871913E0FB0D}" srcId="{53A046D0-71F5-46BA-9703-C79186389C8A}" destId="{2031E8EE-19D8-418E-803E-F85949BAB959}" srcOrd="1" destOrd="0" parTransId="{EED5ED78-141B-4ADC-AE5E-9E137DA84333}" sibTransId="{601922F0-AD8E-4618-ACC3-5D4365C91C15}"/>
    <dgm:cxn modelId="{2E10787A-98D2-406D-9112-2D05A719808C}" type="presOf" srcId="{53A046D0-71F5-46BA-9703-C79186389C8A}" destId="{4F3EAE73-466B-4ED5-928F-D64F88D7AAA4}" srcOrd="0" destOrd="0" presId="urn:microsoft.com/office/officeart/2018/2/layout/IconVerticalSolidList"/>
    <dgm:cxn modelId="{D7293B82-4C24-40FD-A09D-BA9BD2153968}" type="presOf" srcId="{2031E8EE-19D8-418E-803E-F85949BAB959}" destId="{E82A82F3-AFC9-488D-8AFD-C9A160BB2790}" srcOrd="0" destOrd="0" presId="urn:microsoft.com/office/officeart/2018/2/layout/IconVerticalSolidList"/>
    <dgm:cxn modelId="{BECD1CE1-20C5-4BA8-9011-BBCBF1DA7F71}" type="presOf" srcId="{B5214890-3A6E-45D1-8269-937E1061B24E}" destId="{C2BCBD58-911B-47A0-9C4E-5BB071F0ED91}" srcOrd="0" destOrd="0" presId="urn:microsoft.com/office/officeart/2018/2/layout/IconVerticalSolidList"/>
    <dgm:cxn modelId="{DB6F3FE2-061E-4658-91A9-A2E12DB883C5}" srcId="{53A046D0-71F5-46BA-9703-C79186389C8A}" destId="{B5214890-3A6E-45D1-8269-937E1061B24E}" srcOrd="0" destOrd="0" parTransId="{3C83EC61-94F8-4C13-973C-07B4798A2C13}" sibTransId="{A7108B4B-B183-48A2-810C-6C6182310DCE}"/>
    <dgm:cxn modelId="{AFE83B49-AE42-460E-8795-24024A356CF0}" type="presParOf" srcId="{4F3EAE73-466B-4ED5-928F-D64F88D7AAA4}" destId="{46B538E1-3526-4399-916A-66F2F004D5DC}" srcOrd="0" destOrd="0" presId="urn:microsoft.com/office/officeart/2018/2/layout/IconVerticalSolidList"/>
    <dgm:cxn modelId="{C3B2E796-C435-4F7F-BF70-14383A3C6371}" type="presParOf" srcId="{46B538E1-3526-4399-916A-66F2F004D5DC}" destId="{6392C32C-F900-47D6-A4F2-6E00C6B981A0}" srcOrd="0" destOrd="0" presId="urn:microsoft.com/office/officeart/2018/2/layout/IconVerticalSolidList"/>
    <dgm:cxn modelId="{A56B2DB9-A735-4F66-8AAD-30C39833E2ED}" type="presParOf" srcId="{46B538E1-3526-4399-916A-66F2F004D5DC}" destId="{62DDA27E-2DCB-4E5C-A87F-69A170ADA70D}" srcOrd="1" destOrd="0" presId="urn:microsoft.com/office/officeart/2018/2/layout/IconVerticalSolidList"/>
    <dgm:cxn modelId="{3317DC75-3EEC-4941-BBCD-4BF46F5245BA}" type="presParOf" srcId="{46B538E1-3526-4399-916A-66F2F004D5DC}" destId="{23052376-2B78-4601-8755-BE8D676C22C9}" srcOrd="2" destOrd="0" presId="urn:microsoft.com/office/officeart/2018/2/layout/IconVerticalSolidList"/>
    <dgm:cxn modelId="{2256D60D-5AF9-44D3-8372-889BD0B54A18}" type="presParOf" srcId="{46B538E1-3526-4399-916A-66F2F004D5DC}" destId="{C2BCBD58-911B-47A0-9C4E-5BB071F0ED91}" srcOrd="3" destOrd="0" presId="urn:microsoft.com/office/officeart/2018/2/layout/IconVerticalSolidList"/>
    <dgm:cxn modelId="{EA79774C-2F90-4FD9-8862-C14D42BC7EA6}" type="presParOf" srcId="{4F3EAE73-466B-4ED5-928F-D64F88D7AAA4}" destId="{EBA2FCA5-8C7A-449C-A171-890AC4468ED6}" srcOrd="1" destOrd="0" presId="urn:microsoft.com/office/officeart/2018/2/layout/IconVerticalSolidList"/>
    <dgm:cxn modelId="{6121C9B2-6E78-4251-A653-BA1EDDEA976C}" type="presParOf" srcId="{4F3EAE73-466B-4ED5-928F-D64F88D7AAA4}" destId="{5E9FEF74-7906-4DC6-8B3B-EA265A1679C9}" srcOrd="2" destOrd="0" presId="urn:microsoft.com/office/officeart/2018/2/layout/IconVerticalSolidList"/>
    <dgm:cxn modelId="{BC3F11F7-2019-47FB-8806-06A86850429F}" type="presParOf" srcId="{5E9FEF74-7906-4DC6-8B3B-EA265A1679C9}" destId="{5093527D-0908-4BA1-9238-68E1D6A9062B}" srcOrd="0" destOrd="0" presId="urn:microsoft.com/office/officeart/2018/2/layout/IconVerticalSolidList"/>
    <dgm:cxn modelId="{A9C1D3A7-5F91-4B17-ADC0-82E25EE504BD}" type="presParOf" srcId="{5E9FEF74-7906-4DC6-8B3B-EA265A1679C9}" destId="{100CCA07-B960-493C-B3AC-98CAD306A283}" srcOrd="1" destOrd="0" presId="urn:microsoft.com/office/officeart/2018/2/layout/IconVerticalSolidList"/>
    <dgm:cxn modelId="{C858869D-8704-4250-8243-B63F99148C8B}" type="presParOf" srcId="{5E9FEF74-7906-4DC6-8B3B-EA265A1679C9}" destId="{ED8FBE3F-BD88-472D-BAA0-388D9865EB4B}" srcOrd="2" destOrd="0" presId="urn:microsoft.com/office/officeart/2018/2/layout/IconVerticalSolidList"/>
    <dgm:cxn modelId="{0743F709-4FEA-4320-9CB6-28838B9913D8}" type="presParOf" srcId="{5E9FEF74-7906-4DC6-8B3B-EA265A1679C9}" destId="{E82A82F3-AFC9-488D-8AFD-C9A160BB27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5BB341-583C-436A-8682-B428C8A1400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A26804-57E3-4761-A571-2563A14A8A02}">
      <dgm:prSet/>
      <dgm:spPr/>
      <dgm:t>
        <a:bodyPr/>
        <a:lstStyle/>
        <a:p>
          <a:r>
            <a:rPr lang="en-US" b="1" dirty="0"/>
            <a:t>Code Reviews - </a:t>
          </a:r>
          <a:r>
            <a:rPr lang="en-US" b="0" dirty="0"/>
            <a:t> E</a:t>
          </a:r>
          <a:r>
            <a:rPr lang="en-US" dirty="0"/>
            <a:t>valuating coding techniques and ensuring that code meets industry standards.</a:t>
          </a:r>
        </a:p>
      </dgm:t>
    </dgm:pt>
    <dgm:pt modelId="{1DF871AB-7A88-4E0D-8228-4BA0938152EE}" type="parTrans" cxnId="{A1F34DAC-45B6-4727-8DEB-EDA5EFB27D47}">
      <dgm:prSet/>
      <dgm:spPr/>
      <dgm:t>
        <a:bodyPr/>
        <a:lstStyle/>
        <a:p>
          <a:endParaRPr lang="en-US"/>
        </a:p>
      </dgm:t>
    </dgm:pt>
    <dgm:pt modelId="{D120F1A5-46FF-4A90-A874-7787024C97B4}" type="sibTrans" cxnId="{A1F34DAC-45B6-4727-8DEB-EDA5EFB27D47}">
      <dgm:prSet/>
      <dgm:spPr/>
      <dgm:t>
        <a:bodyPr/>
        <a:lstStyle/>
        <a:p>
          <a:endParaRPr lang="en-US"/>
        </a:p>
      </dgm:t>
    </dgm:pt>
    <dgm:pt modelId="{D77C7ED9-2441-4A4A-ADDE-1C6199AD852A}">
      <dgm:prSet/>
      <dgm:spPr/>
      <dgm:t>
        <a:bodyPr/>
        <a:lstStyle/>
        <a:p>
          <a:r>
            <a:rPr lang="en-US" b="1" dirty="0"/>
            <a:t>Component/Integration Testing</a:t>
          </a:r>
          <a:r>
            <a:rPr lang="en-US" dirty="0"/>
            <a:t> -  The QA  creates a list of test cases describing the steps to be performed and expected results.</a:t>
          </a:r>
        </a:p>
      </dgm:t>
    </dgm:pt>
    <dgm:pt modelId="{D00A97C3-C628-4318-AB88-7554E74ADF60}" type="parTrans" cxnId="{3162E6EC-CA36-4747-8332-649095989822}">
      <dgm:prSet/>
      <dgm:spPr/>
      <dgm:t>
        <a:bodyPr/>
        <a:lstStyle/>
        <a:p>
          <a:endParaRPr lang="en-US"/>
        </a:p>
      </dgm:t>
    </dgm:pt>
    <dgm:pt modelId="{BE865B5D-97A8-4350-BD4A-A5530E0E28F3}" type="sibTrans" cxnId="{3162E6EC-CA36-4747-8332-649095989822}">
      <dgm:prSet/>
      <dgm:spPr/>
      <dgm:t>
        <a:bodyPr/>
        <a:lstStyle/>
        <a:p>
          <a:endParaRPr lang="en-US"/>
        </a:p>
      </dgm:t>
    </dgm:pt>
    <dgm:pt modelId="{FA591D54-4196-4DB4-8AC2-607C33BC2EEE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Review unit test</a:t>
          </a:r>
          <a:endParaRPr lang="en-US" b="1" dirty="0"/>
        </a:p>
      </dgm:t>
    </dgm:pt>
    <dgm:pt modelId="{83B2BF14-FB85-4813-9409-DDB4BDEBAD6F}" type="parTrans" cxnId="{04D07E12-00FB-407C-8BC4-405EEAB0B67B}">
      <dgm:prSet/>
      <dgm:spPr/>
      <dgm:t>
        <a:bodyPr/>
        <a:lstStyle/>
        <a:p>
          <a:endParaRPr lang="en-US"/>
        </a:p>
      </dgm:t>
    </dgm:pt>
    <dgm:pt modelId="{20806986-2BF9-49AF-B921-7C8031EB8EDA}" type="sibTrans" cxnId="{04D07E12-00FB-407C-8BC4-405EEAB0B67B}">
      <dgm:prSet/>
      <dgm:spPr/>
      <dgm:t>
        <a:bodyPr/>
        <a:lstStyle/>
        <a:p>
          <a:endParaRPr lang="en-US"/>
        </a:p>
      </dgm:t>
    </dgm:pt>
    <dgm:pt modelId="{AA531321-A97E-43D3-B851-861B6C0CE2F7}" type="pres">
      <dgm:prSet presAssocID="{6F5BB341-583C-436A-8682-B428C8A1400A}" presName="outerComposite" presStyleCnt="0">
        <dgm:presLayoutVars>
          <dgm:chMax val="5"/>
          <dgm:dir/>
          <dgm:resizeHandles val="exact"/>
        </dgm:presLayoutVars>
      </dgm:prSet>
      <dgm:spPr/>
    </dgm:pt>
    <dgm:pt modelId="{6C3A1EDB-99B6-402F-B8EF-A9A46AA9CE62}" type="pres">
      <dgm:prSet presAssocID="{6F5BB341-583C-436A-8682-B428C8A1400A}" presName="dummyMaxCanvas" presStyleCnt="0">
        <dgm:presLayoutVars/>
      </dgm:prSet>
      <dgm:spPr/>
    </dgm:pt>
    <dgm:pt modelId="{E49159FE-18FF-481D-9258-2FED6A01F2F8}" type="pres">
      <dgm:prSet presAssocID="{6F5BB341-583C-436A-8682-B428C8A1400A}" presName="ThreeNodes_1" presStyleLbl="node1" presStyleIdx="0" presStyleCnt="3">
        <dgm:presLayoutVars>
          <dgm:bulletEnabled val="1"/>
        </dgm:presLayoutVars>
      </dgm:prSet>
      <dgm:spPr/>
    </dgm:pt>
    <dgm:pt modelId="{63521EA4-8FCE-43B1-A89C-6A1886365675}" type="pres">
      <dgm:prSet presAssocID="{6F5BB341-583C-436A-8682-B428C8A1400A}" presName="ThreeNodes_2" presStyleLbl="node1" presStyleIdx="1" presStyleCnt="3">
        <dgm:presLayoutVars>
          <dgm:bulletEnabled val="1"/>
        </dgm:presLayoutVars>
      </dgm:prSet>
      <dgm:spPr/>
    </dgm:pt>
    <dgm:pt modelId="{4EDA95DB-C784-4C0D-AC84-E6E977B91790}" type="pres">
      <dgm:prSet presAssocID="{6F5BB341-583C-436A-8682-B428C8A1400A}" presName="ThreeNodes_3" presStyleLbl="node1" presStyleIdx="2" presStyleCnt="3">
        <dgm:presLayoutVars>
          <dgm:bulletEnabled val="1"/>
        </dgm:presLayoutVars>
      </dgm:prSet>
      <dgm:spPr/>
    </dgm:pt>
    <dgm:pt modelId="{1724FECD-052F-4FD9-83FB-DDC3BAE23558}" type="pres">
      <dgm:prSet presAssocID="{6F5BB341-583C-436A-8682-B428C8A1400A}" presName="ThreeConn_1-2" presStyleLbl="fgAccFollowNode1" presStyleIdx="0" presStyleCnt="2">
        <dgm:presLayoutVars>
          <dgm:bulletEnabled val="1"/>
        </dgm:presLayoutVars>
      </dgm:prSet>
      <dgm:spPr/>
    </dgm:pt>
    <dgm:pt modelId="{A602E721-8EA2-435B-9848-FC7F11864879}" type="pres">
      <dgm:prSet presAssocID="{6F5BB341-583C-436A-8682-B428C8A1400A}" presName="ThreeConn_2-3" presStyleLbl="fgAccFollowNode1" presStyleIdx="1" presStyleCnt="2">
        <dgm:presLayoutVars>
          <dgm:bulletEnabled val="1"/>
        </dgm:presLayoutVars>
      </dgm:prSet>
      <dgm:spPr/>
    </dgm:pt>
    <dgm:pt modelId="{0E6FAF4B-7DC9-48E8-AC0F-BDEB4E4129A2}" type="pres">
      <dgm:prSet presAssocID="{6F5BB341-583C-436A-8682-B428C8A1400A}" presName="ThreeNodes_1_text" presStyleLbl="node1" presStyleIdx="2" presStyleCnt="3">
        <dgm:presLayoutVars>
          <dgm:bulletEnabled val="1"/>
        </dgm:presLayoutVars>
      </dgm:prSet>
      <dgm:spPr/>
    </dgm:pt>
    <dgm:pt modelId="{D06C938D-9F5A-4246-8DB7-B71F31946A52}" type="pres">
      <dgm:prSet presAssocID="{6F5BB341-583C-436A-8682-B428C8A1400A}" presName="ThreeNodes_2_text" presStyleLbl="node1" presStyleIdx="2" presStyleCnt="3">
        <dgm:presLayoutVars>
          <dgm:bulletEnabled val="1"/>
        </dgm:presLayoutVars>
      </dgm:prSet>
      <dgm:spPr/>
    </dgm:pt>
    <dgm:pt modelId="{F038BA7B-0B6A-406C-BA85-2C7AECAFC5F6}" type="pres">
      <dgm:prSet presAssocID="{6F5BB341-583C-436A-8682-B428C8A1400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4D07E12-00FB-407C-8BC4-405EEAB0B67B}" srcId="{6F5BB341-583C-436A-8682-B428C8A1400A}" destId="{FA591D54-4196-4DB4-8AC2-607C33BC2EEE}" srcOrd="2" destOrd="0" parTransId="{83B2BF14-FB85-4813-9409-DDB4BDEBAD6F}" sibTransId="{20806986-2BF9-49AF-B921-7C8031EB8EDA}"/>
    <dgm:cxn modelId="{3191A112-01A1-471C-A07C-BCA33B7A3F8A}" type="presOf" srcId="{B0A26804-57E3-4761-A571-2563A14A8A02}" destId="{0E6FAF4B-7DC9-48E8-AC0F-BDEB4E4129A2}" srcOrd="1" destOrd="0" presId="urn:microsoft.com/office/officeart/2005/8/layout/vProcess5"/>
    <dgm:cxn modelId="{F3152D18-C70A-465F-80E8-15F2306CD465}" type="presOf" srcId="{D77C7ED9-2441-4A4A-ADDE-1C6199AD852A}" destId="{D06C938D-9F5A-4246-8DB7-B71F31946A52}" srcOrd="1" destOrd="0" presId="urn:microsoft.com/office/officeart/2005/8/layout/vProcess5"/>
    <dgm:cxn modelId="{1213A152-9D2B-449C-8783-CFBDD02D9A55}" type="presOf" srcId="{FA591D54-4196-4DB4-8AC2-607C33BC2EEE}" destId="{4EDA95DB-C784-4C0D-AC84-E6E977B91790}" srcOrd="0" destOrd="0" presId="urn:microsoft.com/office/officeart/2005/8/layout/vProcess5"/>
    <dgm:cxn modelId="{DB9D997B-5AA6-4CFB-8DE6-A40511EB0A82}" type="presOf" srcId="{B0A26804-57E3-4761-A571-2563A14A8A02}" destId="{E49159FE-18FF-481D-9258-2FED6A01F2F8}" srcOrd="0" destOrd="0" presId="urn:microsoft.com/office/officeart/2005/8/layout/vProcess5"/>
    <dgm:cxn modelId="{6C7AAF85-80C9-4104-BF83-05AC832B384D}" type="presOf" srcId="{BE865B5D-97A8-4350-BD4A-A5530E0E28F3}" destId="{A602E721-8EA2-435B-9848-FC7F11864879}" srcOrd="0" destOrd="0" presId="urn:microsoft.com/office/officeart/2005/8/layout/vProcess5"/>
    <dgm:cxn modelId="{5EC58E8F-930D-444E-ABB6-06F4C242B526}" type="presOf" srcId="{D120F1A5-46FF-4A90-A874-7787024C97B4}" destId="{1724FECD-052F-4FD9-83FB-DDC3BAE23558}" srcOrd="0" destOrd="0" presId="urn:microsoft.com/office/officeart/2005/8/layout/vProcess5"/>
    <dgm:cxn modelId="{AB381E99-2DA4-47BC-9D3E-C4C6DEF96E82}" type="presOf" srcId="{D77C7ED9-2441-4A4A-ADDE-1C6199AD852A}" destId="{63521EA4-8FCE-43B1-A89C-6A1886365675}" srcOrd="0" destOrd="0" presId="urn:microsoft.com/office/officeart/2005/8/layout/vProcess5"/>
    <dgm:cxn modelId="{2258F1A4-7D10-4EB8-B937-29BEDA92F927}" type="presOf" srcId="{6F5BB341-583C-436A-8682-B428C8A1400A}" destId="{AA531321-A97E-43D3-B851-861B6C0CE2F7}" srcOrd="0" destOrd="0" presId="urn:microsoft.com/office/officeart/2005/8/layout/vProcess5"/>
    <dgm:cxn modelId="{A1F34DAC-45B6-4727-8DEB-EDA5EFB27D47}" srcId="{6F5BB341-583C-436A-8682-B428C8A1400A}" destId="{B0A26804-57E3-4761-A571-2563A14A8A02}" srcOrd="0" destOrd="0" parTransId="{1DF871AB-7A88-4E0D-8228-4BA0938152EE}" sibTransId="{D120F1A5-46FF-4A90-A874-7787024C97B4}"/>
    <dgm:cxn modelId="{14325AB8-D2C8-41D3-A9FB-D0728B23F4A6}" type="presOf" srcId="{FA591D54-4196-4DB4-8AC2-607C33BC2EEE}" destId="{F038BA7B-0B6A-406C-BA85-2C7AECAFC5F6}" srcOrd="1" destOrd="0" presId="urn:microsoft.com/office/officeart/2005/8/layout/vProcess5"/>
    <dgm:cxn modelId="{3162E6EC-CA36-4747-8332-649095989822}" srcId="{6F5BB341-583C-436A-8682-B428C8A1400A}" destId="{D77C7ED9-2441-4A4A-ADDE-1C6199AD852A}" srcOrd="1" destOrd="0" parTransId="{D00A97C3-C628-4318-AB88-7554E74ADF60}" sibTransId="{BE865B5D-97A8-4350-BD4A-A5530E0E28F3}"/>
    <dgm:cxn modelId="{EFA9A96D-5017-4652-95F5-768E570806E1}" type="presParOf" srcId="{AA531321-A97E-43D3-B851-861B6C0CE2F7}" destId="{6C3A1EDB-99B6-402F-B8EF-A9A46AA9CE62}" srcOrd="0" destOrd="0" presId="urn:microsoft.com/office/officeart/2005/8/layout/vProcess5"/>
    <dgm:cxn modelId="{AE2476E9-8D09-45AA-BCDA-11F340CB9941}" type="presParOf" srcId="{AA531321-A97E-43D3-B851-861B6C0CE2F7}" destId="{E49159FE-18FF-481D-9258-2FED6A01F2F8}" srcOrd="1" destOrd="0" presId="urn:microsoft.com/office/officeart/2005/8/layout/vProcess5"/>
    <dgm:cxn modelId="{597694B5-D25D-4D14-9A17-E1FA052B6B3E}" type="presParOf" srcId="{AA531321-A97E-43D3-B851-861B6C0CE2F7}" destId="{63521EA4-8FCE-43B1-A89C-6A1886365675}" srcOrd="2" destOrd="0" presId="urn:microsoft.com/office/officeart/2005/8/layout/vProcess5"/>
    <dgm:cxn modelId="{09C702B2-E4AA-41A1-9496-974ACFDDC25B}" type="presParOf" srcId="{AA531321-A97E-43D3-B851-861B6C0CE2F7}" destId="{4EDA95DB-C784-4C0D-AC84-E6E977B91790}" srcOrd="3" destOrd="0" presId="urn:microsoft.com/office/officeart/2005/8/layout/vProcess5"/>
    <dgm:cxn modelId="{6B86FCF6-8D25-4832-BF2F-715EAB36CE5B}" type="presParOf" srcId="{AA531321-A97E-43D3-B851-861B6C0CE2F7}" destId="{1724FECD-052F-4FD9-83FB-DDC3BAE23558}" srcOrd="4" destOrd="0" presId="urn:microsoft.com/office/officeart/2005/8/layout/vProcess5"/>
    <dgm:cxn modelId="{D28FFE80-219D-4942-ACB5-77DD22B4C363}" type="presParOf" srcId="{AA531321-A97E-43D3-B851-861B6C0CE2F7}" destId="{A602E721-8EA2-435B-9848-FC7F11864879}" srcOrd="5" destOrd="0" presId="urn:microsoft.com/office/officeart/2005/8/layout/vProcess5"/>
    <dgm:cxn modelId="{70277D33-F7E4-49EE-A212-D12EC67CB197}" type="presParOf" srcId="{AA531321-A97E-43D3-B851-861B6C0CE2F7}" destId="{0E6FAF4B-7DC9-48E8-AC0F-BDEB4E4129A2}" srcOrd="6" destOrd="0" presId="urn:microsoft.com/office/officeart/2005/8/layout/vProcess5"/>
    <dgm:cxn modelId="{D963151E-6A75-44CF-9C90-23F0A5C831BD}" type="presParOf" srcId="{AA531321-A97E-43D3-B851-861B6C0CE2F7}" destId="{D06C938D-9F5A-4246-8DB7-B71F31946A52}" srcOrd="7" destOrd="0" presId="urn:microsoft.com/office/officeart/2005/8/layout/vProcess5"/>
    <dgm:cxn modelId="{14141EC9-D931-4497-B26B-B8CCF6A15083}" type="presParOf" srcId="{AA531321-A97E-43D3-B851-861B6C0CE2F7}" destId="{F038BA7B-0B6A-406C-BA85-2C7AECAFC5F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9AC043-F7E0-45ED-B9E1-0B8D2A5D392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D8FF0C-400A-4CF1-8C2D-5FFF2A658A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Writing test cases</a:t>
          </a:r>
        </a:p>
      </dgm:t>
    </dgm:pt>
    <dgm:pt modelId="{1B2175B0-2088-4B3D-BE40-3D700C7DA5D4}" type="parTrans" cxnId="{1867AA53-C063-4E69-AE05-545C48B4297D}">
      <dgm:prSet/>
      <dgm:spPr/>
      <dgm:t>
        <a:bodyPr/>
        <a:lstStyle/>
        <a:p>
          <a:endParaRPr lang="en-US"/>
        </a:p>
      </dgm:t>
    </dgm:pt>
    <dgm:pt modelId="{DC977FEC-04C9-4129-B283-BCCA4362DC4B}" type="sibTrans" cxnId="{1867AA53-C063-4E69-AE05-545C48B429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D6528E-BCD7-4C9F-911F-9580CF30D4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Automation</a:t>
          </a:r>
        </a:p>
      </dgm:t>
    </dgm:pt>
    <dgm:pt modelId="{13E78B66-C6AC-4AA1-BEE5-5DC1651B306F}" type="parTrans" cxnId="{3D3F6AB6-EB47-4D48-A9D4-A19027EC1F42}">
      <dgm:prSet/>
      <dgm:spPr/>
      <dgm:t>
        <a:bodyPr/>
        <a:lstStyle/>
        <a:p>
          <a:endParaRPr lang="en-US"/>
        </a:p>
      </dgm:t>
    </dgm:pt>
    <dgm:pt modelId="{8ADF1143-3022-486B-8545-91BC4CF7B86B}" type="sibTrans" cxnId="{3D3F6AB6-EB47-4D48-A9D4-A19027EC1F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2DB1E0-B395-477B-AD91-36412EA906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Filing bugs</a:t>
          </a:r>
          <a:r>
            <a:rPr lang="en-US"/>
            <a:t> and testing Bug Fixes</a:t>
          </a:r>
        </a:p>
      </dgm:t>
    </dgm:pt>
    <dgm:pt modelId="{6A62F756-6786-4357-80D2-6E42AEC4DA4B}" type="parTrans" cxnId="{5EF91E54-A12F-45DD-9562-70AD6A28459F}">
      <dgm:prSet/>
      <dgm:spPr/>
      <dgm:t>
        <a:bodyPr/>
        <a:lstStyle/>
        <a:p>
          <a:endParaRPr lang="en-US"/>
        </a:p>
      </dgm:t>
    </dgm:pt>
    <dgm:pt modelId="{4E7C08FE-ADE6-450F-A18F-2065D6ECBF57}" type="sibTrans" cxnId="{5EF91E54-A12F-45DD-9562-70AD6A2845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2AE68D-2295-407A-80DC-29525955D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Regression Testing</a:t>
          </a:r>
        </a:p>
      </dgm:t>
    </dgm:pt>
    <dgm:pt modelId="{44E4BAD1-21C7-4899-B7D5-5AF387B523A0}" type="parTrans" cxnId="{7671E6A9-CAF8-4CF9-8842-D29CEDDC67F0}">
      <dgm:prSet/>
      <dgm:spPr/>
      <dgm:t>
        <a:bodyPr/>
        <a:lstStyle/>
        <a:p>
          <a:endParaRPr lang="en-US"/>
        </a:p>
      </dgm:t>
    </dgm:pt>
    <dgm:pt modelId="{7FC99F56-0F34-43DB-808C-E877526FA0BE}" type="sibTrans" cxnId="{7671E6A9-CAF8-4CF9-8842-D29CEDDC67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66B1A4-81ED-4874-B5D7-C6624FB43C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Preparing bug reports</a:t>
          </a:r>
        </a:p>
      </dgm:t>
    </dgm:pt>
    <dgm:pt modelId="{6D294F20-8A76-4E45-8C76-DDCDCDA5EA3F}" type="parTrans" cxnId="{839D80D9-A9FB-41F3-A28C-52ACE6D433D8}">
      <dgm:prSet/>
      <dgm:spPr/>
      <dgm:t>
        <a:bodyPr/>
        <a:lstStyle/>
        <a:p>
          <a:endParaRPr lang="en-US"/>
        </a:p>
      </dgm:t>
    </dgm:pt>
    <dgm:pt modelId="{F1587ACD-DB03-4D63-BD51-2879F8D9E846}" type="sibTrans" cxnId="{839D80D9-A9FB-41F3-A28C-52ACE6D433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CC4BF4-C477-484F-AC9B-D1D6B9E146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Preparing testing status</a:t>
          </a:r>
        </a:p>
      </dgm:t>
    </dgm:pt>
    <dgm:pt modelId="{204688C6-C229-4899-A402-CDB03ED350E7}" type="parTrans" cxnId="{BE5E680D-C1EA-4B70-933D-A7B187EB0E4D}">
      <dgm:prSet/>
      <dgm:spPr/>
      <dgm:t>
        <a:bodyPr/>
        <a:lstStyle/>
        <a:p>
          <a:endParaRPr lang="en-US"/>
        </a:p>
      </dgm:t>
    </dgm:pt>
    <dgm:pt modelId="{623AB56A-6507-48F3-A352-E50013A5AF89}" type="sibTrans" cxnId="{BE5E680D-C1EA-4B70-933D-A7B187EB0E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6AC25D-CC04-42F8-A2E6-94BB892438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Prioritizing client-supported browsers and devices.</a:t>
          </a:r>
        </a:p>
      </dgm:t>
    </dgm:pt>
    <dgm:pt modelId="{5AE17FBA-9C74-4E48-B260-31E4E439803E}" type="parTrans" cxnId="{2B6787F5-A8BA-4434-AFD1-78563F6E22A4}">
      <dgm:prSet/>
      <dgm:spPr/>
      <dgm:t>
        <a:bodyPr/>
        <a:lstStyle/>
        <a:p>
          <a:endParaRPr lang="en-US"/>
        </a:p>
      </dgm:t>
    </dgm:pt>
    <dgm:pt modelId="{3274A283-6CC3-4744-81A3-BA43792D7596}" type="sibTrans" cxnId="{2B6787F5-A8BA-4434-AFD1-78563F6E22A4}">
      <dgm:prSet/>
      <dgm:spPr/>
      <dgm:t>
        <a:bodyPr/>
        <a:lstStyle/>
        <a:p>
          <a:endParaRPr lang="en-US"/>
        </a:p>
      </dgm:t>
    </dgm:pt>
    <dgm:pt modelId="{F1ED5E3A-DCF7-4AF7-BEEF-22E86044D180}" type="pres">
      <dgm:prSet presAssocID="{849AC043-F7E0-45ED-B9E1-0B8D2A5D392A}" presName="root" presStyleCnt="0">
        <dgm:presLayoutVars>
          <dgm:dir/>
          <dgm:resizeHandles val="exact"/>
        </dgm:presLayoutVars>
      </dgm:prSet>
      <dgm:spPr/>
    </dgm:pt>
    <dgm:pt modelId="{CDC4F8F7-61C9-44D0-ABCB-5EA88E2F0A6C}" type="pres">
      <dgm:prSet presAssocID="{849AC043-F7E0-45ED-B9E1-0B8D2A5D392A}" presName="container" presStyleCnt="0">
        <dgm:presLayoutVars>
          <dgm:dir/>
          <dgm:resizeHandles val="exact"/>
        </dgm:presLayoutVars>
      </dgm:prSet>
      <dgm:spPr/>
    </dgm:pt>
    <dgm:pt modelId="{5BA1DDA5-6B14-4DBD-8AF1-5BB0D1295C44}" type="pres">
      <dgm:prSet presAssocID="{37D8FF0C-400A-4CF1-8C2D-5FFF2A658A51}" presName="compNode" presStyleCnt="0"/>
      <dgm:spPr/>
    </dgm:pt>
    <dgm:pt modelId="{FE8353A7-4DCF-4E95-9A50-7B6AD89D17D1}" type="pres">
      <dgm:prSet presAssocID="{37D8FF0C-400A-4CF1-8C2D-5FFF2A658A51}" presName="iconBgRect" presStyleLbl="bgShp" presStyleIdx="0" presStyleCnt="7"/>
      <dgm:spPr/>
    </dgm:pt>
    <dgm:pt modelId="{036A20F3-F1E2-4CD8-A2C8-45E73EDD2BC7}" type="pres">
      <dgm:prSet presAssocID="{37D8FF0C-400A-4CF1-8C2D-5FFF2A658A5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2401522-3C75-48E8-9F33-63DAB6AFF058}" type="pres">
      <dgm:prSet presAssocID="{37D8FF0C-400A-4CF1-8C2D-5FFF2A658A51}" presName="spaceRect" presStyleCnt="0"/>
      <dgm:spPr/>
    </dgm:pt>
    <dgm:pt modelId="{6EF5CAF1-0A2B-40E9-8A22-D408022BF55F}" type="pres">
      <dgm:prSet presAssocID="{37D8FF0C-400A-4CF1-8C2D-5FFF2A658A51}" presName="textRect" presStyleLbl="revTx" presStyleIdx="0" presStyleCnt="7">
        <dgm:presLayoutVars>
          <dgm:chMax val="1"/>
          <dgm:chPref val="1"/>
        </dgm:presLayoutVars>
      </dgm:prSet>
      <dgm:spPr/>
    </dgm:pt>
    <dgm:pt modelId="{C43A498F-B8B6-4563-9A66-9ADBD369B789}" type="pres">
      <dgm:prSet presAssocID="{DC977FEC-04C9-4129-B283-BCCA4362DC4B}" presName="sibTrans" presStyleLbl="sibTrans2D1" presStyleIdx="0" presStyleCnt="0"/>
      <dgm:spPr/>
    </dgm:pt>
    <dgm:pt modelId="{F2AFF2F6-B01A-4B98-A2A1-61D240238F2F}" type="pres">
      <dgm:prSet presAssocID="{46D6528E-BCD7-4C9F-911F-9580CF30D4F4}" presName="compNode" presStyleCnt="0"/>
      <dgm:spPr/>
    </dgm:pt>
    <dgm:pt modelId="{9B42741C-2B04-4DF5-A867-51945F8A0124}" type="pres">
      <dgm:prSet presAssocID="{46D6528E-BCD7-4C9F-911F-9580CF30D4F4}" presName="iconBgRect" presStyleLbl="bgShp" presStyleIdx="1" presStyleCnt="7"/>
      <dgm:spPr/>
    </dgm:pt>
    <dgm:pt modelId="{1C3FF583-F6D4-47EC-ABE7-A0C1F447AF1B}" type="pres">
      <dgm:prSet presAssocID="{46D6528E-BCD7-4C9F-911F-9580CF30D4F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FD894A8-D919-41C7-8E0D-093AB036656B}" type="pres">
      <dgm:prSet presAssocID="{46D6528E-BCD7-4C9F-911F-9580CF30D4F4}" presName="spaceRect" presStyleCnt="0"/>
      <dgm:spPr/>
    </dgm:pt>
    <dgm:pt modelId="{B6D03456-135A-4CBF-AD1B-43FA995C993B}" type="pres">
      <dgm:prSet presAssocID="{46D6528E-BCD7-4C9F-911F-9580CF30D4F4}" presName="textRect" presStyleLbl="revTx" presStyleIdx="1" presStyleCnt="7">
        <dgm:presLayoutVars>
          <dgm:chMax val="1"/>
          <dgm:chPref val="1"/>
        </dgm:presLayoutVars>
      </dgm:prSet>
      <dgm:spPr/>
    </dgm:pt>
    <dgm:pt modelId="{9910A13A-A4F8-4D45-9079-02F46A3CC321}" type="pres">
      <dgm:prSet presAssocID="{8ADF1143-3022-486B-8545-91BC4CF7B86B}" presName="sibTrans" presStyleLbl="sibTrans2D1" presStyleIdx="0" presStyleCnt="0"/>
      <dgm:spPr/>
    </dgm:pt>
    <dgm:pt modelId="{767D6508-909E-4BCB-91BF-03684ED6CE2C}" type="pres">
      <dgm:prSet presAssocID="{B62DB1E0-B395-477B-AD91-36412EA90662}" presName="compNode" presStyleCnt="0"/>
      <dgm:spPr/>
    </dgm:pt>
    <dgm:pt modelId="{78E4D3DC-AC3F-4E20-9A7E-4CA64BE193E5}" type="pres">
      <dgm:prSet presAssocID="{B62DB1E0-B395-477B-AD91-36412EA90662}" presName="iconBgRect" presStyleLbl="bgShp" presStyleIdx="2" presStyleCnt="7"/>
      <dgm:spPr/>
    </dgm:pt>
    <dgm:pt modelId="{E47F8C88-628E-484B-8136-61AEEEE91551}" type="pres">
      <dgm:prSet presAssocID="{B62DB1E0-B395-477B-AD91-36412EA9066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75523DAA-BF72-40F5-BB44-91D2E6171255}" type="pres">
      <dgm:prSet presAssocID="{B62DB1E0-B395-477B-AD91-36412EA90662}" presName="spaceRect" presStyleCnt="0"/>
      <dgm:spPr/>
    </dgm:pt>
    <dgm:pt modelId="{06238F7D-C251-4A32-81C8-931EFE05F252}" type="pres">
      <dgm:prSet presAssocID="{B62DB1E0-B395-477B-AD91-36412EA90662}" presName="textRect" presStyleLbl="revTx" presStyleIdx="2" presStyleCnt="7">
        <dgm:presLayoutVars>
          <dgm:chMax val="1"/>
          <dgm:chPref val="1"/>
        </dgm:presLayoutVars>
      </dgm:prSet>
      <dgm:spPr/>
    </dgm:pt>
    <dgm:pt modelId="{661C0A30-32F7-4B49-80CB-CD5082EB7813}" type="pres">
      <dgm:prSet presAssocID="{4E7C08FE-ADE6-450F-A18F-2065D6ECBF57}" presName="sibTrans" presStyleLbl="sibTrans2D1" presStyleIdx="0" presStyleCnt="0"/>
      <dgm:spPr/>
    </dgm:pt>
    <dgm:pt modelId="{26F25F4A-E08A-412E-9444-AE5EF0484D0E}" type="pres">
      <dgm:prSet presAssocID="{272AE68D-2295-407A-80DC-29525955DE1B}" presName="compNode" presStyleCnt="0"/>
      <dgm:spPr/>
    </dgm:pt>
    <dgm:pt modelId="{0CE2B0C0-EBB8-420D-AADC-CCB0952D6588}" type="pres">
      <dgm:prSet presAssocID="{272AE68D-2295-407A-80DC-29525955DE1B}" presName="iconBgRect" presStyleLbl="bgShp" presStyleIdx="3" presStyleCnt="7"/>
      <dgm:spPr/>
    </dgm:pt>
    <dgm:pt modelId="{716287A6-0164-4089-A5FE-9C31C6EC9E06}" type="pres">
      <dgm:prSet presAssocID="{272AE68D-2295-407A-80DC-29525955DE1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647A7B9-A0D4-4630-B5F6-9045AEFF5DE2}" type="pres">
      <dgm:prSet presAssocID="{272AE68D-2295-407A-80DC-29525955DE1B}" presName="spaceRect" presStyleCnt="0"/>
      <dgm:spPr/>
    </dgm:pt>
    <dgm:pt modelId="{D5A08B16-F3DA-4605-8ACF-AA0F58AB7E58}" type="pres">
      <dgm:prSet presAssocID="{272AE68D-2295-407A-80DC-29525955DE1B}" presName="textRect" presStyleLbl="revTx" presStyleIdx="3" presStyleCnt="7">
        <dgm:presLayoutVars>
          <dgm:chMax val="1"/>
          <dgm:chPref val="1"/>
        </dgm:presLayoutVars>
      </dgm:prSet>
      <dgm:spPr/>
    </dgm:pt>
    <dgm:pt modelId="{16B6F232-8F40-40B3-904C-2584DA03C016}" type="pres">
      <dgm:prSet presAssocID="{7FC99F56-0F34-43DB-808C-E877526FA0BE}" presName="sibTrans" presStyleLbl="sibTrans2D1" presStyleIdx="0" presStyleCnt="0"/>
      <dgm:spPr/>
    </dgm:pt>
    <dgm:pt modelId="{04283F71-5BF8-4191-B607-33C04144A5F6}" type="pres">
      <dgm:prSet presAssocID="{B766B1A4-81ED-4874-B5D7-C6624FB43C23}" presName="compNode" presStyleCnt="0"/>
      <dgm:spPr/>
    </dgm:pt>
    <dgm:pt modelId="{8FFB6A9C-D656-482E-8507-48A3B1B5D099}" type="pres">
      <dgm:prSet presAssocID="{B766B1A4-81ED-4874-B5D7-C6624FB43C23}" presName="iconBgRect" presStyleLbl="bgShp" presStyleIdx="4" presStyleCnt="7"/>
      <dgm:spPr/>
    </dgm:pt>
    <dgm:pt modelId="{8A80C7BB-1013-4D0A-A0D3-0F993F2FBBB5}" type="pres">
      <dgm:prSet presAssocID="{B766B1A4-81ED-4874-B5D7-C6624FB43C2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47D07FD-242D-4D5A-ACF6-B9944FF28AC7}" type="pres">
      <dgm:prSet presAssocID="{B766B1A4-81ED-4874-B5D7-C6624FB43C23}" presName="spaceRect" presStyleCnt="0"/>
      <dgm:spPr/>
    </dgm:pt>
    <dgm:pt modelId="{1EDDC938-97C5-4176-BC8E-EA6F2C0DBBA7}" type="pres">
      <dgm:prSet presAssocID="{B766B1A4-81ED-4874-B5D7-C6624FB43C23}" presName="textRect" presStyleLbl="revTx" presStyleIdx="4" presStyleCnt="7">
        <dgm:presLayoutVars>
          <dgm:chMax val="1"/>
          <dgm:chPref val="1"/>
        </dgm:presLayoutVars>
      </dgm:prSet>
      <dgm:spPr/>
    </dgm:pt>
    <dgm:pt modelId="{84C83B28-5614-46EC-8ABD-316D96F19308}" type="pres">
      <dgm:prSet presAssocID="{F1587ACD-DB03-4D63-BD51-2879F8D9E846}" presName="sibTrans" presStyleLbl="sibTrans2D1" presStyleIdx="0" presStyleCnt="0"/>
      <dgm:spPr/>
    </dgm:pt>
    <dgm:pt modelId="{5DB0242B-8DE9-447D-9574-0B962E9013E1}" type="pres">
      <dgm:prSet presAssocID="{C4CC4BF4-C477-484F-AC9B-D1D6B9E1467C}" presName="compNode" presStyleCnt="0"/>
      <dgm:spPr/>
    </dgm:pt>
    <dgm:pt modelId="{6CD8E7F4-24A2-489F-A19D-94FC92E29784}" type="pres">
      <dgm:prSet presAssocID="{C4CC4BF4-C477-484F-AC9B-D1D6B9E1467C}" presName="iconBgRect" presStyleLbl="bgShp" presStyleIdx="5" presStyleCnt="7"/>
      <dgm:spPr/>
    </dgm:pt>
    <dgm:pt modelId="{C4DF57D6-EC0B-40CE-8BE6-DB7C4271ACC3}" type="pres">
      <dgm:prSet presAssocID="{C4CC4BF4-C477-484F-AC9B-D1D6B9E1467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848A305-2B6F-4C72-801A-7F4CD916B9BD}" type="pres">
      <dgm:prSet presAssocID="{C4CC4BF4-C477-484F-AC9B-D1D6B9E1467C}" presName="spaceRect" presStyleCnt="0"/>
      <dgm:spPr/>
    </dgm:pt>
    <dgm:pt modelId="{EE474F5B-C57A-4A86-B76F-029D8A4348E7}" type="pres">
      <dgm:prSet presAssocID="{C4CC4BF4-C477-484F-AC9B-D1D6B9E1467C}" presName="textRect" presStyleLbl="revTx" presStyleIdx="5" presStyleCnt="7">
        <dgm:presLayoutVars>
          <dgm:chMax val="1"/>
          <dgm:chPref val="1"/>
        </dgm:presLayoutVars>
      </dgm:prSet>
      <dgm:spPr/>
    </dgm:pt>
    <dgm:pt modelId="{4FD700D9-76B5-4688-81B3-19598BFC5765}" type="pres">
      <dgm:prSet presAssocID="{623AB56A-6507-48F3-A352-E50013A5AF89}" presName="sibTrans" presStyleLbl="sibTrans2D1" presStyleIdx="0" presStyleCnt="0"/>
      <dgm:spPr/>
    </dgm:pt>
    <dgm:pt modelId="{DF887FC1-7660-472C-9375-BCCB9C77AAB5}" type="pres">
      <dgm:prSet presAssocID="{C26AC25D-CC04-42F8-A2E6-94BB892438E0}" presName="compNode" presStyleCnt="0"/>
      <dgm:spPr/>
    </dgm:pt>
    <dgm:pt modelId="{B769C725-D917-451D-BF7D-584F7DE9750F}" type="pres">
      <dgm:prSet presAssocID="{C26AC25D-CC04-42F8-A2E6-94BB892438E0}" presName="iconBgRect" presStyleLbl="bgShp" presStyleIdx="6" presStyleCnt="7"/>
      <dgm:spPr/>
    </dgm:pt>
    <dgm:pt modelId="{AEC236EF-7181-4EC7-8582-C54C8E668ADC}" type="pres">
      <dgm:prSet presAssocID="{C26AC25D-CC04-42F8-A2E6-94BB892438E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995C5B71-3F5E-48EC-8353-CFA8178C087B}" type="pres">
      <dgm:prSet presAssocID="{C26AC25D-CC04-42F8-A2E6-94BB892438E0}" presName="spaceRect" presStyleCnt="0"/>
      <dgm:spPr/>
    </dgm:pt>
    <dgm:pt modelId="{0A613B4A-A118-4511-B994-4378C64841F0}" type="pres">
      <dgm:prSet presAssocID="{C26AC25D-CC04-42F8-A2E6-94BB892438E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273E200-D3C4-40B4-97FD-3E4C215C1D70}" type="presOf" srcId="{7FC99F56-0F34-43DB-808C-E877526FA0BE}" destId="{16B6F232-8F40-40B3-904C-2584DA03C016}" srcOrd="0" destOrd="0" presId="urn:microsoft.com/office/officeart/2018/2/layout/IconCircleList"/>
    <dgm:cxn modelId="{28FDAE0A-24F2-4B9B-8AD9-369495A77BD1}" type="presOf" srcId="{46D6528E-BCD7-4C9F-911F-9580CF30D4F4}" destId="{B6D03456-135A-4CBF-AD1B-43FA995C993B}" srcOrd="0" destOrd="0" presId="urn:microsoft.com/office/officeart/2018/2/layout/IconCircleList"/>
    <dgm:cxn modelId="{BE5E680D-C1EA-4B70-933D-A7B187EB0E4D}" srcId="{849AC043-F7E0-45ED-B9E1-0B8D2A5D392A}" destId="{C4CC4BF4-C477-484F-AC9B-D1D6B9E1467C}" srcOrd="5" destOrd="0" parTransId="{204688C6-C229-4899-A402-CDB03ED350E7}" sibTransId="{623AB56A-6507-48F3-A352-E50013A5AF89}"/>
    <dgm:cxn modelId="{F929D813-8793-469E-B3C2-5FA3C99C67A2}" type="presOf" srcId="{623AB56A-6507-48F3-A352-E50013A5AF89}" destId="{4FD700D9-76B5-4688-81B3-19598BFC5765}" srcOrd="0" destOrd="0" presId="urn:microsoft.com/office/officeart/2018/2/layout/IconCircleList"/>
    <dgm:cxn modelId="{F3924D16-9256-4B74-AECD-818CAA1D7A58}" type="presOf" srcId="{4E7C08FE-ADE6-450F-A18F-2065D6ECBF57}" destId="{661C0A30-32F7-4B49-80CB-CD5082EB7813}" srcOrd="0" destOrd="0" presId="urn:microsoft.com/office/officeart/2018/2/layout/IconCircleList"/>
    <dgm:cxn modelId="{F86F5723-379F-4464-8E9D-3EB630DF8230}" type="presOf" srcId="{849AC043-F7E0-45ED-B9E1-0B8D2A5D392A}" destId="{F1ED5E3A-DCF7-4AF7-BEEF-22E86044D180}" srcOrd="0" destOrd="0" presId="urn:microsoft.com/office/officeart/2018/2/layout/IconCircleList"/>
    <dgm:cxn modelId="{F1E2443C-76B1-4943-B37D-F18EEB3E0B47}" type="presOf" srcId="{B62DB1E0-B395-477B-AD91-36412EA90662}" destId="{06238F7D-C251-4A32-81C8-931EFE05F252}" srcOrd="0" destOrd="0" presId="urn:microsoft.com/office/officeart/2018/2/layout/IconCircleList"/>
    <dgm:cxn modelId="{B2A31F5C-A605-4DA8-828B-6D98B794409D}" type="presOf" srcId="{F1587ACD-DB03-4D63-BD51-2879F8D9E846}" destId="{84C83B28-5614-46EC-8ABD-316D96F19308}" srcOrd="0" destOrd="0" presId="urn:microsoft.com/office/officeart/2018/2/layout/IconCircleList"/>
    <dgm:cxn modelId="{1867AA53-C063-4E69-AE05-545C48B4297D}" srcId="{849AC043-F7E0-45ED-B9E1-0B8D2A5D392A}" destId="{37D8FF0C-400A-4CF1-8C2D-5FFF2A658A51}" srcOrd="0" destOrd="0" parTransId="{1B2175B0-2088-4B3D-BE40-3D700C7DA5D4}" sibTransId="{DC977FEC-04C9-4129-B283-BCCA4362DC4B}"/>
    <dgm:cxn modelId="{5EF91E54-A12F-45DD-9562-70AD6A28459F}" srcId="{849AC043-F7E0-45ED-B9E1-0B8D2A5D392A}" destId="{B62DB1E0-B395-477B-AD91-36412EA90662}" srcOrd="2" destOrd="0" parTransId="{6A62F756-6786-4357-80D2-6E42AEC4DA4B}" sibTransId="{4E7C08FE-ADE6-450F-A18F-2065D6ECBF57}"/>
    <dgm:cxn modelId="{41FAE475-8326-435A-AB0C-49B7244D5026}" type="presOf" srcId="{C26AC25D-CC04-42F8-A2E6-94BB892438E0}" destId="{0A613B4A-A118-4511-B994-4378C64841F0}" srcOrd="0" destOrd="0" presId="urn:microsoft.com/office/officeart/2018/2/layout/IconCircleList"/>
    <dgm:cxn modelId="{139F4688-CFC5-4149-8592-0EAB5FF65FB0}" type="presOf" srcId="{8ADF1143-3022-486B-8545-91BC4CF7B86B}" destId="{9910A13A-A4F8-4D45-9079-02F46A3CC321}" srcOrd="0" destOrd="0" presId="urn:microsoft.com/office/officeart/2018/2/layout/IconCircleList"/>
    <dgm:cxn modelId="{EF77CC8A-FB2B-490A-A05C-312B23320A44}" type="presOf" srcId="{C4CC4BF4-C477-484F-AC9B-D1D6B9E1467C}" destId="{EE474F5B-C57A-4A86-B76F-029D8A4348E7}" srcOrd="0" destOrd="0" presId="urn:microsoft.com/office/officeart/2018/2/layout/IconCircleList"/>
    <dgm:cxn modelId="{7671E6A9-CAF8-4CF9-8842-D29CEDDC67F0}" srcId="{849AC043-F7E0-45ED-B9E1-0B8D2A5D392A}" destId="{272AE68D-2295-407A-80DC-29525955DE1B}" srcOrd="3" destOrd="0" parTransId="{44E4BAD1-21C7-4899-B7D5-5AF387B523A0}" sibTransId="{7FC99F56-0F34-43DB-808C-E877526FA0BE}"/>
    <dgm:cxn modelId="{966E9EB1-DC54-4F6F-A3C8-45387A17AF63}" type="presOf" srcId="{DC977FEC-04C9-4129-B283-BCCA4362DC4B}" destId="{C43A498F-B8B6-4563-9A66-9ADBD369B789}" srcOrd="0" destOrd="0" presId="urn:microsoft.com/office/officeart/2018/2/layout/IconCircleList"/>
    <dgm:cxn modelId="{3D3F6AB6-EB47-4D48-A9D4-A19027EC1F42}" srcId="{849AC043-F7E0-45ED-B9E1-0B8D2A5D392A}" destId="{46D6528E-BCD7-4C9F-911F-9580CF30D4F4}" srcOrd="1" destOrd="0" parTransId="{13E78B66-C6AC-4AA1-BEE5-5DC1651B306F}" sibTransId="{8ADF1143-3022-486B-8545-91BC4CF7B86B}"/>
    <dgm:cxn modelId="{E99573D6-1D08-4BBF-8603-682ED8C01638}" type="presOf" srcId="{37D8FF0C-400A-4CF1-8C2D-5FFF2A658A51}" destId="{6EF5CAF1-0A2B-40E9-8A22-D408022BF55F}" srcOrd="0" destOrd="0" presId="urn:microsoft.com/office/officeart/2018/2/layout/IconCircleList"/>
    <dgm:cxn modelId="{839D80D9-A9FB-41F3-A28C-52ACE6D433D8}" srcId="{849AC043-F7E0-45ED-B9E1-0B8D2A5D392A}" destId="{B766B1A4-81ED-4874-B5D7-C6624FB43C23}" srcOrd="4" destOrd="0" parTransId="{6D294F20-8A76-4E45-8C76-DDCDCDA5EA3F}" sibTransId="{F1587ACD-DB03-4D63-BD51-2879F8D9E846}"/>
    <dgm:cxn modelId="{6893B0DA-C484-4602-B143-17C833F68295}" type="presOf" srcId="{B766B1A4-81ED-4874-B5D7-C6624FB43C23}" destId="{1EDDC938-97C5-4176-BC8E-EA6F2C0DBBA7}" srcOrd="0" destOrd="0" presId="urn:microsoft.com/office/officeart/2018/2/layout/IconCircleList"/>
    <dgm:cxn modelId="{F1E4C5E1-291B-4426-963C-87907E83E82F}" type="presOf" srcId="{272AE68D-2295-407A-80DC-29525955DE1B}" destId="{D5A08B16-F3DA-4605-8ACF-AA0F58AB7E58}" srcOrd="0" destOrd="0" presId="urn:microsoft.com/office/officeart/2018/2/layout/IconCircleList"/>
    <dgm:cxn modelId="{2B6787F5-A8BA-4434-AFD1-78563F6E22A4}" srcId="{849AC043-F7E0-45ED-B9E1-0B8D2A5D392A}" destId="{C26AC25D-CC04-42F8-A2E6-94BB892438E0}" srcOrd="6" destOrd="0" parTransId="{5AE17FBA-9C74-4E48-B260-31E4E439803E}" sibTransId="{3274A283-6CC3-4744-81A3-BA43792D7596}"/>
    <dgm:cxn modelId="{EE24E492-9E8D-4CB0-A4A7-A09DD7D7EE88}" type="presParOf" srcId="{F1ED5E3A-DCF7-4AF7-BEEF-22E86044D180}" destId="{CDC4F8F7-61C9-44D0-ABCB-5EA88E2F0A6C}" srcOrd="0" destOrd="0" presId="urn:microsoft.com/office/officeart/2018/2/layout/IconCircleList"/>
    <dgm:cxn modelId="{C7C84E0C-9883-40AE-8414-1B3685FD1747}" type="presParOf" srcId="{CDC4F8F7-61C9-44D0-ABCB-5EA88E2F0A6C}" destId="{5BA1DDA5-6B14-4DBD-8AF1-5BB0D1295C44}" srcOrd="0" destOrd="0" presId="urn:microsoft.com/office/officeart/2018/2/layout/IconCircleList"/>
    <dgm:cxn modelId="{9B9E2573-6EA7-4E80-8102-FBB2226FE8CB}" type="presParOf" srcId="{5BA1DDA5-6B14-4DBD-8AF1-5BB0D1295C44}" destId="{FE8353A7-4DCF-4E95-9A50-7B6AD89D17D1}" srcOrd="0" destOrd="0" presId="urn:microsoft.com/office/officeart/2018/2/layout/IconCircleList"/>
    <dgm:cxn modelId="{B6BFAB2D-6B8F-47BF-8A6E-49DE4D76DDB3}" type="presParOf" srcId="{5BA1DDA5-6B14-4DBD-8AF1-5BB0D1295C44}" destId="{036A20F3-F1E2-4CD8-A2C8-45E73EDD2BC7}" srcOrd="1" destOrd="0" presId="urn:microsoft.com/office/officeart/2018/2/layout/IconCircleList"/>
    <dgm:cxn modelId="{8BF4D2FB-60EA-45AE-B789-A2C8DCC1E59A}" type="presParOf" srcId="{5BA1DDA5-6B14-4DBD-8AF1-5BB0D1295C44}" destId="{12401522-3C75-48E8-9F33-63DAB6AFF058}" srcOrd="2" destOrd="0" presId="urn:microsoft.com/office/officeart/2018/2/layout/IconCircleList"/>
    <dgm:cxn modelId="{F584A31A-6DA0-42E1-838E-4A3894E2064E}" type="presParOf" srcId="{5BA1DDA5-6B14-4DBD-8AF1-5BB0D1295C44}" destId="{6EF5CAF1-0A2B-40E9-8A22-D408022BF55F}" srcOrd="3" destOrd="0" presId="urn:microsoft.com/office/officeart/2018/2/layout/IconCircleList"/>
    <dgm:cxn modelId="{EF947777-F67C-42C8-B62B-B93F77815CA1}" type="presParOf" srcId="{CDC4F8F7-61C9-44D0-ABCB-5EA88E2F0A6C}" destId="{C43A498F-B8B6-4563-9A66-9ADBD369B789}" srcOrd="1" destOrd="0" presId="urn:microsoft.com/office/officeart/2018/2/layout/IconCircleList"/>
    <dgm:cxn modelId="{22690868-6E03-4A2E-B214-F449DCA48ECF}" type="presParOf" srcId="{CDC4F8F7-61C9-44D0-ABCB-5EA88E2F0A6C}" destId="{F2AFF2F6-B01A-4B98-A2A1-61D240238F2F}" srcOrd="2" destOrd="0" presId="urn:microsoft.com/office/officeart/2018/2/layout/IconCircleList"/>
    <dgm:cxn modelId="{A5CABB90-A2DF-4971-8863-7B214463EC01}" type="presParOf" srcId="{F2AFF2F6-B01A-4B98-A2A1-61D240238F2F}" destId="{9B42741C-2B04-4DF5-A867-51945F8A0124}" srcOrd="0" destOrd="0" presId="urn:microsoft.com/office/officeart/2018/2/layout/IconCircleList"/>
    <dgm:cxn modelId="{D278AD0C-91D6-4CE3-A537-7C5BD4A7E18A}" type="presParOf" srcId="{F2AFF2F6-B01A-4B98-A2A1-61D240238F2F}" destId="{1C3FF583-F6D4-47EC-ABE7-A0C1F447AF1B}" srcOrd="1" destOrd="0" presId="urn:microsoft.com/office/officeart/2018/2/layout/IconCircleList"/>
    <dgm:cxn modelId="{96F6E61C-0F16-4515-BF18-4483850644B7}" type="presParOf" srcId="{F2AFF2F6-B01A-4B98-A2A1-61D240238F2F}" destId="{1FD894A8-D919-41C7-8E0D-093AB036656B}" srcOrd="2" destOrd="0" presId="urn:microsoft.com/office/officeart/2018/2/layout/IconCircleList"/>
    <dgm:cxn modelId="{53ADEB01-BA61-4865-920B-91AC0EB61E99}" type="presParOf" srcId="{F2AFF2F6-B01A-4B98-A2A1-61D240238F2F}" destId="{B6D03456-135A-4CBF-AD1B-43FA995C993B}" srcOrd="3" destOrd="0" presId="urn:microsoft.com/office/officeart/2018/2/layout/IconCircleList"/>
    <dgm:cxn modelId="{1F64EF77-069E-472E-A74A-28DD0C3622C5}" type="presParOf" srcId="{CDC4F8F7-61C9-44D0-ABCB-5EA88E2F0A6C}" destId="{9910A13A-A4F8-4D45-9079-02F46A3CC321}" srcOrd="3" destOrd="0" presId="urn:microsoft.com/office/officeart/2018/2/layout/IconCircleList"/>
    <dgm:cxn modelId="{6C9E567B-1E92-4E19-9F34-C3D7311B6993}" type="presParOf" srcId="{CDC4F8F7-61C9-44D0-ABCB-5EA88E2F0A6C}" destId="{767D6508-909E-4BCB-91BF-03684ED6CE2C}" srcOrd="4" destOrd="0" presId="urn:microsoft.com/office/officeart/2018/2/layout/IconCircleList"/>
    <dgm:cxn modelId="{22CC38F8-C7BD-4CB9-81C3-8A79705D8F81}" type="presParOf" srcId="{767D6508-909E-4BCB-91BF-03684ED6CE2C}" destId="{78E4D3DC-AC3F-4E20-9A7E-4CA64BE193E5}" srcOrd="0" destOrd="0" presId="urn:microsoft.com/office/officeart/2018/2/layout/IconCircleList"/>
    <dgm:cxn modelId="{ED685BAA-3C1A-49A1-9953-D7435936D59C}" type="presParOf" srcId="{767D6508-909E-4BCB-91BF-03684ED6CE2C}" destId="{E47F8C88-628E-484B-8136-61AEEEE91551}" srcOrd="1" destOrd="0" presId="urn:microsoft.com/office/officeart/2018/2/layout/IconCircleList"/>
    <dgm:cxn modelId="{4AB5782F-0939-4E9E-963D-8C41C5EC85E7}" type="presParOf" srcId="{767D6508-909E-4BCB-91BF-03684ED6CE2C}" destId="{75523DAA-BF72-40F5-BB44-91D2E6171255}" srcOrd="2" destOrd="0" presId="urn:microsoft.com/office/officeart/2018/2/layout/IconCircleList"/>
    <dgm:cxn modelId="{C7B7B7B0-DCC5-40E1-9345-C2E0BFDF028E}" type="presParOf" srcId="{767D6508-909E-4BCB-91BF-03684ED6CE2C}" destId="{06238F7D-C251-4A32-81C8-931EFE05F252}" srcOrd="3" destOrd="0" presId="urn:microsoft.com/office/officeart/2018/2/layout/IconCircleList"/>
    <dgm:cxn modelId="{B13E0901-4BFE-4FC8-98C1-A29121C39407}" type="presParOf" srcId="{CDC4F8F7-61C9-44D0-ABCB-5EA88E2F0A6C}" destId="{661C0A30-32F7-4B49-80CB-CD5082EB7813}" srcOrd="5" destOrd="0" presId="urn:microsoft.com/office/officeart/2018/2/layout/IconCircleList"/>
    <dgm:cxn modelId="{9127D5B5-9C84-441F-8BC3-BC7870F734D3}" type="presParOf" srcId="{CDC4F8F7-61C9-44D0-ABCB-5EA88E2F0A6C}" destId="{26F25F4A-E08A-412E-9444-AE5EF0484D0E}" srcOrd="6" destOrd="0" presId="urn:microsoft.com/office/officeart/2018/2/layout/IconCircleList"/>
    <dgm:cxn modelId="{84663C7D-1292-4689-A88A-A328CAC4542B}" type="presParOf" srcId="{26F25F4A-E08A-412E-9444-AE5EF0484D0E}" destId="{0CE2B0C0-EBB8-420D-AADC-CCB0952D6588}" srcOrd="0" destOrd="0" presId="urn:microsoft.com/office/officeart/2018/2/layout/IconCircleList"/>
    <dgm:cxn modelId="{27F12DA9-7E53-412B-ACF3-6B65796A675D}" type="presParOf" srcId="{26F25F4A-E08A-412E-9444-AE5EF0484D0E}" destId="{716287A6-0164-4089-A5FE-9C31C6EC9E06}" srcOrd="1" destOrd="0" presId="urn:microsoft.com/office/officeart/2018/2/layout/IconCircleList"/>
    <dgm:cxn modelId="{09784DEE-15BB-49FD-B2B0-B8DD6617C56F}" type="presParOf" srcId="{26F25F4A-E08A-412E-9444-AE5EF0484D0E}" destId="{A647A7B9-A0D4-4630-B5F6-9045AEFF5DE2}" srcOrd="2" destOrd="0" presId="urn:microsoft.com/office/officeart/2018/2/layout/IconCircleList"/>
    <dgm:cxn modelId="{98200BE5-8CCF-4D98-B858-CE818043EB5F}" type="presParOf" srcId="{26F25F4A-E08A-412E-9444-AE5EF0484D0E}" destId="{D5A08B16-F3DA-4605-8ACF-AA0F58AB7E58}" srcOrd="3" destOrd="0" presId="urn:microsoft.com/office/officeart/2018/2/layout/IconCircleList"/>
    <dgm:cxn modelId="{3EE1E5EE-0ABD-4778-BD82-812DFBF7DEFE}" type="presParOf" srcId="{CDC4F8F7-61C9-44D0-ABCB-5EA88E2F0A6C}" destId="{16B6F232-8F40-40B3-904C-2584DA03C016}" srcOrd="7" destOrd="0" presId="urn:microsoft.com/office/officeart/2018/2/layout/IconCircleList"/>
    <dgm:cxn modelId="{A8233D36-1963-4131-9305-EEBEC081E13B}" type="presParOf" srcId="{CDC4F8F7-61C9-44D0-ABCB-5EA88E2F0A6C}" destId="{04283F71-5BF8-4191-B607-33C04144A5F6}" srcOrd="8" destOrd="0" presId="urn:microsoft.com/office/officeart/2018/2/layout/IconCircleList"/>
    <dgm:cxn modelId="{B6EBBE26-0F99-4AD8-9728-F27F0DBEB235}" type="presParOf" srcId="{04283F71-5BF8-4191-B607-33C04144A5F6}" destId="{8FFB6A9C-D656-482E-8507-48A3B1B5D099}" srcOrd="0" destOrd="0" presId="urn:microsoft.com/office/officeart/2018/2/layout/IconCircleList"/>
    <dgm:cxn modelId="{325D0EB7-D4D6-4C2B-A747-BB010F9616E7}" type="presParOf" srcId="{04283F71-5BF8-4191-B607-33C04144A5F6}" destId="{8A80C7BB-1013-4D0A-A0D3-0F993F2FBBB5}" srcOrd="1" destOrd="0" presId="urn:microsoft.com/office/officeart/2018/2/layout/IconCircleList"/>
    <dgm:cxn modelId="{8A9502E9-86EE-4961-A571-DCF2C8ECCCA0}" type="presParOf" srcId="{04283F71-5BF8-4191-B607-33C04144A5F6}" destId="{647D07FD-242D-4D5A-ACF6-B9944FF28AC7}" srcOrd="2" destOrd="0" presId="urn:microsoft.com/office/officeart/2018/2/layout/IconCircleList"/>
    <dgm:cxn modelId="{81E583ED-F08D-487A-8529-9F17A60AB026}" type="presParOf" srcId="{04283F71-5BF8-4191-B607-33C04144A5F6}" destId="{1EDDC938-97C5-4176-BC8E-EA6F2C0DBBA7}" srcOrd="3" destOrd="0" presId="urn:microsoft.com/office/officeart/2018/2/layout/IconCircleList"/>
    <dgm:cxn modelId="{421F5124-F152-4505-8931-DE7D67B4E10A}" type="presParOf" srcId="{CDC4F8F7-61C9-44D0-ABCB-5EA88E2F0A6C}" destId="{84C83B28-5614-46EC-8ABD-316D96F19308}" srcOrd="9" destOrd="0" presId="urn:microsoft.com/office/officeart/2018/2/layout/IconCircleList"/>
    <dgm:cxn modelId="{371BA39D-63CB-4691-90E7-4E276F06907C}" type="presParOf" srcId="{CDC4F8F7-61C9-44D0-ABCB-5EA88E2F0A6C}" destId="{5DB0242B-8DE9-447D-9574-0B962E9013E1}" srcOrd="10" destOrd="0" presId="urn:microsoft.com/office/officeart/2018/2/layout/IconCircleList"/>
    <dgm:cxn modelId="{A461EE9E-8F45-4C19-9DB7-C4F2B8741F06}" type="presParOf" srcId="{5DB0242B-8DE9-447D-9574-0B962E9013E1}" destId="{6CD8E7F4-24A2-489F-A19D-94FC92E29784}" srcOrd="0" destOrd="0" presId="urn:microsoft.com/office/officeart/2018/2/layout/IconCircleList"/>
    <dgm:cxn modelId="{1D574517-BD1E-4D62-B4BA-DFD891352691}" type="presParOf" srcId="{5DB0242B-8DE9-447D-9574-0B962E9013E1}" destId="{C4DF57D6-EC0B-40CE-8BE6-DB7C4271ACC3}" srcOrd="1" destOrd="0" presId="urn:microsoft.com/office/officeart/2018/2/layout/IconCircleList"/>
    <dgm:cxn modelId="{C3992F6C-2CAA-4705-8AFD-867727F72924}" type="presParOf" srcId="{5DB0242B-8DE9-447D-9574-0B962E9013E1}" destId="{F848A305-2B6F-4C72-801A-7F4CD916B9BD}" srcOrd="2" destOrd="0" presId="urn:microsoft.com/office/officeart/2018/2/layout/IconCircleList"/>
    <dgm:cxn modelId="{A0DB6633-768A-4E04-90F9-0BAC9CF7D3B6}" type="presParOf" srcId="{5DB0242B-8DE9-447D-9574-0B962E9013E1}" destId="{EE474F5B-C57A-4A86-B76F-029D8A4348E7}" srcOrd="3" destOrd="0" presId="urn:microsoft.com/office/officeart/2018/2/layout/IconCircleList"/>
    <dgm:cxn modelId="{C27E99E5-2F72-49B3-BCC2-22966716FBBB}" type="presParOf" srcId="{CDC4F8F7-61C9-44D0-ABCB-5EA88E2F0A6C}" destId="{4FD700D9-76B5-4688-81B3-19598BFC5765}" srcOrd="11" destOrd="0" presId="urn:microsoft.com/office/officeart/2018/2/layout/IconCircleList"/>
    <dgm:cxn modelId="{9CAE6683-63D2-466C-A31C-6AF921FD5ABD}" type="presParOf" srcId="{CDC4F8F7-61C9-44D0-ABCB-5EA88E2F0A6C}" destId="{DF887FC1-7660-472C-9375-BCCB9C77AAB5}" srcOrd="12" destOrd="0" presId="urn:microsoft.com/office/officeart/2018/2/layout/IconCircleList"/>
    <dgm:cxn modelId="{8A65CD51-1BBC-4575-90D3-D744DC243150}" type="presParOf" srcId="{DF887FC1-7660-472C-9375-BCCB9C77AAB5}" destId="{B769C725-D917-451D-BF7D-584F7DE9750F}" srcOrd="0" destOrd="0" presId="urn:microsoft.com/office/officeart/2018/2/layout/IconCircleList"/>
    <dgm:cxn modelId="{21908353-C9BB-450C-B56B-6D3B1642DB08}" type="presParOf" srcId="{DF887FC1-7660-472C-9375-BCCB9C77AAB5}" destId="{AEC236EF-7181-4EC7-8582-C54C8E668ADC}" srcOrd="1" destOrd="0" presId="urn:microsoft.com/office/officeart/2018/2/layout/IconCircleList"/>
    <dgm:cxn modelId="{12C471C0-F512-40F0-9B7F-7AE2F3E00FC9}" type="presParOf" srcId="{DF887FC1-7660-472C-9375-BCCB9C77AAB5}" destId="{995C5B71-3F5E-48EC-8353-CFA8178C087B}" srcOrd="2" destOrd="0" presId="urn:microsoft.com/office/officeart/2018/2/layout/IconCircleList"/>
    <dgm:cxn modelId="{118BD685-B49D-4310-98A9-3D5D14809F99}" type="presParOf" srcId="{DF887FC1-7660-472C-9375-BCCB9C77AAB5}" destId="{0A613B4A-A118-4511-B994-4378C64841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5BB341-583C-436A-8682-B428C8A1400A}" type="doc">
      <dgm:prSet loTypeId="urn:microsoft.com/office/officeart/2005/8/layout/matrix2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7C7ED9-2441-4A4A-ADDE-1C6199AD852A}">
      <dgm:prSet/>
      <dgm:spPr/>
      <dgm:t>
        <a:bodyPr/>
        <a:lstStyle/>
        <a:p>
          <a:r>
            <a:rPr lang="en-US" b="0" dirty="0">
              <a:latin typeface="Calibri Light" panose="020F0302020204030204"/>
            </a:rPr>
            <a:t> </a:t>
          </a:r>
          <a:r>
            <a:rPr lang="en-US" b="0" dirty="0"/>
            <a:t>Verifying</a:t>
          </a:r>
          <a:r>
            <a:rPr lang="en-US" dirty="0"/>
            <a:t> all required components of the product have been deployed properly and accurately.</a:t>
          </a:r>
        </a:p>
      </dgm:t>
    </dgm:pt>
    <dgm:pt modelId="{D00A97C3-C628-4318-AB88-7554E74ADF60}" type="parTrans" cxnId="{3162E6EC-CA36-4747-8332-649095989822}">
      <dgm:prSet/>
      <dgm:spPr/>
      <dgm:t>
        <a:bodyPr/>
        <a:lstStyle/>
        <a:p>
          <a:endParaRPr lang="en-US"/>
        </a:p>
      </dgm:t>
    </dgm:pt>
    <dgm:pt modelId="{BE865B5D-97A8-4350-BD4A-A5530E0E28F3}" type="sibTrans" cxnId="{3162E6EC-CA36-4747-8332-649095989822}">
      <dgm:prSet phldrT="02"/>
      <dgm:spPr/>
      <dgm:t>
        <a:bodyPr/>
        <a:lstStyle/>
        <a:p>
          <a:endParaRPr lang="en-US"/>
        </a:p>
      </dgm:t>
    </dgm:pt>
    <dgm:pt modelId="{909A811A-0C95-4E15-B580-5ED2484D9878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Troubleshooting any issues or bugs, identified during testing or after deployment.</a:t>
          </a:r>
          <a:endParaRPr lang="en-US" dirty="0">
            <a:latin typeface="Calibri Light" panose="020F0302020204030204"/>
          </a:endParaRPr>
        </a:p>
      </dgm:t>
    </dgm:pt>
    <dgm:pt modelId="{ED116AAE-E691-42B6-970B-DF065DE685D1}" type="parTrans" cxnId="{67819F11-AA50-4540-A04A-5821C7DFFB84}">
      <dgm:prSet/>
      <dgm:spPr/>
    </dgm:pt>
    <dgm:pt modelId="{7F23AF39-55A9-4898-940D-EAE6B769E70A}" type="sibTrans" cxnId="{67819F11-AA50-4540-A04A-5821C7DFFB84}">
      <dgm:prSet phldrT="03"/>
      <dgm:spPr/>
      <dgm:t>
        <a:bodyPr/>
        <a:lstStyle/>
        <a:p>
          <a:endParaRPr lang="en-GB"/>
        </a:p>
      </dgm:t>
    </dgm:pt>
    <dgm:pt modelId="{ACE83C53-1398-4E1D-92AD-F3559F69AEE4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Performing regression tests to ensure no unintended changes were made during the deployment process.</a:t>
          </a:r>
        </a:p>
      </dgm:t>
    </dgm:pt>
    <dgm:pt modelId="{A5F133FA-A620-46A8-8C8B-7C9C7464877D}" type="parTrans" cxnId="{AB11DB67-FEF1-4AAB-B545-6E0643300EB9}">
      <dgm:prSet/>
      <dgm:spPr/>
    </dgm:pt>
    <dgm:pt modelId="{D081D4BC-813B-4D13-9C19-6976D7F00338}" type="sibTrans" cxnId="{AB11DB67-FEF1-4AAB-B545-6E0643300EB9}">
      <dgm:prSet phldrT="04"/>
      <dgm:spPr/>
      <dgm:t>
        <a:bodyPr/>
        <a:lstStyle/>
        <a:p>
          <a:endParaRPr lang="en-GB"/>
        </a:p>
      </dgm:t>
    </dgm:pt>
    <dgm:pt modelId="{AF8CBEB1-56C5-4C9D-BC55-3A58351E8E81}">
      <dgm:prSet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 Ensuring all tests have been successfully completed.</a:t>
          </a:r>
          <a:endParaRPr lang="en-US">
            <a:latin typeface="Calibri Light" panose="020F0302020204030204"/>
          </a:endParaRPr>
        </a:p>
      </dgm:t>
    </dgm:pt>
    <dgm:pt modelId="{5BBAA938-624B-4D3D-9DF8-3FDF4DEE2614}" type="parTrans" cxnId="{D3E9C688-A747-4767-93EA-C8F3E7BAC6D4}">
      <dgm:prSet/>
      <dgm:spPr/>
    </dgm:pt>
    <dgm:pt modelId="{6C9660EA-CFBE-456A-88FE-E18E44A036A6}" type="sibTrans" cxnId="{D3E9C688-A747-4767-93EA-C8F3E7BAC6D4}">
      <dgm:prSet/>
      <dgm:spPr/>
      <dgm:t>
        <a:bodyPr/>
        <a:lstStyle/>
        <a:p>
          <a:endParaRPr lang="en-GB"/>
        </a:p>
      </dgm:t>
    </dgm:pt>
    <dgm:pt modelId="{83DE843E-BEB2-4257-9656-37D6391D18F9}" type="pres">
      <dgm:prSet presAssocID="{6F5BB341-583C-436A-8682-B428C8A1400A}" presName="matrix" presStyleCnt="0">
        <dgm:presLayoutVars>
          <dgm:chMax val="1"/>
          <dgm:dir/>
          <dgm:resizeHandles val="exact"/>
        </dgm:presLayoutVars>
      </dgm:prSet>
      <dgm:spPr/>
    </dgm:pt>
    <dgm:pt modelId="{8219D289-8E71-4032-8A28-9043E55EDC67}" type="pres">
      <dgm:prSet presAssocID="{6F5BB341-583C-436A-8682-B428C8A1400A}" presName="axisShape" presStyleLbl="bgShp" presStyleIdx="0" presStyleCnt="1"/>
      <dgm:spPr/>
    </dgm:pt>
    <dgm:pt modelId="{57F06F2F-C74F-4379-99B4-6D3F0887C3B7}" type="pres">
      <dgm:prSet presAssocID="{6F5BB341-583C-436A-8682-B428C8A1400A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24C2E7B-FE0A-498A-AAE8-3B45093EBAF3}" type="pres">
      <dgm:prSet presAssocID="{6F5BB341-583C-436A-8682-B428C8A1400A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D6EFE8F-F9C6-4545-80A0-07CC771A9B27}" type="pres">
      <dgm:prSet presAssocID="{6F5BB341-583C-436A-8682-B428C8A1400A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89F0942-D004-434B-BD80-289A8E2EAB9A}" type="pres">
      <dgm:prSet presAssocID="{6F5BB341-583C-436A-8682-B428C8A1400A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7819F11-AA50-4540-A04A-5821C7DFFB84}" srcId="{6F5BB341-583C-436A-8682-B428C8A1400A}" destId="{909A811A-0C95-4E15-B580-5ED2484D9878}" srcOrd="2" destOrd="0" parTransId="{ED116AAE-E691-42B6-970B-DF065DE685D1}" sibTransId="{7F23AF39-55A9-4898-940D-EAE6B769E70A}"/>
    <dgm:cxn modelId="{AB11DB67-FEF1-4AAB-B545-6E0643300EB9}" srcId="{6F5BB341-583C-436A-8682-B428C8A1400A}" destId="{ACE83C53-1398-4E1D-92AD-F3559F69AEE4}" srcOrd="3" destOrd="0" parTransId="{A5F133FA-A620-46A8-8C8B-7C9C7464877D}" sibTransId="{D081D4BC-813B-4D13-9C19-6976D7F00338}"/>
    <dgm:cxn modelId="{C062E373-D44A-4401-9B00-760609451174}" type="presOf" srcId="{6F5BB341-583C-436A-8682-B428C8A1400A}" destId="{83DE843E-BEB2-4257-9656-37D6391D18F9}" srcOrd="0" destOrd="0" presId="urn:microsoft.com/office/officeart/2005/8/layout/matrix2"/>
    <dgm:cxn modelId="{D3E9C688-A747-4767-93EA-C8F3E7BAC6D4}" srcId="{6F5BB341-583C-436A-8682-B428C8A1400A}" destId="{AF8CBEB1-56C5-4C9D-BC55-3A58351E8E81}" srcOrd="1" destOrd="0" parTransId="{5BBAA938-624B-4D3D-9DF8-3FDF4DEE2614}" sibTransId="{6C9660EA-CFBE-456A-88FE-E18E44A036A6}"/>
    <dgm:cxn modelId="{9D14FD98-1BDB-4CE2-B90C-18CA2DB8FBC0}" type="presOf" srcId="{D77C7ED9-2441-4A4A-ADDE-1C6199AD852A}" destId="{57F06F2F-C74F-4379-99B4-6D3F0887C3B7}" srcOrd="0" destOrd="0" presId="urn:microsoft.com/office/officeart/2005/8/layout/matrix2"/>
    <dgm:cxn modelId="{77631DB7-5205-44C5-BCB1-85954873114F}" type="presOf" srcId="{ACE83C53-1398-4E1D-92AD-F3559F69AEE4}" destId="{789F0942-D004-434B-BD80-289A8E2EAB9A}" srcOrd="0" destOrd="0" presId="urn:microsoft.com/office/officeart/2005/8/layout/matrix2"/>
    <dgm:cxn modelId="{835B4FCA-5EA0-4B6E-A7CE-6CB0F748716A}" type="presOf" srcId="{909A811A-0C95-4E15-B580-5ED2484D9878}" destId="{1D6EFE8F-F9C6-4545-80A0-07CC771A9B27}" srcOrd="0" destOrd="0" presId="urn:microsoft.com/office/officeart/2005/8/layout/matrix2"/>
    <dgm:cxn modelId="{3162E6EC-CA36-4747-8332-649095989822}" srcId="{6F5BB341-583C-436A-8682-B428C8A1400A}" destId="{D77C7ED9-2441-4A4A-ADDE-1C6199AD852A}" srcOrd="0" destOrd="0" parTransId="{D00A97C3-C628-4318-AB88-7554E74ADF60}" sibTransId="{BE865B5D-97A8-4350-BD4A-A5530E0E28F3}"/>
    <dgm:cxn modelId="{747C1FFA-E7D8-449D-B817-5D4196211C46}" type="presOf" srcId="{AF8CBEB1-56C5-4C9D-BC55-3A58351E8E81}" destId="{224C2E7B-FE0A-498A-AAE8-3B45093EBAF3}" srcOrd="0" destOrd="0" presId="urn:microsoft.com/office/officeart/2005/8/layout/matrix2"/>
    <dgm:cxn modelId="{8442E3FC-B315-49B2-B924-8722EDB563AB}" type="presParOf" srcId="{83DE843E-BEB2-4257-9656-37D6391D18F9}" destId="{8219D289-8E71-4032-8A28-9043E55EDC67}" srcOrd="0" destOrd="0" presId="urn:microsoft.com/office/officeart/2005/8/layout/matrix2"/>
    <dgm:cxn modelId="{483BF7C9-C320-45F8-BCC5-9311E638E097}" type="presParOf" srcId="{83DE843E-BEB2-4257-9656-37D6391D18F9}" destId="{57F06F2F-C74F-4379-99B4-6D3F0887C3B7}" srcOrd="1" destOrd="0" presId="urn:microsoft.com/office/officeart/2005/8/layout/matrix2"/>
    <dgm:cxn modelId="{1E323C0A-42F5-49FC-BD1A-3E2EAA676E82}" type="presParOf" srcId="{83DE843E-BEB2-4257-9656-37D6391D18F9}" destId="{224C2E7B-FE0A-498A-AAE8-3B45093EBAF3}" srcOrd="2" destOrd="0" presId="urn:microsoft.com/office/officeart/2005/8/layout/matrix2"/>
    <dgm:cxn modelId="{AA5C0F8B-8BDF-47D6-AE74-EA3A097EE8B7}" type="presParOf" srcId="{83DE843E-BEB2-4257-9656-37D6391D18F9}" destId="{1D6EFE8F-F9C6-4545-80A0-07CC771A9B27}" srcOrd="3" destOrd="0" presId="urn:microsoft.com/office/officeart/2005/8/layout/matrix2"/>
    <dgm:cxn modelId="{FE856A10-C19C-49A7-9F96-B710C9F95631}" type="presParOf" srcId="{83DE843E-BEB2-4257-9656-37D6391D18F9}" destId="{789F0942-D004-434B-BD80-289A8E2EAB9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5BB341-583C-436A-8682-B428C8A1400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1FDEDA-846A-4885-BDF7-0C3790EAC07E}">
      <dgm:prSet phldr="0"/>
      <dgm:spPr/>
      <dgm:t>
        <a:bodyPr/>
        <a:lstStyle/>
        <a:p>
          <a:r>
            <a:rPr lang="en-US" b="0"/>
            <a:t>Verifying</a:t>
          </a:r>
          <a:r>
            <a:rPr lang="en-US"/>
            <a:t> software updates to confirm they are working properly</a:t>
          </a:r>
        </a:p>
      </dgm:t>
    </dgm:pt>
    <dgm:pt modelId="{52FBECDD-C977-4019-8DD1-3A084199432B}" type="parTrans" cxnId="{C4835104-F7BD-4741-A739-3AC45ABFFDA1}">
      <dgm:prSet/>
      <dgm:spPr/>
    </dgm:pt>
    <dgm:pt modelId="{EC883DE8-2ECC-4BB2-A759-DD5A11B5AD27}" type="sibTrans" cxnId="{C4835104-F7BD-4741-A739-3AC45ABFFDA1}">
      <dgm:prSet/>
      <dgm:spPr/>
      <dgm:t>
        <a:bodyPr/>
        <a:lstStyle/>
        <a:p>
          <a:endParaRPr lang="en-US"/>
        </a:p>
        <a:p>
          <a:endParaRPr lang="en-GB"/>
        </a:p>
      </dgm:t>
    </dgm:pt>
    <dgm:pt modelId="{59600B8A-B7D0-4D50-BE12-4DE659C8F5EC}">
      <dgm:prSet phldr="0"/>
      <dgm:spPr/>
      <dgm:t>
        <a:bodyPr/>
        <a:lstStyle/>
        <a:p>
          <a:r>
            <a:rPr lang="en-US"/>
            <a:t>Identifying potential problems with updates</a:t>
          </a:r>
        </a:p>
      </dgm:t>
    </dgm:pt>
    <dgm:pt modelId="{4E67ACCB-A8D7-4936-8377-DFF4E1A254DA}" type="parTrans" cxnId="{E8D25DBB-963F-47D2-B1FE-F314DFF44FAC}">
      <dgm:prSet/>
      <dgm:spPr/>
    </dgm:pt>
    <dgm:pt modelId="{53636505-9635-490D-B540-31D3D9A65B15}" type="sibTrans" cxnId="{E8D25DBB-963F-47D2-B1FE-F314DFF44FAC}">
      <dgm:prSet/>
      <dgm:spPr/>
      <dgm:t>
        <a:bodyPr/>
        <a:lstStyle/>
        <a:p>
          <a:endParaRPr lang="en-US"/>
        </a:p>
        <a:p>
          <a:endParaRPr lang="en-GB"/>
        </a:p>
      </dgm:t>
    </dgm:pt>
    <dgm:pt modelId="{E187FB58-9EA7-4B2F-A974-B46F36EC2D8D}">
      <dgm:prSet phldr="0"/>
      <dgm:spPr/>
      <dgm:t>
        <a:bodyPr/>
        <a:lstStyle/>
        <a:p>
          <a:r>
            <a:rPr lang="en-US"/>
            <a:t>Following up with customers to ensure they are satisfied with changes and updates</a:t>
          </a:r>
        </a:p>
      </dgm:t>
    </dgm:pt>
    <dgm:pt modelId="{06CE2338-106D-4DA0-9321-F14E5D2CB344}" type="parTrans" cxnId="{9B4AF9EC-AEA7-4032-A0D5-FD89A1BF3A68}">
      <dgm:prSet/>
      <dgm:spPr/>
    </dgm:pt>
    <dgm:pt modelId="{72022746-867C-4B41-A6FF-1F37D8CC941B}" type="sibTrans" cxnId="{9B4AF9EC-AEA7-4032-A0D5-FD89A1BF3A68}">
      <dgm:prSet/>
      <dgm:spPr/>
      <dgm:t>
        <a:bodyPr/>
        <a:lstStyle/>
        <a:p>
          <a:endParaRPr lang="en-US"/>
        </a:p>
        <a:p>
          <a:endParaRPr lang="en-GB"/>
        </a:p>
      </dgm:t>
    </dgm:pt>
    <dgm:pt modelId="{0603CF9F-D3A1-40AA-99A6-83FDE2E6BC64}">
      <dgm:prSet phldr="0"/>
      <dgm:spPr/>
      <dgm:t>
        <a:bodyPr/>
        <a:lstStyle/>
        <a:p>
          <a:r>
            <a:rPr lang="en-US" dirty="0"/>
            <a:t>By investing in QA during maintenance, companies can be sure their products remain reliable and bug-free for customers for the long haul!</a:t>
          </a:r>
          <a:endParaRPr lang="en-GB" dirty="0"/>
        </a:p>
      </dgm:t>
    </dgm:pt>
    <dgm:pt modelId="{57DE023F-7E67-48F1-980D-F00FF210D95E}" type="parTrans" cxnId="{DFF20E37-6E1F-4564-861F-B26B1CED2469}">
      <dgm:prSet/>
      <dgm:spPr/>
    </dgm:pt>
    <dgm:pt modelId="{96C295B9-7E60-4987-9462-067ED3D54F46}" type="sibTrans" cxnId="{DFF20E37-6E1F-4564-861F-B26B1CED2469}">
      <dgm:prSet/>
      <dgm:spPr/>
    </dgm:pt>
    <dgm:pt modelId="{A96F0500-78E3-446D-B2A0-58E86250AF36}" type="pres">
      <dgm:prSet presAssocID="{6F5BB341-583C-436A-8682-B428C8A1400A}" presName="outerComposite" presStyleCnt="0">
        <dgm:presLayoutVars>
          <dgm:chMax val="5"/>
          <dgm:dir/>
          <dgm:resizeHandles val="exact"/>
        </dgm:presLayoutVars>
      </dgm:prSet>
      <dgm:spPr/>
    </dgm:pt>
    <dgm:pt modelId="{C0746279-7BC3-4084-A551-71B64A5D22F3}" type="pres">
      <dgm:prSet presAssocID="{6F5BB341-583C-436A-8682-B428C8A1400A}" presName="dummyMaxCanvas" presStyleCnt="0">
        <dgm:presLayoutVars/>
      </dgm:prSet>
      <dgm:spPr/>
    </dgm:pt>
    <dgm:pt modelId="{94B5F035-C0BF-4FC7-A276-CC290042A9EB}" type="pres">
      <dgm:prSet presAssocID="{6F5BB341-583C-436A-8682-B428C8A1400A}" presName="FourNodes_1" presStyleLbl="node1" presStyleIdx="0" presStyleCnt="4">
        <dgm:presLayoutVars>
          <dgm:bulletEnabled val="1"/>
        </dgm:presLayoutVars>
      </dgm:prSet>
      <dgm:spPr/>
    </dgm:pt>
    <dgm:pt modelId="{3AF1D8D5-561E-49B5-ADB1-1C4F48D8C9EC}" type="pres">
      <dgm:prSet presAssocID="{6F5BB341-583C-436A-8682-B428C8A1400A}" presName="FourNodes_2" presStyleLbl="node1" presStyleIdx="1" presStyleCnt="4">
        <dgm:presLayoutVars>
          <dgm:bulletEnabled val="1"/>
        </dgm:presLayoutVars>
      </dgm:prSet>
      <dgm:spPr/>
    </dgm:pt>
    <dgm:pt modelId="{29FFE66C-9990-4DFC-86B7-45FA8230FF3C}" type="pres">
      <dgm:prSet presAssocID="{6F5BB341-583C-436A-8682-B428C8A1400A}" presName="FourNodes_3" presStyleLbl="node1" presStyleIdx="2" presStyleCnt="4">
        <dgm:presLayoutVars>
          <dgm:bulletEnabled val="1"/>
        </dgm:presLayoutVars>
      </dgm:prSet>
      <dgm:spPr/>
    </dgm:pt>
    <dgm:pt modelId="{E7325D6F-6D9D-4749-80EB-27291CA2BF03}" type="pres">
      <dgm:prSet presAssocID="{6F5BB341-583C-436A-8682-B428C8A1400A}" presName="FourNodes_4" presStyleLbl="node1" presStyleIdx="3" presStyleCnt="4">
        <dgm:presLayoutVars>
          <dgm:bulletEnabled val="1"/>
        </dgm:presLayoutVars>
      </dgm:prSet>
      <dgm:spPr/>
    </dgm:pt>
    <dgm:pt modelId="{153B357D-A432-4D16-91E1-BD20A7DC90A0}" type="pres">
      <dgm:prSet presAssocID="{6F5BB341-583C-436A-8682-B428C8A1400A}" presName="FourConn_1-2" presStyleLbl="fgAccFollowNode1" presStyleIdx="0" presStyleCnt="3">
        <dgm:presLayoutVars>
          <dgm:bulletEnabled val="1"/>
        </dgm:presLayoutVars>
      </dgm:prSet>
      <dgm:spPr/>
    </dgm:pt>
    <dgm:pt modelId="{94E6BEBF-49AF-4CBF-81A0-489485EEB98D}" type="pres">
      <dgm:prSet presAssocID="{6F5BB341-583C-436A-8682-B428C8A1400A}" presName="FourConn_2-3" presStyleLbl="fgAccFollowNode1" presStyleIdx="1" presStyleCnt="3">
        <dgm:presLayoutVars>
          <dgm:bulletEnabled val="1"/>
        </dgm:presLayoutVars>
      </dgm:prSet>
      <dgm:spPr/>
    </dgm:pt>
    <dgm:pt modelId="{E7DF8470-2AC1-4DB5-8263-4FAD21973C3B}" type="pres">
      <dgm:prSet presAssocID="{6F5BB341-583C-436A-8682-B428C8A1400A}" presName="FourConn_3-4" presStyleLbl="fgAccFollowNode1" presStyleIdx="2" presStyleCnt="3">
        <dgm:presLayoutVars>
          <dgm:bulletEnabled val="1"/>
        </dgm:presLayoutVars>
      </dgm:prSet>
      <dgm:spPr/>
    </dgm:pt>
    <dgm:pt modelId="{0003A1BD-31D6-4311-A966-8A8A2BE73D27}" type="pres">
      <dgm:prSet presAssocID="{6F5BB341-583C-436A-8682-B428C8A1400A}" presName="FourNodes_1_text" presStyleLbl="node1" presStyleIdx="3" presStyleCnt="4">
        <dgm:presLayoutVars>
          <dgm:bulletEnabled val="1"/>
        </dgm:presLayoutVars>
      </dgm:prSet>
      <dgm:spPr/>
    </dgm:pt>
    <dgm:pt modelId="{B9CE13F0-14CE-4008-BF1F-1DDB04C4B213}" type="pres">
      <dgm:prSet presAssocID="{6F5BB341-583C-436A-8682-B428C8A1400A}" presName="FourNodes_2_text" presStyleLbl="node1" presStyleIdx="3" presStyleCnt="4">
        <dgm:presLayoutVars>
          <dgm:bulletEnabled val="1"/>
        </dgm:presLayoutVars>
      </dgm:prSet>
      <dgm:spPr/>
    </dgm:pt>
    <dgm:pt modelId="{0DEC608A-8963-46A7-AADE-3FE1EC686598}" type="pres">
      <dgm:prSet presAssocID="{6F5BB341-583C-436A-8682-B428C8A1400A}" presName="FourNodes_3_text" presStyleLbl="node1" presStyleIdx="3" presStyleCnt="4">
        <dgm:presLayoutVars>
          <dgm:bulletEnabled val="1"/>
        </dgm:presLayoutVars>
      </dgm:prSet>
      <dgm:spPr/>
    </dgm:pt>
    <dgm:pt modelId="{2FFBF298-9A92-44F1-8FD8-BB70A17A74CD}" type="pres">
      <dgm:prSet presAssocID="{6F5BB341-583C-436A-8682-B428C8A1400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4835104-F7BD-4741-A739-3AC45ABFFDA1}" srcId="{6F5BB341-583C-436A-8682-B428C8A1400A}" destId="{3B1FDEDA-846A-4885-BDF7-0C3790EAC07E}" srcOrd="0" destOrd="0" parTransId="{52FBECDD-C977-4019-8DD1-3A084199432B}" sibTransId="{EC883DE8-2ECC-4BB2-A759-DD5A11B5AD27}"/>
    <dgm:cxn modelId="{A8D8A129-9254-41F7-B01C-FE44765DA2BD}" type="presOf" srcId="{6F5BB341-583C-436A-8682-B428C8A1400A}" destId="{A96F0500-78E3-446D-B2A0-58E86250AF36}" srcOrd="0" destOrd="0" presId="urn:microsoft.com/office/officeart/2005/8/layout/vProcess5"/>
    <dgm:cxn modelId="{5C1C6535-AEFE-4038-8D0E-AD85034148A2}" type="presOf" srcId="{0603CF9F-D3A1-40AA-99A6-83FDE2E6BC64}" destId="{E7325D6F-6D9D-4749-80EB-27291CA2BF03}" srcOrd="0" destOrd="0" presId="urn:microsoft.com/office/officeart/2005/8/layout/vProcess5"/>
    <dgm:cxn modelId="{DFF20E37-6E1F-4564-861F-B26B1CED2469}" srcId="{6F5BB341-583C-436A-8682-B428C8A1400A}" destId="{0603CF9F-D3A1-40AA-99A6-83FDE2E6BC64}" srcOrd="3" destOrd="0" parTransId="{57DE023F-7E67-48F1-980D-F00FF210D95E}" sibTransId="{96C295B9-7E60-4987-9462-067ED3D54F46}"/>
    <dgm:cxn modelId="{B55BC03E-2026-4C0F-BEB8-CD0B41DE5EA2}" type="presOf" srcId="{E187FB58-9EA7-4B2F-A974-B46F36EC2D8D}" destId="{29FFE66C-9990-4DFC-86B7-45FA8230FF3C}" srcOrd="0" destOrd="0" presId="urn:microsoft.com/office/officeart/2005/8/layout/vProcess5"/>
    <dgm:cxn modelId="{EA23ED67-6885-4AD4-B915-90DF05AD55B0}" type="presOf" srcId="{59600B8A-B7D0-4D50-BE12-4DE659C8F5EC}" destId="{B9CE13F0-14CE-4008-BF1F-1DDB04C4B213}" srcOrd="1" destOrd="0" presId="urn:microsoft.com/office/officeart/2005/8/layout/vProcess5"/>
    <dgm:cxn modelId="{79B70A93-22D8-4696-96B1-AFBFB314DCC3}" type="presOf" srcId="{59600B8A-B7D0-4D50-BE12-4DE659C8F5EC}" destId="{3AF1D8D5-561E-49B5-ADB1-1C4F48D8C9EC}" srcOrd="0" destOrd="0" presId="urn:microsoft.com/office/officeart/2005/8/layout/vProcess5"/>
    <dgm:cxn modelId="{D44BC7B5-F2FD-420B-B3C9-26041A5DCA3D}" type="presOf" srcId="{3B1FDEDA-846A-4885-BDF7-0C3790EAC07E}" destId="{0003A1BD-31D6-4311-A966-8A8A2BE73D27}" srcOrd="1" destOrd="0" presId="urn:microsoft.com/office/officeart/2005/8/layout/vProcess5"/>
    <dgm:cxn modelId="{E8D25DBB-963F-47D2-B1FE-F314DFF44FAC}" srcId="{6F5BB341-583C-436A-8682-B428C8A1400A}" destId="{59600B8A-B7D0-4D50-BE12-4DE659C8F5EC}" srcOrd="1" destOrd="0" parTransId="{4E67ACCB-A8D7-4936-8377-DFF4E1A254DA}" sibTransId="{53636505-9635-490D-B540-31D3D9A65B15}"/>
    <dgm:cxn modelId="{AE30A2C4-DF23-43A8-A327-7ED9BFA0E4A3}" type="presOf" srcId="{EC883DE8-2ECC-4BB2-A759-DD5A11B5AD27}" destId="{153B357D-A432-4D16-91E1-BD20A7DC90A0}" srcOrd="0" destOrd="0" presId="urn:microsoft.com/office/officeart/2005/8/layout/vProcess5"/>
    <dgm:cxn modelId="{55C2F2C9-8249-4ACF-9A67-82804CFAB80A}" type="presOf" srcId="{E187FB58-9EA7-4B2F-A974-B46F36EC2D8D}" destId="{0DEC608A-8963-46A7-AADE-3FE1EC686598}" srcOrd="1" destOrd="0" presId="urn:microsoft.com/office/officeart/2005/8/layout/vProcess5"/>
    <dgm:cxn modelId="{6015D9D0-CCEC-40F5-86F7-2DBA8D8BD488}" type="presOf" srcId="{3B1FDEDA-846A-4885-BDF7-0C3790EAC07E}" destId="{94B5F035-C0BF-4FC7-A276-CC290042A9EB}" srcOrd="0" destOrd="0" presId="urn:microsoft.com/office/officeart/2005/8/layout/vProcess5"/>
    <dgm:cxn modelId="{A69CA4E0-D058-47EA-9B36-300C549A08D6}" type="presOf" srcId="{0603CF9F-D3A1-40AA-99A6-83FDE2E6BC64}" destId="{2FFBF298-9A92-44F1-8FD8-BB70A17A74CD}" srcOrd="1" destOrd="0" presId="urn:microsoft.com/office/officeart/2005/8/layout/vProcess5"/>
    <dgm:cxn modelId="{9B4AF9EC-AEA7-4032-A0D5-FD89A1BF3A68}" srcId="{6F5BB341-583C-436A-8682-B428C8A1400A}" destId="{E187FB58-9EA7-4B2F-A974-B46F36EC2D8D}" srcOrd="2" destOrd="0" parTransId="{06CE2338-106D-4DA0-9321-F14E5D2CB344}" sibTransId="{72022746-867C-4B41-A6FF-1F37D8CC941B}"/>
    <dgm:cxn modelId="{4DBBC5F1-40CE-4F45-91E6-09B37D8DBFA9}" type="presOf" srcId="{72022746-867C-4B41-A6FF-1F37D8CC941B}" destId="{E7DF8470-2AC1-4DB5-8263-4FAD21973C3B}" srcOrd="0" destOrd="0" presId="urn:microsoft.com/office/officeart/2005/8/layout/vProcess5"/>
    <dgm:cxn modelId="{961733FA-86A8-44A7-9894-05C14B02DDE1}" type="presOf" srcId="{53636505-9635-490D-B540-31D3D9A65B15}" destId="{94E6BEBF-49AF-4CBF-81A0-489485EEB98D}" srcOrd="0" destOrd="0" presId="urn:microsoft.com/office/officeart/2005/8/layout/vProcess5"/>
    <dgm:cxn modelId="{2170AFCA-CF3F-42D0-8C22-82C2ABCB80C4}" type="presParOf" srcId="{A96F0500-78E3-446D-B2A0-58E86250AF36}" destId="{C0746279-7BC3-4084-A551-71B64A5D22F3}" srcOrd="0" destOrd="0" presId="urn:microsoft.com/office/officeart/2005/8/layout/vProcess5"/>
    <dgm:cxn modelId="{57D4F6AD-12FC-4AC7-A40B-4F12E12F32F4}" type="presParOf" srcId="{A96F0500-78E3-446D-B2A0-58E86250AF36}" destId="{94B5F035-C0BF-4FC7-A276-CC290042A9EB}" srcOrd="1" destOrd="0" presId="urn:microsoft.com/office/officeart/2005/8/layout/vProcess5"/>
    <dgm:cxn modelId="{F6D3795D-7EA2-4FA2-ADF1-A476B9174564}" type="presParOf" srcId="{A96F0500-78E3-446D-B2A0-58E86250AF36}" destId="{3AF1D8D5-561E-49B5-ADB1-1C4F48D8C9EC}" srcOrd="2" destOrd="0" presId="urn:microsoft.com/office/officeart/2005/8/layout/vProcess5"/>
    <dgm:cxn modelId="{81FA519C-45F3-422C-9B02-01CF1227C514}" type="presParOf" srcId="{A96F0500-78E3-446D-B2A0-58E86250AF36}" destId="{29FFE66C-9990-4DFC-86B7-45FA8230FF3C}" srcOrd="3" destOrd="0" presId="urn:microsoft.com/office/officeart/2005/8/layout/vProcess5"/>
    <dgm:cxn modelId="{B1609467-5432-468D-B83F-A3B9B8043986}" type="presParOf" srcId="{A96F0500-78E3-446D-B2A0-58E86250AF36}" destId="{E7325D6F-6D9D-4749-80EB-27291CA2BF03}" srcOrd="4" destOrd="0" presId="urn:microsoft.com/office/officeart/2005/8/layout/vProcess5"/>
    <dgm:cxn modelId="{93E20968-7323-4C99-988C-2E274086E1F5}" type="presParOf" srcId="{A96F0500-78E3-446D-B2A0-58E86250AF36}" destId="{153B357D-A432-4D16-91E1-BD20A7DC90A0}" srcOrd="5" destOrd="0" presId="urn:microsoft.com/office/officeart/2005/8/layout/vProcess5"/>
    <dgm:cxn modelId="{CBCB9259-3C07-4DEE-B306-DCBDFF1F2320}" type="presParOf" srcId="{A96F0500-78E3-446D-B2A0-58E86250AF36}" destId="{94E6BEBF-49AF-4CBF-81A0-489485EEB98D}" srcOrd="6" destOrd="0" presId="urn:microsoft.com/office/officeart/2005/8/layout/vProcess5"/>
    <dgm:cxn modelId="{F81A83BC-675E-4A69-840D-B8923E70130A}" type="presParOf" srcId="{A96F0500-78E3-446D-B2A0-58E86250AF36}" destId="{E7DF8470-2AC1-4DB5-8263-4FAD21973C3B}" srcOrd="7" destOrd="0" presId="urn:microsoft.com/office/officeart/2005/8/layout/vProcess5"/>
    <dgm:cxn modelId="{50AAFA2D-D0D1-4D13-83C8-C9BB4EE1C018}" type="presParOf" srcId="{A96F0500-78E3-446D-B2A0-58E86250AF36}" destId="{0003A1BD-31D6-4311-A966-8A8A2BE73D27}" srcOrd="8" destOrd="0" presId="urn:microsoft.com/office/officeart/2005/8/layout/vProcess5"/>
    <dgm:cxn modelId="{103EA90A-1581-4FAF-A686-24C36ECCAFF0}" type="presParOf" srcId="{A96F0500-78E3-446D-B2A0-58E86250AF36}" destId="{B9CE13F0-14CE-4008-BF1F-1DDB04C4B213}" srcOrd="9" destOrd="0" presId="urn:microsoft.com/office/officeart/2005/8/layout/vProcess5"/>
    <dgm:cxn modelId="{048ABB5B-6D79-4476-8E8E-067F0FE94401}" type="presParOf" srcId="{A96F0500-78E3-446D-B2A0-58E86250AF36}" destId="{0DEC608A-8963-46A7-AADE-3FE1EC686598}" srcOrd="10" destOrd="0" presId="urn:microsoft.com/office/officeart/2005/8/layout/vProcess5"/>
    <dgm:cxn modelId="{0D38B4C1-0F11-4C8A-9C44-5A8BD13661E1}" type="presParOf" srcId="{A96F0500-78E3-446D-B2A0-58E86250AF36}" destId="{2FFBF298-9A92-44F1-8FD8-BB70A17A74C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DAD925-C186-4F02-827A-9E0D106496D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78249E9-A7CE-42B0-8577-A9A7F3853794}">
      <dgm:prSet/>
      <dgm:spPr/>
      <dgm:t>
        <a:bodyPr/>
        <a:lstStyle/>
        <a:p>
          <a:r>
            <a:rPr lang="en-GB" b="1"/>
            <a:t>A scope change can occur due to</a:t>
          </a:r>
          <a:endParaRPr lang="en-US"/>
        </a:p>
      </dgm:t>
    </dgm:pt>
    <dgm:pt modelId="{5FB54F34-1072-4506-8349-0E987CE157D2}" type="parTrans" cxnId="{5806C7EA-B13B-4CFB-8DB0-99F5DB7E9362}">
      <dgm:prSet/>
      <dgm:spPr/>
      <dgm:t>
        <a:bodyPr/>
        <a:lstStyle/>
        <a:p>
          <a:endParaRPr lang="en-US"/>
        </a:p>
      </dgm:t>
    </dgm:pt>
    <dgm:pt modelId="{CAFD1FEE-32AC-4530-8E3B-863DA944A956}" type="sibTrans" cxnId="{5806C7EA-B13B-4CFB-8DB0-99F5DB7E9362}">
      <dgm:prSet/>
      <dgm:spPr/>
      <dgm:t>
        <a:bodyPr/>
        <a:lstStyle/>
        <a:p>
          <a:endParaRPr lang="en-US"/>
        </a:p>
      </dgm:t>
    </dgm:pt>
    <dgm:pt modelId="{49DA54FC-9B30-4ED3-9F83-E3F611498F88}">
      <dgm:prSet/>
      <dgm:spPr/>
      <dgm:t>
        <a:bodyPr/>
        <a:lstStyle/>
        <a:p>
          <a:r>
            <a:rPr lang="en-GB" b="1"/>
            <a:t>Business Requirements Change during Task Execution.</a:t>
          </a:r>
          <a:endParaRPr lang="en-US"/>
        </a:p>
      </dgm:t>
    </dgm:pt>
    <dgm:pt modelId="{F3D668EE-0C83-439B-8336-A1B1A3B197A9}" type="parTrans" cxnId="{7D1E7200-7D9E-415F-ABA0-8BB45BEDBD54}">
      <dgm:prSet/>
      <dgm:spPr/>
      <dgm:t>
        <a:bodyPr/>
        <a:lstStyle/>
        <a:p>
          <a:endParaRPr lang="en-US"/>
        </a:p>
      </dgm:t>
    </dgm:pt>
    <dgm:pt modelId="{F1EA376E-23BD-40C8-8232-88FD376B6932}" type="sibTrans" cxnId="{7D1E7200-7D9E-415F-ABA0-8BB45BEDBD54}">
      <dgm:prSet/>
      <dgm:spPr/>
      <dgm:t>
        <a:bodyPr/>
        <a:lstStyle/>
        <a:p>
          <a:endParaRPr lang="en-US"/>
        </a:p>
      </dgm:t>
    </dgm:pt>
    <dgm:pt modelId="{3106AFB3-F34D-4FB3-94C4-06F579544C2B}">
      <dgm:prSet/>
      <dgm:spPr/>
      <dgm:t>
        <a:bodyPr/>
        <a:lstStyle/>
        <a:p>
          <a:r>
            <a:rPr lang="en-GB" b="1"/>
            <a:t>The Product Owner’s Priorities Change.</a:t>
          </a:r>
          <a:endParaRPr lang="en-US"/>
        </a:p>
      </dgm:t>
    </dgm:pt>
    <dgm:pt modelId="{1E926F6E-FAF3-4283-9417-BD6EE5E5ED18}" type="parTrans" cxnId="{25504B8B-798D-4DDF-ACFB-842FF263D2EF}">
      <dgm:prSet/>
      <dgm:spPr/>
      <dgm:t>
        <a:bodyPr/>
        <a:lstStyle/>
        <a:p>
          <a:endParaRPr lang="en-US"/>
        </a:p>
      </dgm:t>
    </dgm:pt>
    <dgm:pt modelId="{D50E601A-E785-4E67-B334-B51FB561DB3A}" type="sibTrans" cxnId="{25504B8B-798D-4DDF-ACFB-842FF263D2EF}">
      <dgm:prSet/>
      <dgm:spPr/>
      <dgm:t>
        <a:bodyPr/>
        <a:lstStyle/>
        <a:p>
          <a:endParaRPr lang="en-US"/>
        </a:p>
      </dgm:t>
    </dgm:pt>
    <dgm:pt modelId="{41B59A78-FE4E-4ACC-BE78-85BCA7364718}">
      <dgm:prSet/>
      <dgm:spPr/>
      <dgm:t>
        <a:bodyPr/>
        <a:lstStyle/>
        <a:p>
          <a:r>
            <a:rPr lang="en-GB" b="1"/>
            <a:t>The Requirement Is No Longer Valid for the Product</a:t>
          </a:r>
          <a:endParaRPr lang="en-US"/>
        </a:p>
      </dgm:t>
    </dgm:pt>
    <dgm:pt modelId="{73598C29-2580-4EBA-AAD0-D1AA3A594BC7}" type="parTrans" cxnId="{D8952434-5240-4016-9784-47CC5D37AC78}">
      <dgm:prSet/>
      <dgm:spPr/>
      <dgm:t>
        <a:bodyPr/>
        <a:lstStyle/>
        <a:p>
          <a:endParaRPr lang="en-US"/>
        </a:p>
      </dgm:t>
    </dgm:pt>
    <dgm:pt modelId="{F82DF84B-9AA5-4A80-A392-5EDF88C1321D}" type="sibTrans" cxnId="{D8952434-5240-4016-9784-47CC5D37AC78}">
      <dgm:prSet/>
      <dgm:spPr/>
      <dgm:t>
        <a:bodyPr/>
        <a:lstStyle/>
        <a:p>
          <a:endParaRPr lang="en-US"/>
        </a:p>
      </dgm:t>
    </dgm:pt>
    <dgm:pt modelId="{10F0429B-3759-4C90-B94B-A25AB16F438A}" type="pres">
      <dgm:prSet presAssocID="{E3DAD925-C186-4F02-827A-9E0D106496D7}" presName="outerComposite" presStyleCnt="0">
        <dgm:presLayoutVars>
          <dgm:chMax val="5"/>
          <dgm:dir/>
          <dgm:resizeHandles val="exact"/>
        </dgm:presLayoutVars>
      </dgm:prSet>
      <dgm:spPr/>
    </dgm:pt>
    <dgm:pt modelId="{B7727583-A7C8-4A26-8245-C6A0BBD64A82}" type="pres">
      <dgm:prSet presAssocID="{E3DAD925-C186-4F02-827A-9E0D106496D7}" presName="dummyMaxCanvas" presStyleCnt="0">
        <dgm:presLayoutVars/>
      </dgm:prSet>
      <dgm:spPr/>
    </dgm:pt>
    <dgm:pt modelId="{FA1F0831-AFAB-47D0-80A0-1FFDA3A716B3}" type="pres">
      <dgm:prSet presAssocID="{E3DAD925-C186-4F02-827A-9E0D106496D7}" presName="FourNodes_1" presStyleLbl="node1" presStyleIdx="0" presStyleCnt="4">
        <dgm:presLayoutVars>
          <dgm:bulletEnabled val="1"/>
        </dgm:presLayoutVars>
      </dgm:prSet>
      <dgm:spPr/>
    </dgm:pt>
    <dgm:pt modelId="{7DFB7126-DCE4-48F0-8AF0-42026096D22F}" type="pres">
      <dgm:prSet presAssocID="{E3DAD925-C186-4F02-827A-9E0D106496D7}" presName="FourNodes_2" presStyleLbl="node1" presStyleIdx="1" presStyleCnt="4">
        <dgm:presLayoutVars>
          <dgm:bulletEnabled val="1"/>
        </dgm:presLayoutVars>
      </dgm:prSet>
      <dgm:spPr/>
    </dgm:pt>
    <dgm:pt modelId="{F168F35D-E967-4957-972C-B9C1A714B480}" type="pres">
      <dgm:prSet presAssocID="{E3DAD925-C186-4F02-827A-9E0D106496D7}" presName="FourNodes_3" presStyleLbl="node1" presStyleIdx="2" presStyleCnt="4">
        <dgm:presLayoutVars>
          <dgm:bulletEnabled val="1"/>
        </dgm:presLayoutVars>
      </dgm:prSet>
      <dgm:spPr/>
    </dgm:pt>
    <dgm:pt modelId="{254DA37F-B286-4671-8A09-868E95A215DC}" type="pres">
      <dgm:prSet presAssocID="{E3DAD925-C186-4F02-827A-9E0D106496D7}" presName="FourNodes_4" presStyleLbl="node1" presStyleIdx="3" presStyleCnt="4">
        <dgm:presLayoutVars>
          <dgm:bulletEnabled val="1"/>
        </dgm:presLayoutVars>
      </dgm:prSet>
      <dgm:spPr/>
    </dgm:pt>
    <dgm:pt modelId="{D4EBDA23-42DB-422F-80C1-B2F0455F61A7}" type="pres">
      <dgm:prSet presAssocID="{E3DAD925-C186-4F02-827A-9E0D106496D7}" presName="FourConn_1-2" presStyleLbl="fgAccFollowNode1" presStyleIdx="0" presStyleCnt="3">
        <dgm:presLayoutVars>
          <dgm:bulletEnabled val="1"/>
        </dgm:presLayoutVars>
      </dgm:prSet>
      <dgm:spPr/>
    </dgm:pt>
    <dgm:pt modelId="{2A96C15D-986E-409B-BF32-CE4CC49987BB}" type="pres">
      <dgm:prSet presAssocID="{E3DAD925-C186-4F02-827A-9E0D106496D7}" presName="FourConn_2-3" presStyleLbl="fgAccFollowNode1" presStyleIdx="1" presStyleCnt="3">
        <dgm:presLayoutVars>
          <dgm:bulletEnabled val="1"/>
        </dgm:presLayoutVars>
      </dgm:prSet>
      <dgm:spPr/>
    </dgm:pt>
    <dgm:pt modelId="{5E54CEB6-F3C3-473B-B7BC-B0BFD03CE756}" type="pres">
      <dgm:prSet presAssocID="{E3DAD925-C186-4F02-827A-9E0D106496D7}" presName="FourConn_3-4" presStyleLbl="fgAccFollowNode1" presStyleIdx="2" presStyleCnt="3">
        <dgm:presLayoutVars>
          <dgm:bulletEnabled val="1"/>
        </dgm:presLayoutVars>
      </dgm:prSet>
      <dgm:spPr/>
    </dgm:pt>
    <dgm:pt modelId="{07E3BC4D-28AF-467E-8BDD-8CA71C1E5DD3}" type="pres">
      <dgm:prSet presAssocID="{E3DAD925-C186-4F02-827A-9E0D106496D7}" presName="FourNodes_1_text" presStyleLbl="node1" presStyleIdx="3" presStyleCnt="4">
        <dgm:presLayoutVars>
          <dgm:bulletEnabled val="1"/>
        </dgm:presLayoutVars>
      </dgm:prSet>
      <dgm:spPr/>
    </dgm:pt>
    <dgm:pt modelId="{407F0B27-3EF6-463C-8CD9-EAB84696270F}" type="pres">
      <dgm:prSet presAssocID="{E3DAD925-C186-4F02-827A-9E0D106496D7}" presName="FourNodes_2_text" presStyleLbl="node1" presStyleIdx="3" presStyleCnt="4">
        <dgm:presLayoutVars>
          <dgm:bulletEnabled val="1"/>
        </dgm:presLayoutVars>
      </dgm:prSet>
      <dgm:spPr/>
    </dgm:pt>
    <dgm:pt modelId="{88A458D9-E790-46BD-9CB7-EC852AE65479}" type="pres">
      <dgm:prSet presAssocID="{E3DAD925-C186-4F02-827A-9E0D106496D7}" presName="FourNodes_3_text" presStyleLbl="node1" presStyleIdx="3" presStyleCnt="4">
        <dgm:presLayoutVars>
          <dgm:bulletEnabled val="1"/>
        </dgm:presLayoutVars>
      </dgm:prSet>
      <dgm:spPr/>
    </dgm:pt>
    <dgm:pt modelId="{AF598CD6-AC5F-415C-8E61-E5EAB28D24FB}" type="pres">
      <dgm:prSet presAssocID="{E3DAD925-C186-4F02-827A-9E0D106496D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D1E7200-7D9E-415F-ABA0-8BB45BEDBD54}" srcId="{E3DAD925-C186-4F02-827A-9E0D106496D7}" destId="{49DA54FC-9B30-4ED3-9F83-E3F611498F88}" srcOrd="1" destOrd="0" parTransId="{F3D668EE-0C83-439B-8336-A1B1A3B197A9}" sibTransId="{F1EA376E-23BD-40C8-8232-88FD376B6932}"/>
    <dgm:cxn modelId="{EBD53C03-F2C7-4B72-81F1-A9C9D2570B59}" type="presOf" srcId="{41B59A78-FE4E-4ACC-BE78-85BCA7364718}" destId="{AF598CD6-AC5F-415C-8E61-E5EAB28D24FB}" srcOrd="1" destOrd="0" presId="urn:microsoft.com/office/officeart/2005/8/layout/vProcess5"/>
    <dgm:cxn modelId="{A7DB8923-F850-4AC5-B79B-07A5F8346BF8}" type="presOf" srcId="{E78249E9-A7CE-42B0-8577-A9A7F3853794}" destId="{07E3BC4D-28AF-467E-8BDD-8CA71C1E5DD3}" srcOrd="1" destOrd="0" presId="urn:microsoft.com/office/officeart/2005/8/layout/vProcess5"/>
    <dgm:cxn modelId="{D8952434-5240-4016-9784-47CC5D37AC78}" srcId="{E3DAD925-C186-4F02-827A-9E0D106496D7}" destId="{41B59A78-FE4E-4ACC-BE78-85BCA7364718}" srcOrd="3" destOrd="0" parTransId="{73598C29-2580-4EBA-AAD0-D1AA3A594BC7}" sibTransId="{F82DF84B-9AA5-4A80-A392-5EDF88C1321D}"/>
    <dgm:cxn modelId="{89D65535-C31E-4EA4-9A39-B14B58E390EC}" type="presOf" srcId="{CAFD1FEE-32AC-4530-8E3B-863DA944A956}" destId="{D4EBDA23-42DB-422F-80C1-B2F0455F61A7}" srcOrd="0" destOrd="0" presId="urn:microsoft.com/office/officeart/2005/8/layout/vProcess5"/>
    <dgm:cxn modelId="{E171F83B-F595-4035-9296-56EBD61A9F97}" type="presOf" srcId="{3106AFB3-F34D-4FB3-94C4-06F579544C2B}" destId="{F168F35D-E967-4957-972C-B9C1A714B480}" srcOrd="0" destOrd="0" presId="urn:microsoft.com/office/officeart/2005/8/layout/vProcess5"/>
    <dgm:cxn modelId="{AD924371-3AF1-4C99-BA2C-9A2CF8B33CDE}" type="presOf" srcId="{F1EA376E-23BD-40C8-8232-88FD376B6932}" destId="{2A96C15D-986E-409B-BF32-CE4CC49987BB}" srcOrd="0" destOrd="0" presId="urn:microsoft.com/office/officeart/2005/8/layout/vProcess5"/>
    <dgm:cxn modelId="{A9CD4077-0649-4304-A618-AD533DE56E88}" type="presOf" srcId="{E3DAD925-C186-4F02-827A-9E0D106496D7}" destId="{10F0429B-3759-4C90-B94B-A25AB16F438A}" srcOrd="0" destOrd="0" presId="urn:microsoft.com/office/officeart/2005/8/layout/vProcess5"/>
    <dgm:cxn modelId="{2B5EFE87-0D9D-4CDC-8C99-0FCEABA60779}" type="presOf" srcId="{49DA54FC-9B30-4ED3-9F83-E3F611498F88}" destId="{407F0B27-3EF6-463C-8CD9-EAB84696270F}" srcOrd="1" destOrd="0" presId="urn:microsoft.com/office/officeart/2005/8/layout/vProcess5"/>
    <dgm:cxn modelId="{25504B8B-798D-4DDF-ACFB-842FF263D2EF}" srcId="{E3DAD925-C186-4F02-827A-9E0D106496D7}" destId="{3106AFB3-F34D-4FB3-94C4-06F579544C2B}" srcOrd="2" destOrd="0" parTransId="{1E926F6E-FAF3-4283-9417-BD6EE5E5ED18}" sibTransId="{D50E601A-E785-4E67-B334-B51FB561DB3A}"/>
    <dgm:cxn modelId="{761AB58D-E0D3-45D0-9733-0C1A71BA10A3}" type="presOf" srcId="{D50E601A-E785-4E67-B334-B51FB561DB3A}" destId="{5E54CEB6-F3C3-473B-B7BC-B0BFD03CE756}" srcOrd="0" destOrd="0" presId="urn:microsoft.com/office/officeart/2005/8/layout/vProcess5"/>
    <dgm:cxn modelId="{6998518F-D406-4C65-BC2D-2DBF9F03D773}" type="presOf" srcId="{49DA54FC-9B30-4ED3-9F83-E3F611498F88}" destId="{7DFB7126-DCE4-48F0-8AF0-42026096D22F}" srcOrd="0" destOrd="0" presId="urn:microsoft.com/office/officeart/2005/8/layout/vProcess5"/>
    <dgm:cxn modelId="{A04284C5-0717-44D5-95CA-AD902CF7EDCF}" type="presOf" srcId="{3106AFB3-F34D-4FB3-94C4-06F579544C2B}" destId="{88A458D9-E790-46BD-9CB7-EC852AE65479}" srcOrd="1" destOrd="0" presId="urn:microsoft.com/office/officeart/2005/8/layout/vProcess5"/>
    <dgm:cxn modelId="{1D9338DA-C5FC-40FB-B5B5-07AF5A39639C}" type="presOf" srcId="{E78249E9-A7CE-42B0-8577-A9A7F3853794}" destId="{FA1F0831-AFAB-47D0-80A0-1FFDA3A716B3}" srcOrd="0" destOrd="0" presId="urn:microsoft.com/office/officeart/2005/8/layout/vProcess5"/>
    <dgm:cxn modelId="{F5BDECE0-ECF9-4A91-81C7-8094C46546E5}" type="presOf" srcId="{41B59A78-FE4E-4ACC-BE78-85BCA7364718}" destId="{254DA37F-B286-4671-8A09-868E95A215DC}" srcOrd="0" destOrd="0" presId="urn:microsoft.com/office/officeart/2005/8/layout/vProcess5"/>
    <dgm:cxn modelId="{5806C7EA-B13B-4CFB-8DB0-99F5DB7E9362}" srcId="{E3DAD925-C186-4F02-827A-9E0D106496D7}" destId="{E78249E9-A7CE-42B0-8577-A9A7F3853794}" srcOrd="0" destOrd="0" parTransId="{5FB54F34-1072-4506-8349-0E987CE157D2}" sibTransId="{CAFD1FEE-32AC-4530-8E3B-863DA944A956}"/>
    <dgm:cxn modelId="{C214B397-C6B3-43DF-BB43-83E65DBBD66C}" type="presParOf" srcId="{10F0429B-3759-4C90-B94B-A25AB16F438A}" destId="{B7727583-A7C8-4A26-8245-C6A0BBD64A82}" srcOrd="0" destOrd="0" presId="urn:microsoft.com/office/officeart/2005/8/layout/vProcess5"/>
    <dgm:cxn modelId="{6CF17F22-0BA4-4199-8F9C-0536C2553F1A}" type="presParOf" srcId="{10F0429B-3759-4C90-B94B-A25AB16F438A}" destId="{FA1F0831-AFAB-47D0-80A0-1FFDA3A716B3}" srcOrd="1" destOrd="0" presId="urn:microsoft.com/office/officeart/2005/8/layout/vProcess5"/>
    <dgm:cxn modelId="{F3D861A6-3C71-45DB-AFD5-D4768F279DD5}" type="presParOf" srcId="{10F0429B-3759-4C90-B94B-A25AB16F438A}" destId="{7DFB7126-DCE4-48F0-8AF0-42026096D22F}" srcOrd="2" destOrd="0" presId="urn:microsoft.com/office/officeart/2005/8/layout/vProcess5"/>
    <dgm:cxn modelId="{C119E8F2-89F5-4491-9470-B4FE9DA7D87D}" type="presParOf" srcId="{10F0429B-3759-4C90-B94B-A25AB16F438A}" destId="{F168F35D-E967-4957-972C-B9C1A714B480}" srcOrd="3" destOrd="0" presId="urn:microsoft.com/office/officeart/2005/8/layout/vProcess5"/>
    <dgm:cxn modelId="{D22AF76D-DBF2-47FC-9D79-10D5A273AE5D}" type="presParOf" srcId="{10F0429B-3759-4C90-B94B-A25AB16F438A}" destId="{254DA37F-B286-4671-8A09-868E95A215DC}" srcOrd="4" destOrd="0" presId="urn:microsoft.com/office/officeart/2005/8/layout/vProcess5"/>
    <dgm:cxn modelId="{D187E2BC-AF8A-486B-BA27-E63AE4CA043F}" type="presParOf" srcId="{10F0429B-3759-4C90-B94B-A25AB16F438A}" destId="{D4EBDA23-42DB-422F-80C1-B2F0455F61A7}" srcOrd="5" destOrd="0" presId="urn:microsoft.com/office/officeart/2005/8/layout/vProcess5"/>
    <dgm:cxn modelId="{2D75386E-38AF-476A-80EA-9275B3DA0F91}" type="presParOf" srcId="{10F0429B-3759-4C90-B94B-A25AB16F438A}" destId="{2A96C15D-986E-409B-BF32-CE4CC49987BB}" srcOrd="6" destOrd="0" presId="urn:microsoft.com/office/officeart/2005/8/layout/vProcess5"/>
    <dgm:cxn modelId="{1367AB05-C60E-4985-BD52-090E1AC0B59C}" type="presParOf" srcId="{10F0429B-3759-4C90-B94B-A25AB16F438A}" destId="{5E54CEB6-F3C3-473B-B7BC-B0BFD03CE756}" srcOrd="7" destOrd="0" presId="urn:microsoft.com/office/officeart/2005/8/layout/vProcess5"/>
    <dgm:cxn modelId="{5ADE9F73-2943-469F-ADF5-9CE6592198DE}" type="presParOf" srcId="{10F0429B-3759-4C90-B94B-A25AB16F438A}" destId="{07E3BC4D-28AF-467E-8BDD-8CA71C1E5DD3}" srcOrd="8" destOrd="0" presId="urn:microsoft.com/office/officeart/2005/8/layout/vProcess5"/>
    <dgm:cxn modelId="{774F9CD4-463B-4EC0-9D73-CBD590F1750C}" type="presParOf" srcId="{10F0429B-3759-4C90-B94B-A25AB16F438A}" destId="{407F0B27-3EF6-463C-8CD9-EAB84696270F}" srcOrd="9" destOrd="0" presId="urn:microsoft.com/office/officeart/2005/8/layout/vProcess5"/>
    <dgm:cxn modelId="{F7BA63F6-53B4-4A5D-AB94-933B37E1A1FA}" type="presParOf" srcId="{10F0429B-3759-4C90-B94B-A25AB16F438A}" destId="{88A458D9-E790-46BD-9CB7-EC852AE65479}" srcOrd="10" destOrd="0" presId="urn:microsoft.com/office/officeart/2005/8/layout/vProcess5"/>
    <dgm:cxn modelId="{1D60A1D9-0DF0-40A6-A501-FCD82B8192BA}" type="presParOf" srcId="{10F0429B-3759-4C90-B94B-A25AB16F438A}" destId="{AF598CD6-AC5F-415C-8E61-E5EAB28D24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BB1D8-066E-42FC-BACA-2E1BB852EDDB}">
      <dsp:nvSpPr>
        <dsp:cNvPr id="0" name=""/>
        <dsp:cNvSpPr/>
      </dsp:nvSpPr>
      <dsp:spPr>
        <a:xfrm>
          <a:off x="0" y="511"/>
          <a:ext cx="10927829" cy="11976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3FF9A-704D-43B9-99D0-9AECDA94FD0E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7ED22-7BBA-4122-B97B-0EA2A171680D}">
      <dsp:nvSpPr>
        <dsp:cNvPr id="0" name=""/>
        <dsp:cNvSpPr/>
      </dsp:nvSpPr>
      <dsp:spPr>
        <a:xfrm>
          <a:off x="1383287" y="511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QA is responsible for making sure that the project meets all quality requirements, such as scope, budget, timeline, and compliance with standards.</a:t>
          </a:r>
          <a:endParaRPr lang="en-US" sz="2200" kern="1200"/>
        </a:p>
      </dsp:txBody>
      <dsp:txXfrm>
        <a:off x="1383287" y="511"/>
        <a:ext cx="9544541" cy="1197651"/>
      </dsp:txXfrm>
    </dsp:sp>
    <dsp:sp modelId="{2A016C46-7342-4830-97F6-C52495658F3F}">
      <dsp:nvSpPr>
        <dsp:cNvPr id="0" name=""/>
        <dsp:cNvSpPr/>
      </dsp:nvSpPr>
      <dsp:spPr>
        <a:xfrm>
          <a:off x="0" y="1497576"/>
          <a:ext cx="10927829" cy="11976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A5F86-0437-4FFF-9B95-32816F6A90F6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20E7C-2596-4290-A55D-7875A6ACD3E0}">
      <dsp:nvSpPr>
        <dsp:cNvPr id="0" name=""/>
        <dsp:cNvSpPr/>
      </dsp:nvSpPr>
      <dsp:spPr>
        <a:xfrm>
          <a:off x="1383287" y="1497576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Review user requirements and analyse them to determine if they fit within the scope of the project.</a:t>
          </a:r>
          <a:endParaRPr lang="en-US" sz="2200" kern="1200"/>
        </a:p>
      </dsp:txBody>
      <dsp:txXfrm>
        <a:off x="1383287" y="1497576"/>
        <a:ext cx="9544541" cy="1197651"/>
      </dsp:txXfrm>
    </dsp:sp>
    <dsp:sp modelId="{B1221FA2-E34B-4281-BEDA-9C9018A83E98}">
      <dsp:nvSpPr>
        <dsp:cNvPr id="0" name=""/>
        <dsp:cNvSpPr/>
      </dsp:nvSpPr>
      <dsp:spPr>
        <a:xfrm>
          <a:off x="0" y="2994641"/>
          <a:ext cx="10927829" cy="11976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91CA2-4D2B-4DE5-B661-594D7B8635F0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E7F68-6A74-44B1-9174-A414D861D4AB}">
      <dsp:nvSpPr>
        <dsp:cNvPr id="0" name=""/>
        <dsp:cNvSpPr/>
      </dsp:nvSpPr>
      <dsp:spPr>
        <a:xfrm>
          <a:off x="1383287" y="2994641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Creating test plans and preparing documents outlining processes and quality assurance specifications.</a:t>
          </a:r>
          <a:endParaRPr lang="en-US" sz="2200" kern="1200"/>
        </a:p>
      </dsp:txBody>
      <dsp:txXfrm>
        <a:off x="1383287" y="2994641"/>
        <a:ext cx="9544541" cy="119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2C32C-F900-47D6-A4F2-6E00C6B981A0}">
      <dsp:nvSpPr>
        <dsp:cNvPr id="0" name=""/>
        <dsp:cNvSpPr/>
      </dsp:nvSpPr>
      <dsp:spPr>
        <a:xfrm>
          <a:off x="0" y="606199"/>
          <a:ext cx="5164645" cy="11191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DA27E-2DCB-4E5C-A87F-69A170ADA70D}">
      <dsp:nvSpPr>
        <dsp:cNvPr id="0" name=""/>
        <dsp:cNvSpPr/>
      </dsp:nvSpPr>
      <dsp:spPr>
        <a:xfrm>
          <a:off x="338539" y="858005"/>
          <a:ext cx="615525" cy="615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CBD58-911B-47A0-9C4E-5BB071F0ED91}">
      <dsp:nvSpPr>
        <dsp:cNvPr id="0" name=""/>
        <dsp:cNvSpPr/>
      </dsp:nvSpPr>
      <dsp:spPr>
        <a:xfrm>
          <a:off x="1292604" y="606199"/>
          <a:ext cx="3872040" cy="111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42" tIns="118442" rIns="118442" bIns="1184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Testing of a schematic prototype at the first stage of design</a:t>
          </a:r>
        </a:p>
      </dsp:txBody>
      <dsp:txXfrm>
        <a:off x="1292604" y="606199"/>
        <a:ext cx="3872040" cy="1119138"/>
      </dsp:txXfrm>
    </dsp:sp>
    <dsp:sp modelId="{5093527D-0908-4BA1-9238-68E1D6A9062B}">
      <dsp:nvSpPr>
        <dsp:cNvPr id="0" name=""/>
        <dsp:cNvSpPr/>
      </dsp:nvSpPr>
      <dsp:spPr>
        <a:xfrm>
          <a:off x="0" y="2005122"/>
          <a:ext cx="5164645" cy="11191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CCA07-B960-493C-B3AC-98CAD306A283}">
      <dsp:nvSpPr>
        <dsp:cNvPr id="0" name=""/>
        <dsp:cNvSpPr/>
      </dsp:nvSpPr>
      <dsp:spPr>
        <a:xfrm>
          <a:off x="338539" y="2256928"/>
          <a:ext cx="615525" cy="615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A82F3-AFC9-488D-8AFD-C9A160BB2790}">
      <dsp:nvSpPr>
        <dsp:cNvPr id="0" name=""/>
        <dsp:cNvSpPr/>
      </dsp:nvSpPr>
      <dsp:spPr>
        <a:xfrm>
          <a:off x="1292604" y="2005122"/>
          <a:ext cx="3872040" cy="111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42" tIns="118442" rIns="118442" bIns="1184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Testers can offer some recommendations on prototype improvements. As a result, there’s a possibility to increase the usability of software. </a:t>
          </a:r>
        </a:p>
      </dsp:txBody>
      <dsp:txXfrm>
        <a:off x="1292604" y="2005122"/>
        <a:ext cx="3872040" cy="111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159FE-18FF-481D-9258-2FED6A01F2F8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Code Reviews - </a:t>
          </a:r>
          <a:r>
            <a:rPr lang="en-US" sz="2200" b="0" kern="1200" dirty="0"/>
            <a:t> E</a:t>
          </a:r>
          <a:r>
            <a:rPr lang="en-US" sz="2200" kern="1200" dirty="0"/>
            <a:t>valuating coding techniques and ensuring that code meets industry standards.</a:t>
          </a:r>
        </a:p>
      </dsp:txBody>
      <dsp:txXfrm>
        <a:off x="32418" y="32418"/>
        <a:ext cx="8094307" cy="1041985"/>
      </dsp:txXfrm>
    </dsp:sp>
    <dsp:sp modelId="{63521EA4-8FCE-43B1-A89C-6A1886365675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Component/Integration Testing</a:t>
          </a:r>
          <a:r>
            <a:rPr lang="en-US" sz="2200" kern="1200" dirty="0"/>
            <a:t> -  The QA  creates a list of test cases describing the steps to be performed and expected results.</a:t>
          </a:r>
        </a:p>
      </dsp:txBody>
      <dsp:txXfrm>
        <a:off x="852005" y="1323709"/>
        <a:ext cx="7684797" cy="1041985"/>
      </dsp:txXfrm>
    </dsp:sp>
    <dsp:sp modelId="{4EDA95DB-C784-4C0D-AC84-E6E977B91790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alibri Light" panose="020F0302020204030204"/>
            </a:rPr>
            <a:t>Review unit test</a:t>
          </a:r>
          <a:endParaRPr lang="en-US" sz="2200" b="1" kern="1200" dirty="0"/>
        </a:p>
      </dsp:txBody>
      <dsp:txXfrm>
        <a:off x="1671592" y="2615001"/>
        <a:ext cx="7684797" cy="1041985"/>
      </dsp:txXfrm>
    </dsp:sp>
    <dsp:sp modelId="{1724FECD-052F-4FD9-83FB-DDC3BAE23558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A602E721-8EA2-435B-9848-FC7F11864879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353A7-4DCF-4E95-9A50-7B6AD89D17D1}">
      <dsp:nvSpPr>
        <dsp:cNvPr id="0" name=""/>
        <dsp:cNvSpPr/>
      </dsp:nvSpPr>
      <dsp:spPr>
        <a:xfrm>
          <a:off x="447595" y="103965"/>
          <a:ext cx="819863" cy="8198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A20F3-F1E2-4CD8-A2C8-45E73EDD2BC7}">
      <dsp:nvSpPr>
        <dsp:cNvPr id="0" name=""/>
        <dsp:cNvSpPr/>
      </dsp:nvSpPr>
      <dsp:spPr>
        <a:xfrm>
          <a:off x="619766" y="276136"/>
          <a:ext cx="475520" cy="475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5CAF1-0A2B-40E9-8A22-D408022BF55F}">
      <dsp:nvSpPr>
        <dsp:cNvPr id="0" name=""/>
        <dsp:cNvSpPr/>
      </dsp:nvSpPr>
      <dsp:spPr>
        <a:xfrm>
          <a:off x="1443144" y="103965"/>
          <a:ext cx="1932535" cy="819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Writing test cases</a:t>
          </a:r>
        </a:p>
      </dsp:txBody>
      <dsp:txXfrm>
        <a:off x="1443144" y="103965"/>
        <a:ext cx="1932535" cy="819863"/>
      </dsp:txXfrm>
    </dsp:sp>
    <dsp:sp modelId="{9B42741C-2B04-4DF5-A867-51945F8A0124}">
      <dsp:nvSpPr>
        <dsp:cNvPr id="0" name=""/>
        <dsp:cNvSpPr/>
      </dsp:nvSpPr>
      <dsp:spPr>
        <a:xfrm>
          <a:off x="3712410" y="103965"/>
          <a:ext cx="819863" cy="8198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FF583-F6D4-47EC-ABE7-A0C1F447AF1B}">
      <dsp:nvSpPr>
        <dsp:cNvPr id="0" name=""/>
        <dsp:cNvSpPr/>
      </dsp:nvSpPr>
      <dsp:spPr>
        <a:xfrm>
          <a:off x="3884581" y="276136"/>
          <a:ext cx="475520" cy="475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03456-135A-4CBF-AD1B-43FA995C993B}">
      <dsp:nvSpPr>
        <dsp:cNvPr id="0" name=""/>
        <dsp:cNvSpPr/>
      </dsp:nvSpPr>
      <dsp:spPr>
        <a:xfrm>
          <a:off x="4707958" y="103965"/>
          <a:ext cx="1932535" cy="819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Automation</a:t>
          </a:r>
        </a:p>
      </dsp:txBody>
      <dsp:txXfrm>
        <a:off x="4707958" y="103965"/>
        <a:ext cx="1932535" cy="819863"/>
      </dsp:txXfrm>
    </dsp:sp>
    <dsp:sp modelId="{78E4D3DC-AC3F-4E20-9A7E-4CA64BE193E5}">
      <dsp:nvSpPr>
        <dsp:cNvPr id="0" name=""/>
        <dsp:cNvSpPr/>
      </dsp:nvSpPr>
      <dsp:spPr>
        <a:xfrm>
          <a:off x="6977224" y="103965"/>
          <a:ext cx="819863" cy="8198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F8C88-628E-484B-8136-61AEEEE91551}">
      <dsp:nvSpPr>
        <dsp:cNvPr id="0" name=""/>
        <dsp:cNvSpPr/>
      </dsp:nvSpPr>
      <dsp:spPr>
        <a:xfrm>
          <a:off x="7149396" y="276136"/>
          <a:ext cx="475520" cy="475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38F7D-C251-4A32-81C8-931EFE05F252}">
      <dsp:nvSpPr>
        <dsp:cNvPr id="0" name=""/>
        <dsp:cNvSpPr/>
      </dsp:nvSpPr>
      <dsp:spPr>
        <a:xfrm>
          <a:off x="7972773" y="103965"/>
          <a:ext cx="1932535" cy="819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/>
            <a:t>Filing bugs</a:t>
          </a:r>
          <a:r>
            <a:rPr lang="en-US" sz="1700" kern="1200"/>
            <a:t> and testing Bug Fixes</a:t>
          </a:r>
        </a:p>
      </dsp:txBody>
      <dsp:txXfrm>
        <a:off x="7972773" y="103965"/>
        <a:ext cx="1932535" cy="819863"/>
      </dsp:txXfrm>
    </dsp:sp>
    <dsp:sp modelId="{0CE2B0C0-EBB8-420D-AADC-CCB0952D6588}">
      <dsp:nvSpPr>
        <dsp:cNvPr id="0" name=""/>
        <dsp:cNvSpPr/>
      </dsp:nvSpPr>
      <dsp:spPr>
        <a:xfrm>
          <a:off x="447595" y="1610918"/>
          <a:ext cx="819863" cy="8198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287A6-0164-4089-A5FE-9C31C6EC9E06}">
      <dsp:nvSpPr>
        <dsp:cNvPr id="0" name=""/>
        <dsp:cNvSpPr/>
      </dsp:nvSpPr>
      <dsp:spPr>
        <a:xfrm>
          <a:off x="619766" y="1783089"/>
          <a:ext cx="475520" cy="475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08B16-F3DA-4605-8ACF-AA0F58AB7E58}">
      <dsp:nvSpPr>
        <dsp:cNvPr id="0" name=""/>
        <dsp:cNvSpPr/>
      </dsp:nvSpPr>
      <dsp:spPr>
        <a:xfrm>
          <a:off x="1443144" y="1610918"/>
          <a:ext cx="1932535" cy="819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Regression Testing</a:t>
          </a:r>
        </a:p>
      </dsp:txBody>
      <dsp:txXfrm>
        <a:off x="1443144" y="1610918"/>
        <a:ext cx="1932535" cy="819863"/>
      </dsp:txXfrm>
    </dsp:sp>
    <dsp:sp modelId="{8FFB6A9C-D656-482E-8507-48A3B1B5D099}">
      <dsp:nvSpPr>
        <dsp:cNvPr id="0" name=""/>
        <dsp:cNvSpPr/>
      </dsp:nvSpPr>
      <dsp:spPr>
        <a:xfrm>
          <a:off x="3712410" y="1610918"/>
          <a:ext cx="819863" cy="8198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0C7BB-1013-4D0A-A0D3-0F993F2FBBB5}">
      <dsp:nvSpPr>
        <dsp:cNvPr id="0" name=""/>
        <dsp:cNvSpPr/>
      </dsp:nvSpPr>
      <dsp:spPr>
        <a:xfrm>
          <a:off x="3884581" y="1783089"/>
          <a:ext cx="475520" cy="475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DC938-97C5-4176-BC8E-EA6F2C0DBBA7}">
      <dsp:nvSpPr>
        <dsp:cNvPr id="0" name=""/>
        <dsp:cNvSpPr/>
      </dsp:nvSpPr>
      <dsp:spPr>
        <a:xfrm>
          <a:off x="4707958" y="1610918"/>
          <a:ext cx="1932535" cy="819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Preparing bug reports</a:t>
          </a:r>
        </a:p>
      </dsp:txBody>
      <dsp:txXfrm>
        <a:off x="4707958" y="1610918"/>
        <a:ext cx="1932535" cy="819863"/>
      </dsp:txXfrm>
    </dsp:sp>
    <dsp:sp modelId="{6CD8E7F4-24A2-489F-A19D-94FC92E29784}">
      <dsp:nvSpPr>
        <dsp:cNvPr id="0" name=""/>
        <dsp:cNvSpPr/>
      </dsp:nvSpPr>
      <dsp:spPr>
        <a:xfrm>
          <a:off x="6977224" y="1610918"/>
          <a:ext cx="819863" cy="8198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F57D6-EC0B-40CE-8BE6-DB7C4271ACC3}">
      <dsp:nvSpPr>
        <dsp:cNvPr id="0" name=""/>
        <dsp:cNvSpPr/>
      </dsp:nvSpPr>
      <dsp:spPr>
        <a:xfrm>
          <a:off x="7149396" y="1783089"/>
          <a:ext cx="475520" cy="4755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74F5B-C57A-4A86-B76F-029D8A4348E7}">
      <dsp:nvSpPr>
        <dsp:cNvPr id="0" name=""/>
        <dsp:cNvSpPr/>
      </dsp:nvSpPr>
      <dsp:spPr>
        <a:xfrm>
          <a:off x="7972773" y="1610918"/>
          <a:ext cx="1932535" cy="819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Preparing testing status</a:t>
          </a:r>
        </a:p>
      </dsp:txBody>
      <dsp:txXfrm>
        <a:off x="7972773" y="1610918"/>
        <a:ext cx="1932535" cy="819863"/>
      </dsp:txXfrm>
    </dsp:sp>
    <dsp:sp modelId="{B769C725-D917-451D-BF7D-584F7DE9750F}">
      <dsp:nvSpPr>
        <dsp:cNvPr id="0" name=""/>
        <dsp:cNvSpPr/>
      </dsp:nvSpPr>
      <dsp:spPr>
        <a:xfrm>
          <a:off x="447595" y="3117870"/>
          <a:ext cx="819863" cy="8198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236EF-7181-4EC7-8582-C54C8E668ADC}">
      <dsp:nvSpPr>
        <dsp:cNvPr id="0" name=""/>
        <dsp:cNvSpPr/>
      </dsp:nvSpPr>
      <dsp:spPr>
        <a:xfrm>
          <a:off x="619766" y="3290042"/>
          <a:ext cx="475520" cy="47552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13B4A-A118-4511-B994-4378C64841F0}">
      <dsp:nvSpPr>
        <dsp:cNvPr id="0" name=""/>
        <dsp:cNvSpPr/>
      </dsp:nvSpPr>
      <dsp:spPr>
        <a:xfrm>
          <a:off x="1443144" y="3117870"/>
          <a:ext cx="1932535" cy="819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Prioritizing client-supported browsers and devices.</a:t>
          </a:r>
        </a:p>
      </dsp:txBody>
      <dsp:txXfrm>
        <a:off x="1443144" y="3117870"/>
        <a:ext cx="1932535" cy="8198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9D289-8E71-4032-8A28-9043E55EDC67}">
      <dsp:nvSpPr>
        <dsp:cNvPr id="0" name=""/>
        <dsp:cNvSpPr/>
      </dsp:nvSpPr>
      <dsp:spPr>
        <a:xfrm>
          <a:off x="0" y="18850"/>
          <a:ext cx="6367912" cy="636791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06F2F-C74F-4379-99B4-6D3F0887C3B7}">
      <dsp:nvSpPr>
        <dsp:cNvPr id="0" name=""/>
        <dsp:cNvSpPr/>
      </dsp:nvSpPr>
      <dsp:spPr>
        <a:xfrm>
          <a:off x="413914" y="432764"/>
          <a:ext cx="2547165" cy="25471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libri Light" panose="020F0302020204030204"/>
            </a:rPr>
            <a:t> </a:t>
          </a:r>
          <a:r>
            <a:rPr lang="en-US" sz="2000" b="0" kern="1200" dirty="0"/>
            <a:t>Verifying</a:t>
          </a:r>
          <a:r>
            <a:rPr lang="en-US" sz="2000" kern="1200" dirty="0"/>
            <a:t> all required components of the product have been deployed properly and accurately.</a:t>
          </a:r>
        </a:p>
      </dsp:txBody>
      <dsp:txXfrm>
        <a:off x="538256" y="557106"/>
        <a:ext cx="2298481" cy="2298481"/>
      </dsp:txXfrm>
    </dsp:sp>
    <dsp:sp modelId="{224C2E7B-FE0A-498A-AAE8-3B45093EBAF3}">
      <dsp:nvSpPr>
        <dsp:cNvPr id="0" name=""/>
        <dsp:cNvSpPr/>
      </dsp:nvSpPr>
      <dsp:spPr>
        <a:xfrm>
          <a:off x="3406833" y="432764"/>
          <a:ext cx="2547165" cy="25471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"/>
              <a:cs typeface="Calibri"/>
            </a:rPr>
            <a:t> Ensuring all tests have been successfully completed.</a:t>
          </a:r>
          <a:endParaRPr lang="en-US" sz="2000" kern="1200">
            <a:latin typeface="Calibri Light" panose="020F0302020204030204"/>
          </a:endParaRPr>
        </a:p>
      </dsp:txBody>
      <dsp:txXfrm>
        <a:off x="3531175" y="557106"/>
        <a:ext cx="2298481" cy="2298481"/>
      </dsp:txXfrm>
    </dsp:sp>
    <dsp:sp modelId="{1D6EFE8F-F9C6-4545-80A0-07CC771A9B27}">
      <dsp:nvSpPr>
        <dsp:cNvPr id="0" name=""/>
        <dsp:cNvSpPr/>
      </dsp:nvSpPr>
      <dsp:spPr>
        <a:xfrm>
          <a:off x="413914" y="3425683"/>
          <a:ext cx="2547165" cy="25471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 </a:t>
          </a:r>
          <a:r>
            <a:rPr lang="en-US" sz="2000" kern="1200" dirty="0"/>
            <a:t>Troubleshooting any issues or bugs, identified during testing or after deployment.</a:t>
          </a:r>
          <a:endParaRPr lang="en-US" sz="2000" kern="1200" dirty="0">
            <a:latin typeface="Calibri Light" panose="020F0302020204030204"/>
          </a:endParaRPr>
        </a:p>
      </dsp:txBody>
      <dsp:txXfrm>
        <a:off x="538256" y="3550025"/>
        <a:ext cx="2298481" cy="2298481"/>
      </dsp:txXfrm>
    </dsp:sp>
    <dsp:sp modelId="{789F0942-D004-434B-BD80-289A8E2EAB9A}">
      <dsp:nvSpPr>
        <dsp:cNvPr id="0" name=""/>
        <dsp:cNvSpPr/>
      </dsp:nvSpPr>
      <dsp:spPr>
        <a:xfrm>
          <a:off x="3406833" y="3425683"/>
          <a:ext cx="2547165" cy="25471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 </a:t>
          </a:r>
          <a:r>
            <a:rPr lang="en-US" sz="2000" kern="1200" dirty="0"/>
            <a:t>Performing regression tests to ensure no unintended changes were made during the deployment process.</a:t>
          </a:r>
        </a:p>
      </dsp:txBody>
      <dsp:txXfrm>
        <a:off x="3531175" y="3550025"/>
        <a:ext cx="2298481" cy="22984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5F035-C0BF-4FC7-A276-CC290042A9EB}">
      <dsp:nvSpPr>
        <dsp:cNvPr id="0" name=""/>
        <dsp:cNvSpPr/>
      </dsp:nvSpPr>
      <dsp:spPr>
        <a:xfrm>
          <a:off x="0" y="0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Verifying</a:t>
          </a:r>
          <a:r>
            <a:rPr lang="en-US" sz="1900" kern="1200"/>
            <a:t> software updates to confirm they are working properly</a:t>
          </a:r>
        </a:p>
      </dsp:txBody>
      <dsp:txXfrm>
        <a:off x="24059" y="24059"/>
        <a:ext cx="7700515" cy="773317"/>
      </dsp:txXfrm>
    </dsp:sp>
    <dsp:sp modelId="{3AF1D8D5-561E-49B5-ADB1-1C4F48D8C9EC}">
      <dsp:nvSpPr>
        <dsp:cNvPr id="0" name=""/>
        <dsp:cNvSpPr/>
      </dsp:nvSpPr>
      <dsp:spPr>
        <a:xfrm>
          <a:off x="724966" y="970787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Identifying potential problems with updates</a:t>
          </a:r>
        </a:p>
      </dsp:txBody>
      <dsp:txXfrm>
        <a:off x="749025" y="994846"/>
        <a:ext cx="7349301" cy="773317"/>
      </dsp:txXfrm>
    </dsp:sp>
    <dsp:sp modelId="{29FFE66C-9990-4DFC-86B7-45FA8230FF3C}">
      <dsp:nvSpPr>
        <dsp:cNvPr id="0" name=""/>
        <dsp:cNvSpPr/>
      </dsp:nvSpPr>
      <dsp:spPr>
        <a:xfrm>
          <a:off x="1439113" y="1941575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Following up with customers to ensure they are satisfied with changes and updates</a:t>
          </a:r>
        </a:p>
      </dsp:txBody>
      <dsp:txXfrm>
        <a:off x="1463172" y="1965634"/>
        <a:ext cx="7360122" cy="773317"/>
      </dsp:txXfrm>
    </dsp:sp>
    <dsp:sp modelId="{E7325D6F-6D9D-4749-80EB-27291CA2BF03}">
      <dsp:nvSpPr>
        <dsp:cNvPr id="0" name=""/>
        <dsp:cNvSpPr/>
      </dsp:nvSpPr>
      <dsp:spPr>
        <a:xfrm>
          <a:off x="2164079" y="2912363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By investing in QA during maintenance, companies can be sure their products remain reliable and bug-free for customers for the long haul!</a:t>
          </a:r>
          <a:endParaRPr lang="en-GB" sz="1900" kern="1200" dirty="0"/>
        </a:p>
      </dsp:txBody>
      <dsp:txXfrm>
        <a:off x="2188138" y="2936422"/>
        <a:ext cx="7349301" cy="773317"/>
      </dsp:txXfrm>
    </dsp:sp>
    <dsp:sp modelId="{153B357D-A432-4D16-91E1-BD20A7DC90A0}">
      <dsp:nvSpPr>
        <dsp:cNvPr id="0" name=""/>
        <dsp:cNvSpPr/>
      </dsp:nvSpPr>
      <dsp:spPr>
        <a:xfrm>
          <a:off x="812238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8242521" y="629145"/>
        <a:ext cx="293663" cy="401785"/>
      </dsp:txXfrm>
    </dsp:sp>
    <dsp:sp modelId="{94E6BEBF-49AF-4CBF-81A0-489485EEB98D}">
      <dsp:nvSpPr>
        <dsp:cNvPr id="0" name=""/>
        <dsp:cNvSpPr/>
      </dsp:nvSpPr>
      <dsp:spPr>
        <a:xfrm>
          <a:off x="8847353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8967488" y="1599932"/>
        <a:ext cx="293663" cy="401785"/>
      </dsp:txXfrm>
    </dsp:sp>
    <dsp:sp modelId="{E7DF8470-2AC1-4DB5-8263-4FAD21973C3B}">
      <dsp:nvSpPr>
        <dsp:cNvPr id="0" name=""/>
        <dsp:cNvSpPr/>
      </dsp:nvSpPr>
      <dsp:spPr>
        <a:xfrm>
          <a:off x="9561499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9681634" y="2570720"/>
        <a:ext cx="293663" cy="4017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F0831-AFAB-47D0-80A0-1FFDA3A716B3}">
      <dsp:nvSpPr>
        <dsp:cNvPr id="0" name=""/>
        <dsp:cNvSpPr/>
      </dsp:nvSpPr>
      <dsp:spPr>
        <a:xfrm>
          <a:off x="0" y="0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A scope change can occur due to</a:t>
          </a:r>
          <a:endParaRPr lang="en-US" sz="2500" kern="1200"/>
        </a:p>
      </dsp:txBody>
      <dsp:txXfrm>
        <a:off x="24059" y="24059"/>
        <a:ext cx="7700515" cy="773317"/>
      </dsp:txXfrm>
    </dsp:sp>
    <dsp:sp modelId="{7DFB7126-DCE4-48F0-8AF0-42026096D22F}">
      <dsp:nvSpPr>
        <dsp:cNvPr id="0" name=""/>
        <dsp:cNvSpPr/>
      </dsp:nvSpPr>
      <dsp:spPr>
        <a:xfrm>
          <a:off x="724966" y="970787"/>
          <a:ext cx="8656320" cy="821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Business Requirements Change during Task Execution.</a:t>
          </a:r>
          <a:endParaRPr lang="en-US" sz="2500" kern="1200"/>
        </a:p>
      </dsp:txBody>
      <dsp:txXfrm>
        <a:off x="749025" y="994846"/>
        <a:ext cx="7349301" cy="773317"/>
      </dsp:txXfrm>
    </dsp:sp>
    <dsp:sp modelId="{F168F35D-E967-4957-972C-B9C1A714B480}">
      <dsp:nvSpPr>
        <dsp:cNvPr id="0" name=""/>
        <dsp:cNvSpPr/>
      </dsp:nvSpPr>
      <dsp:spPr>
        <a:xfrm>
          <a:off x="1439113" y="1941575"/>
          <a:ext cx="8656320" cy="821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The Product Owner’s Priorities Change.</a:t>
          </a:r>
          <a:endParaRPr lang="en-US" sz="2500" kern="1200"/>
        </a:p>
      </dsp:txBody>
      <dsp:txXfrm>
        <a:off x="1463172" y="1965634"/>
        <a:ext cx="7360122" cy="773317"/>
      </dsp:txXfrm>
    </dsp:sp>
    <dsp:sp modelId="{254DA37F-B286-4671-8A09-868E95A215DC}">
      <dsp:nvSpPr>
        <dsp:cNvPr id="0" name=""/>
        <dsp:cNvSpPr/>
      </dsp:nvSpPr>
      <dsp:spPr>
        <a:xfrm>
          <a:off x="2164079" y="2912363"/>
          <a:ext cx="8656320" cy="8214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The Requirement Is No Longer Valid for the Product</a:t>
          </a:r>
          <a:endParaRPr lang="en-US" sz="2500" kern="1200"/>
        </a:p>
      </dsp:txBody>
      <dsp:txXfrm>
        <a:off x="2188138" y="2936422"/>
        <a:ext cx="7349301" cy="773317"/>
      </dsp:txXfrm>
    </dsp:sp>
    <dsp:sp modelId="{D4EBDA23-42DB-422F-80C1-B2F0455F61A7}">
      <dsp:nvSpPr>
        <dsp:cNvPr id="0" name=""/>
        <dsp:cNvSpPr/>
      </dsp:nvSpPr>
      <dsp:spPr>
        <a:xfrm>
          <a:off x="812238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42521" y="629145"/>
        <a:ext cx="293663" cy="401785"/>
      </dsp:txXfrm>
    </dsp:sp>
    <dsp:sp modelId="{2A96C15D-986E-409B-BF32-CE4CC49987BB}">
      <dsp:nvSpPr>
        <dsp:cNvPr id="0" name=""/>
        <dsp:cNvSpPr/>
      </dsp:nvSpPr>
      <dsp:spPr>
        <a:xfrm>
          <a:off x="8847353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7488" y="1599932"/>
        <a:ext cx="293663" cy="401785"/>
      </dsp:txXfrm>
    </dsp:sp>
    <dsp:sp modelId="{5E54CEB6-F3C3-473B-B7BC-B0BFD03CE756}">
      <dsp:nvSpPr>
        <dsp:cNvPr id="0" name=""/>
        <dsp:cNvSpPr/>
      </dsp:nvSpPr>
      <dsp:spPr>
        <a:xfrm>
          <a:off x="9561499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681634" y="2570720"/>
        <a:ext cx="293663" cy="401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6100" b="1"/>
              <a:t>The Role of QA in the Software Development Life Cycle</a:t>
            </a:r>
            <a:endParaRPr lang="en-US" sz="6100"/>
          </a:p>
          <a:p>
            <a:endParaRPr lang="en-GB" sz="610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GB" sz="28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AA650-8C21-BC03-9014-DDC86865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>
                <a:ea typeface="Calibri Light"/>
                <a:cs typeface="Calibri Light"/>
              </a:rPr>
              <a:t>Conclusion</a:t>
            </a:r>
            <a:endParaRPr lang="en-US" sz="54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33054-8961-43FC-DD37-47B618622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GB" sz="2200">
              <a:ea typeface="Calibri" panose="020F0502020204030204"/>
              <a:cs typeface="Calibri" panose="020F0502020204030204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200" b="1">
                <a:latin typeface="Calibri Light"/>
                <a:ea typeface="Calibri Light"/>
                <a:cs typeface="Calibri Light"/>
              </a:rPr>
              <a:t>Test Early, Test Often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200" b="1">
                <a:latin typeface="Calibri Light"/>
                <a:ea typeface="Calibri Light"/>
                <a:cs typeface="Calibri Light"/>
              </a:rPr>
              <a:t>Participate in Core Agile Meetings and Ceremonies.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200" b="1">
                <a:latin typeface="Calibri Light"/>
                <a:ea typeface="Calibri Light"/>
                <a:cs typeface="Calibri Light"/>
              </a:rPr>
              <a:t>Identify Edge Cases Early.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200" b="1">
                <a:latin typeface="Calibri Light"/>
                <a:ea typeface="Calibri Light"/>
                <a:cs typeface="Calibri Light"/>
              </a:rPr>
              <a:t>Ensure the Acceptance Criteria are Clear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200" b="1">
                <a:latin typeface="Calibri Light"/>
                <a:ea typeface="Calibri Light"/>
                <a:cs typeface="Calibri Light"/>
              </a:rPr>
              <a:t>Verify Functionalities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200" b="1">
                <a:latin typeface="Calibri Light"/>
                <a:ea typeface="Calibri Light"/>
                <a:cs typeface="Calibri Light"/>
              </a:rPr>
              <a:t>Test Automation</a:t>
            </a:r>
            <a:endParaRPr lang="en-GB" sz="22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844BD-72BF-8E8A-961D-D752AE67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49" y="1334755"/>
            <a:ext cx="7676451" cy="439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4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FD09E-A0EC-23F4-1EA4-6BCD313D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GB" sz="4000" b="1"/>
              <a:t>Handling Scope Change in Agile</a:t>
            </a:r>
            <a:endParaRPr lang="en-US" sz="4000"/>
          </a:p>
          <a:p>
            <a:endParaRPr lang="en-GB" sz="4000">
              <a:ea typeface="Calibri Light"/>
              <a:cs typeface="Calibri Light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5682F5B-865B-CCC1-B31E-81A24E628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293915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21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FD09E-A0EC-23F4-1EA4-6BCD313D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GB" sz="4000" b="1">
                <a:ea typeface="+mj-lt"/>
                <a:cs typeface="+mj-lt"/>
              </a:rPr>
              <a:t>Never disrupt the current sprint</a:t>
            </a:r>
            <a:endParaRPr lang="en-US" sz="4000" b="1"/>
          </a:p>
          <a:p>
            <a:endParaRPr lang="en-GB" sz="4000">
              <a:ea typeface="Calibri Light"/>
              <a:cs typeface="Calibri Light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7CFEC4DF-730D-3739-051D-238AD269A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845" y="182914"/>
            <a:ext cx="5458002" cy="2045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b="1" dirty="0"/>
              <a:t>Priority Matrix</a:t>
            </a:r>
            <a:endParaRPr lang="en-GB" sz="2000" b="1" dirty="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GB" sz="2000" b="1" dirty="0">
                <a:ea typeface="Calibri" panose="020F0502020204030204"/>
                <a:cs typeface="Calibri" panose="020F0502020204030204"/>
              </a:rPr>
              <a:t>Urgency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GB" sz="2000" b="1" dirty="0">
                <a:ea typeface="Calibri" panose="020F0502020204030204"/>
                <a:cs typeface="Calibri" panose="020F0502020204030204"/>
              </a:rPr>
              <a:t>Impact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GB" sz="2000" b="1" dirty="0">
                <a:ea typeface="Calibri" panose="020F0502020204030204"/>
                <a:cs typeface="Calibri" panose="020F0502020204030204"/>
              </a:rPr>
              <a:t>Severity </a:t>
            </a:r>
          </a:p>
          <a:p>
            <a:endParaRPr lang="en-GB" sz="20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88DF9A5-C960-E721-A5E3-A6066B06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727342"/>
            <a:ext cx="5167185" cy="3100310"/>
          </a:xfrm>
          <a:prstGeom prst="rect">
            <a:avLst/>
          </a:prstGeom>
        </p:spPr>
      </p:pic>
      <p:pic>
        <p:nvPicPr>
          <p:cNvPr id="30" name="Picture 29" descr="A white grid with black text&#10;&#10;Description automatically generated">
            <a:extLst>
              <a:ext uri="{FF2B5EF4-FFF2-40B4-BE49-F238E27FC236}">
                <a16:creationId xmlns:a16="http://schemas.microsoft.com/office/drawing/2014/main" id="{9C54DB7A-C571-603C-F02E-A7B55823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727342"/>
            <a:ext cx="5167185" cy="31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3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C0DB2-3B71-A12D-CD96-AA7C9C92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Development Life Cycle</a:t>
            </a: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E9401-C88D-39C3-D5D0-F7991D05D9F0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primary purpose of QA is to ensure that the software meets planned functionality, bug-free, and it will be working flawlessly under different circumstances.​</a:t>
            </a:r>
          </a:p>
        </p:txBody>
      </p:sp>
      <p:pic>
        <p:nvPicPr>
          <p:cNvPr id="7" name="Content Placeholder 6" descr="A diagram of software development life cycle&#10;&#10;Description automatically generated">
            <a:extLst>
              <a:ext uri="{FF2B5EF4-FFF2-40B4-BE49-F238E27FC236}">
                <a16:creationId xmlns:a16="http://schemas.microsoft.com/office/drawing/2014/main" id="{E14F559F-FC00-9D4C-00FA-503903A2B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133" y="2290936"/>
            <a:ext cx="10847541" cy="3959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BEA17C-7013-0C16-E7E6-C6C575BDFCB2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942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3FC5D-60DA-9683-DAB3-92A7234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Early, Test Often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32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0C649-31AF-10F9-E045-E9ABD3ED6887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Testing performed at the early stages of development significantly decreases the cost of bugs.</a:t>
            </a:r>
            <a:endParaRPr lang="en-US" sz="20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Testing allows checking how your software works in different environments which eventually can help to increase user satisfaction.</a:t>
            </a:r>
            <a:endParaRPr lang="en-US" sz="20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3" name="Content Placeholder 12" descr="A diagram of a design process&#10;&#10;Description automatically generated">
            <a:extLst>
              <a:ext uri="{FF2B5EF4-FFF2-40B4-BE49-F238E27FC236}">
                <a16:creationId xmlns:a16="http://schemas.microsoft.com/office/drawing/2014/main" id="{0AF332AE-9134-F028-D07A-BFDEA6341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235" y="2734056"/>
            <a:ext cx="7741921" cy="34838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259070-6530-08C6-81B4-DD8BA3DBF90F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25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6E532-DD85-A35E-1DC8-767231F0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The Role of QA in Planning</a:t>
            </a:r>
            <a:endParaRPr lang="en-US" sz="4000">
              <a:solidFill>
                <a:srgbClr val="FFFFFF"/>
              </a:solidFill>
            </a:endParaRPr>
          </a:p>
          <a:p>
            <a:endParaRPr lang="en-GB" sz="400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3625FBA-5C4F-EF15-FA81-D9FC071A0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6757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93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B51EA67-C733-B9C0-1CDC-87703F06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Role of QA in Design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9B5047E4-976E-498D-1541-D7D4ED11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At this stage of the process, developers create application prototype. Also, developers design the architecture of software.</a:t>
            </a:r>
            <a:endParaRPr lang="en-US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graphicFrame>
        <p:nvGraphicFramePr>
          <p:cNvPr id="78" name="TextBox 51">
            <a:extLst>
              <a:ext uri="{FF2B5EF4-FFF2-40B4-BE49-F238E27FC236}">
                <a16:creationId xmlns:a16="http://schemas.microsoft.com/office/drawing/2014/main" id="{6D376333-C548-E3C0-BA28-187587C3824A}"/>
              </a:ext>
            </a:extLst>
          </p:cNvPr>
          <p:cNvGraphicFramePr/>
          <p:nvPr/>
        </p:nvGraphicFramePr>
        <p:xfrm>
          <a:off x="6189154" y="2398626"/>
          <a:ext cx="5164645" cy="3730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29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B51EA67-C733-B9C0-1CDC-87703F06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Role of QA</a:t>
            </a:r>
            <a:r>
              <a:rPr lang="en-US" sz="4000" b="1" dirty="0">
                <a:solidFill>
                  <a:srgbClr val="FFFFFF"/>
                </a:solidFill>
              </a:rPr>
              <a:t> in Development </a:t>
            </a:r>
          </a:p>
          <a:p>
            <a:endParaRPr lang="en-US" sz="4000" b="1" kern="1200">
              <a:solidFill>
                <a:srgbClr val="FFFFFF"/>
              </a:solidFill>
              <a:latin typeface="+mj-lt"/>
              <a:cs typeface="Calibri Light"/>
            </a:endParaRPr>
          </a:p>
          <a:p>
            <a:endParaRPr lang="en-US" sz="4000" kern="1200">
              <a:solidFill>
                <a:srgbClr val="FFFFFF"/>
              </a:solidFill>
              <a:latin typeface="+mj-lt"/>
              <a:cs typeface="Calibri Light" panose="020F0302020204030204"/>
            </a:endParaRPr>
          </a:p>
        </p:txBody>
      </p:sp>
      <p:graphicFrame>
        <p:nvGraphicFramePr>
          <p:cNvPr id="98" name="Content Placeholder 2">
            <a:extLst>
              <a:ext uri="{FF2B5EF4-FFF2-40B4-BE49-F238E27FC236}">
                <a16:creationId xmlns:a16="http://schemas.microsoft.com/office/drawing/2014/main" id="{A6539C18-9DD4-CBFD-677A-CBF25D664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64176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39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B51EA67-C733-B9C0-1CDC-87703F06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1206" cy="9269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The Role of QA in Testing</a:t>
            </a:r>
            <a:br>
              <a:rPr lang="en-US" sz="4000" b="1" dirty="0"/>
            </a:br>
            <a:r>
              <a:rPr lang="en-US" sz="2000" b="1" dirty="0">
                <a:solidFill>
                  <a:srgbClr val="212529"/>
                </a:solidFill>
                <a:latin typeface="Calibri"/>
                <a:cs typeface="Calibri"/>
              </a:rPr>
              <a:t>As a tester, testing is the most important phase of the Software Development Lifecycle.</a:t>
            </a:r>
            <a:endParaRPr lang="en-US" sz="2000" b="1" dirty="0"/>
          </a:p>
          <a:p>
            <a:endParaRPr lang="en-US" sz="5200" b="1" kern="1200" dirty="0">
              <a:latin typeface="+mj-lt"/>
              <a:cs typeface="Calibri Light"/>
            </a:endParaRPr>
          </a:p>
          <a:p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9B5047E4-976E-498D-1541-D7D4ED11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300" dirty="0">
              <a:solidFill>
                <a:srgbClr val="212529"/>
              </a:solidFill>
              <a:cs typeface="Calibri"/>
            </a:endParaRP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graphicFrame>
        <p:nvGraphicFramePr>
          <p:cNvPr id="87" name="Content Placeholder 50">
            <a:extLst>
              <a:ext uri="{FF2B5EF4-FFF2-40B4-BE49-F238E27FC236}">
                <a16:creationId xmlns:a16="http://schemas.microsoft.com/office/drawing/2014/main" id="{B30BB19A-B5C4-BB44-893B-F1ACE3A9E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975371"/>
              </p:ext>
            </p:extLst>
          </p:nvPr>
        </p:nvGraphicFramePr>
        <p:xfrm>
          <a:off x="690094" y="1907082"/>
          <a:ext cx="10352905" cy="404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36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1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1B51EA67-C733-B9C0-1CDC-87703F06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Role of QA in Deployment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US" sz="48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US" sz="48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US" sz="48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8" name="Content Placeholder 2">
            <a:extLst>
              <a:ext uri="{FF2B5EF4-FFF2-40B4-BE49-F238E27FC236}">
                <a16:creationId xmlns:a16="http://schemas.microsoft.com/office/drawing/2014/main" id="{A6539C18-9DD4-CBFD-677A-CBF25D664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51730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239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21" name="Rectangle 22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B51EA67-C733-B9C0-1CDC-87703F06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07" y="196402"/>
            <a:ext cx="10013323" cy="125461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1000" b="1" kern="1200" dirty="0"/>
            </a:br>
            <a:br>
              <a:rPr lang="en-US" sz="1000" b="1" kern="1200" dirty="0"/>
            </a:br>
            <a:br>
              <a:rPr lang="en-US" sz="1000" b="1" kern="1200" dirty="0"/>
            </a:br>
            <a:br>
              <a:rPr lang="en-US" sz="1000" b="1" kern="1200" dirty="0"/>
            </a:br>
            <a:r>
              <a:rPr lang="en-US" sz="4000" b="1" dirty="0"/>
              <a:t>The Role of QA in Maintenance</a:t>
            </a:r>
            <a:endParaRPr lang="en-US" sz="4000" dirty="0"/>
          </a:p>
          <a:p>
            <a:endParaRPr lang="en-US" sz="1000" b="1" kern="1200"/>
          </a:p>
          <a:p>
            <a:endParaRPr lang="en-US" sz="1000" b="1" kern="1200">
              <a:latin typeface="+mj-lt"/>
              <a:ea typeface="+mj-ea"/>
              <a:cs typeface="+mj-cs"/>
            </a:endParaRPr>
          </a:p>
          <a:p>
            <a:endParaRPr lang="en-US" sz="1000" b="1" kern="1200">
              <a:latin typeface="+mj-lt"/>
              <a:ea typeface="+mj-ea"/>
              <a:cs typeface="+mj-cs"/>
            </a:endParaRPr>
          </a:p>
          <a:p>
            <a:endParaRPr lang="en-US" sz="1000" b="1" kern="1200">
              <a:latin typeface="+mj-lt"/>
              <a:ea typeface="+mj-ea"/>
              <a:cs typeface="+mj-cs"/>
            </a:endParaRPr>
          </a:p>
          <a:p>
            <a:endParaRPr lang="en-US" sz="1000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8" name="Content Placeholder 2">
            <a:extLst>
              <a:ext uri="{FF2B5EF4-FFF2-40B4-BE49-F238E27FC236}">
                <a16:creationId xmlns:a16="http://schemas.microsoft.com/office/drawing/2014/main" id="{A6539C18-9DD4-CBFD-677A-CBF25D664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58150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26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Role of QA in the Software Development Life Cycle </vt:lpstr>
      <vt:lpstr>Software Development Life Cycle </vt:lpstr>
      <vt:lpstr>Test Early, Test Often  </vt:lpstr>
      <vt:lpstr>The Role of QA in Planning </vt:lpstr>
      <vt:lpstr>The Role of QA in Design </vt:lpstr>
      <vt:lpstr>The Role of QA in Development   </vt:lpstr>
      <vt:lpstr>  The Role of QA in Testing As a tester, testing is the most important phase of the Software Development Lifecycle.  </vt:lpstr>
      <vt:lpstr>    The Role of QA in Deployment    </vt:lpstr>
      <vt:lpstr>    The Role of QA in Maintenance     </vt:lpstr>
      <vt:lpstr>Conclusion</vt:lpstr>
      <vt:lpstr>Handling Scope Change in Agile </vt:lpstr>
      <vt:lpstr>Never disrupt the current sprint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327</cp:revision>
  <dcterms:created xsi:type="dcterms:W3CDTF">2023-08-20T12:41:08Z</dcterms:created>
  <dcterms:modified xsi:type="dcterms:W3CDTF">2023-08-22T09:37:57Z</dcterms:modified>
</cp:coreProperties>
</file>