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Quantico"/>
      <p:regular r:id="rId26"/>
      <p:bold r:id="rId27"/>
      <p:italic r:id="rId28"/>
      <p:boldItalic r:id="rId29"/>
    </p:embeddedFont>
    <p:embeddedFont>
      <p:font typeface="Titillium Web"/>
      <p:regular r:id="rId30"/>
      <p:bold r:id="rId31"/>
      <p:italic r:id="rId32"/>
      <p:boldItalic r:id="rId33"/>
    </p:embeddedFont>
    <p:embeddedFont>
      <p:font typeface="Titillium Web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antico-regular.fntdata"/><Relationship Id="rId25" Type="http://schemas.openxmlformats.org/officeDocument/2006/relationships/slide" Target="slides/slide21.xml"/><Relationship Id="rId28" Type="http://schemas.openxmlformats.org/officeDocument/2006/relationships/font" Target="fonts/Quantico-italic.fntdata"/><Relationship Id="rId27" Type="http://schemas.openxmlformats.org/officeDocument/2006/relationships/font" Target="fonts/Quantic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Quantic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itilliumWeb-bold.fntdata"/><Relationship Id="rId30" Type="http://schemas.openxmlformats.org/officeDocument/2006/relationships/font" Target="fonts/TitilliumWeb-regular.fntdata"/><Relationship Id="rId11" Type="http://schemas.openxmlformats.org/officeDocument/2006/relationships/slide" Target="slides/slide7.xml"/><Relationship Id="rId33" Type="http://schemas.openxmlformats.org/officeDocument/2006/relationships/font" Target="fonts/TitilliumWeb-boldItalic.fntdata"/><Relationship Id="rId10" Type="http://schemas.openxmlformats.org/officeDocument/2006/relationships/slide" Target="slides/slide6.xml"/><Relationship Id="rId32" Type="http://schemas.openxmlformats.org/officeDocument/2006/relationships/font" Target="fonts/TitilliumWeb-italic.fntdata"/><Relationship Id="rId13" Type="http://schemas.openxmlformats.org/officeDocument/2006/relationships/slide" Target="slides/slide9.xml"/><Relationship Id="rId35" Type="http://schemas.openxmlformats.org/officeDocument/2006/relationships/font" Target="fonts/TitilliumWebLight-bold.fntdata"/><Relationship Id="rId12" Type="http://schemas.openxmlformats.org/officeDocument/2006/relationships/slide" Target="slides/slide8.xml"/><Relationship Id="rId34" Type="http://schemas.openxmlformats.org/officeDocument/2006/relationships/font" Target="fonts/TitilliumWebLight-regular.fntdata"/><Relationship Id="rId15" Type="http://schemas.openxmlformats.org/officeDocument/2006/relationships/slide" Target="slides/slide11.xml"/><Relationship Id="rId37" Type="http://schemas.openxmlformats.org/officeDocument/2006/relationships/font" Target="fonts/TitilliumWebLight-boldItalic.fntdata"/><Relationship Id="rId14" Type="http://schemas.openxmlformats.org/officeDocument/2006/relationships/slide" Target="slides/slide10.xml"/><Relationship Id="rId36" Type="http://schemas.openxmlformats.org/officeDocument/2006/relationships/font" Target="fonts/TitilliumWebLigh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0ca94db4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0ca94db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0d7794b03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0d7794b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226c26d59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226c26d5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e0b9c0132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e0b9c013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226c26d5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226c26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20a2c588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20a2c58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226c26d59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226c26d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226c26d59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226c26d5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20a2c5885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20a2c588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1f32a396b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1f32a39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5516f085f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5516f085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0ca94db42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0ca94db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20a2c5885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20a2c588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20a2c5885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20a2c588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226c26d59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226c26d5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0ca94db42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0ca94db4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0ca94db42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0ca94db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6ee7bd92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6ee7bd9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0ca94db42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0ca94db4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w3schools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0d7794b0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0d7794b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e0b9c0132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e0b9c01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6436" cy="5144872"/>
          </a:xfrm>
          <a:custGeom>
            <a:rect b="b" l="l" r="r" t="t"/>
            <a:pathLst>
              <a:path extrusionOk="0" h="1948815" w="3464559">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1174326" y="2220424"/>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6439062" y="-278417"/>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txBox="1"/>
          <p:nvPr>
            <p:ph type="ctrTitle"/>
          </p:nvPr>
        </p:nvSpPr>
        <p:spPr>
          <a:xfrm>
            <a:off x="975250" y="1991825"/>
            <a:ext cx="7193400" cy="1159800"/>
          </a:xfrm>
          <a:prstGeom prst="rect">
            <a:avLst/>
          </a:prstGeom>
        </p:spPr>
        <p:txBody>
          <a:bodyPr anchorCtr="0" anchor="ctr" bIns="0" lIns="0" spcFirstLastPara="1" rIns="0" wrap="square" tIns="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only curves">
  <p:cSld name="BLANK_2">
    <p:spTree>
      <p:nvGrpSpPr>
        <p:cNvPr id="76" name="Shape 76"/>
        <p:cNvGrpSpPr/>
        <p:nvPr/>
      </p:nvGrpSpPr>
      <p:grpSpPr>
        <a:xfrm>
          <a:off x="0" y="0"/>
          <a:ext cx="0" cy="0"/>
          <a:chOff x="0" y="0"/>
          <a:chExt cx="0" cy="0"/>
        </a:xfrm>
      </p:grpSpPr>
      <p:sp>
        <p:nvSpPr>
          <p:cNvPr id="77" name="Google Shape;77;p11"/>
          <p:cNvSpPr/>
          <p:nvPr/>
        </p:nvSpPr>
        <p:spPr>
          <a:xfrm>
            <a:off x="-25" y="0"/>
            <a:ext cx="9144762" cy="5144869"/>
          </a:xfrm>
          <a:custGeom>
            <a:rect b="b" l="l" r="r" t="t"/>
            <a:pathLst>
              <a:path extrusionOk="0" h="1948814" w="3463925">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p:cSld name="BLANK_1">
    <p:bg>
      <p:bgPr>
        <a:gradFill>
          <a:gsLst>
            <a:gs pos="0">
              <a:schemeClr val="lt1"/>
            </a:gs>
            <a:gs pos="100000">
              <a:srgbClr val="ECF7EB"/>
            </a:gs>
          </a:gsLst>
          <a:path path="circle">
            <a:fillToRect b="100%" r="100%"/>
          </a:path>
          <a:tileRect l="-100%" t="-100%"/>
        </a:gradFill>
      </p:bgPr>
    </p:bg>
    <p:spTree>
      <p:nvGrpSpPr>
        <p:cNvPr id="79" name="Shape 79"/>
        <p:cNvGrpSpPr/>
        <p:nvPr/>
      </p:nvGrpSpPr>
      <p:grpSpPr>
        <a:xfrm>
          <a:off x="0" y="0"/>
          <a:ext cx="0" cy="0"/>
          <a:chOff x="0" y="0"/>
          <a:chExt cx="0" cy="0"/>
        </a:xfrm>
      </p:grpSpPr>
      <p:sp>
        <p:nvSpPr>
          <p:cNvPr id="80" name="Google Shape;80;p12"/>
          <p:cNvSpPr/>
          <p:nvPr/>
        </p:nvSpPr>
        <p:spPr>
          <a:xfrm>
            <a:off x="0" y="4"/>
            <a:ext cx="9144762" cy="5143195"/>
          </a:xfrm>
          <a:custGeom>
            <a:rect b="b" l="l" r="r" t="t"/>
            <a:pathLst>
              <a:path extrusionOk="0" h="1948180" w="3463925">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0" y="0"/>
            <a:ext cx="9146436" cy="5144872"/>
          </a:xfrm>
          <a:custGeom>
            <a:rect b="b" l="l" r="r" t="t"/>
            <a:pathLst>
              <a:path extrusionOk="0" h="1948815" w="3464559">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3"/>
          <p:cNvSpPr/>
          <p:nvPr/>
        </p:nvSpPr>
        <p:spPr>
          <a:xfrm>
            <a:off x="-593651" y="3635535"/>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3"/>
          <p:cNvSpPr/>
          <p:nvPr/>
        </p:nvSpPr>
        <p:spPr>
          <a:xfrm>
            <a:off x="5785362" y="-1835138"/>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txBox="1"/>
          <p:nvPr>
            <p:ph type="ctrTitle"/>
          </p:nvPr>
        </p:nvSpPr>
        <p:spPr>
          <a:xfrm>
            <a:off x="975250" y="1695925"/>
            <a:ext cx="7193400" cy="11598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9" name="Google Shape;19;p3"/>
          <p:cNvSpPr txBox="1"/>
          <p:nvPr>
            <p:ph idx="1" type="subTitle"/>
          </p:nvPr>
        </p:nvSpPr>
        <p:spPr>
          <a:xfrm>
            <a:off x="975250" y="2876427"/>
            <a:ext cx="7193400" cy="374700"/>
          </a:xfrm>
          <a:prstGeom prst="rect">
            <a:avLst/>
          </a:prstGeom>
        </p:spPr>
        <p:txBody>
          <a:bodyPr anchorCtr="0" anchor="t" bIns="0" lIns="0" spcFirstLastPara="1" rIns="0" wrap="square" tIns="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p:txBody>
      </p:sp>
      <p:sp>
        <p:nvSpPr>
          <p:cNvPr id="20" name="Google Shape;20;p3"/>
          <p:cNvSpPr/>
          <p:nvPr/>
        </p:nvSpPr>
        <p:spPr>
          <a:xfrm>
            <a:off x="998106" y="1436550"/>
            <a:ext cx="666900" cy="666900"/>
          </a:xfrm>
          <a:prstGeom prst="rect">
            <a:avLst/>
          </a:prstGeom>
          <a:noFill/>
          <a:ln cap="flat" cmpd="sng" w="952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a:stCxn id="20" idx="1"/>
          </p:cNvCxnSpPr>
          <p:nvPr/>
        </p:nvCxnSpPr>
        <p:spPr>
          <a:xfrm rot="10800000">
            <a:off x="6" y="1770000"/>
            <a:ext cx="998100" cy="0"/>
          </a:xfrm>
          <a:prstGeom prst="straightConnector1">
            <a:avLst/>
          </a:prstGeom>
          <a:noFill/>
          <a:ln cap="flat" cmpd="sng" w="9525">
            <a:solidFill>
              <a:schemeClr val="lt2"/>
            </a:solidFill>
            <a:prstDash val="solid"/>
            <a:miter lim="8000"/>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2" name="Shape 22"/>
        <p:cNvGrpSpPr/>
        <p:nvPr/>
      </p:nvGrpSpPr>
      <p:grpSpPr>
        <a:xfrm>
          <a:off x="0" y="0"/>
          <a:ext cx="0" cy="0"/>
          <a:chOff x="0" y="0"/>
          <a:chExt cx="0" cy="0"/>
        </a:xfrm>
      </p:grpSpPr>
      <p:sp>
        <p:nvSpPr>
          <p:cNvPr id="23" name="Google Shape;23;p4"/>
          <p:cNvSpPr/>
          <p:nvPr/>
        </p:nvSpPr>
        <p:spPr>
          <a:xfrm>
            <a:off x="0" y="0"/>
            <a:ext cx="9146436" cy="5144872"/>
          </a:xfrm>
          <a:custGeom>
            <a:rect b="b" l="l" r="r" t="t"/>
            <a:pathLst>
              <a:path extrusionOk="0" h="1948815" w="3464559">
                <a:moveTo>
                  <a:pt x="1350645" y="323850"/>
                </a:moveTo>
                <a:cubicBezTo>
                  <a:pt x="1470660" y="227965"/>
                  <a:pt x="1571625" y="119380"/>
                  <a:pt x="1652905" y="0"/>
                </a:cubicBezTo>
                <a:lnTo>
                  <a:pt x="1648460" y="0"/>
                </a:lnTo>
                <a:cubicBezTo>
                  <a:pt x="1567815" y="118110"/>
                  <a:pt x="1466850" y="225425"/>
                  <a:pt x="1348105" y="320675"/>
                </a:cubicBezTo>
                <a:cubicBezTo>
                  <a:pt x="1200785" y="438785"/>
                  <a:pt x="1024255" y="537845"/>
                  <a:pt x="821690" y="617220"/>
                </a:cubicBezTo>
                <a:lnTo>
                  <a:pt x="821690" y="614680"/>
                </a:lnTo>
                <a:lnTo>
                  <a:pt x="819785" y="614680"/>
                </a:lnTo>
                <a:lnTo>
                  <a:pt x="819785" y="617855"/>
                </a:lnTo>
                <a:cubicBezTo>
                  <a:pt x="733425" y="651510"/>
                  <a:pt x="641985" y="681990"/>
                  <a:pt x="545465" y="708025"/>
                </a:cubicBezTo>
                <a:cubicBezTo>
                  <a:pt x="339725" y="764540"/>
                  <a:pt x="157480" y="836295"/>
                  <a:pt x="0" y="920115"/>
                </a:cubicBezTo>
                <a:lnTo>
                  <a:pt x="0" y="924560"/>
                </a:lnTo>
                <a:cubicBezTo>
                  <a:pt x="156845" y="840105"/>
                  <a:pt x="339725" y="768350"/>
                  <a:pt x="546100" y="711200"/>
                </a:cubicBezTo>
                <a:cubicBezTo>
                  <a:pt x="869315" y="623570"/>
                  <a:pt x="1139190" y="493395"/>
                  <a:pt x="1350645" y="323850"/>
                </a:cubicBezTo>
                <a:close/>
                <a:moveTo>
                  <a:pt x="563880" y="563245"/>
                </a:moveTo>
                <a:cubicBezTo>
                  <a:pt x="876935" y="437515"/>
                  <a:pt x="1130935" y="260350"/>
                  <a:pt x="1301115" y="0"/>
                </a:cubicBezTo>
                <a:lnTo>
                  <a:pt x="1296670" y="0"/>
                </a:lnTo>
                <a:cubicBezTo>
                  <a:pt x="1239520" y="86995"/>
                  <a:pt x="1173480" y="164465"/>
                  <a:pt x="1093470" y="237490"/>
                </a:cubicBezTo>
                <a:cubicBezTo>
                  <a:pt x="681990" y="601345"/>
                  <a:pt x="365125" y="581660"/>
                  <a:pt x="1270" y="782320"/>
                </a:cubicBezTo>
                <a:lnTo>
                  <a:pt x="1270" y="784860"/>
                </a:lnTo>
                <a:cubicBezTo>
                  <a:pt x="22225" y="775335"/>
                  <a:pt x="47625" y="760095"/>
                  <a:pt x="69850" y="751205"/>
                </a:cubicBezTo>
                <a:cubicBezTo>
                  <a:pt x="214630" y="679450"/>
                  <a:pt x="389255" y="628650"/>
                  <a:pt x="563880" y="563245"/>
                </a:cubicBezTo>
                <a:close/>
                <a:moveTo>
                  <a:pt x="1266190" y="295910"/>
                </a:moveTo>
                <a:cubicBezTo>
                  <a:pt x="1372235" y="207645"/>
                  <a:pt x="1462405" y="108585"/>
                  <a:pt x="1534795" y="0"/>
                </a:cubicBezTo>
                <a:lnTo>
                  <a:pt x="1530350" y="0"/>
                </a:lnTo>
                <a:cubicBezTo>
                  <a:pt x="1457960" y="107315"/>
                  <a:pt x="1369060" y="205740"/>
                  <a:pt x="1263650" y="293370"/>
                </a:cubicBezTo>
                <a:cubicBezTo>
                  <a:pt x="1064895" y="459105"/>
                  <a:pt x="808355" y="588010"/>
                  <a:pt x="500380" y="677545"/>
                </a:cubicBezTo>
                <a:cubicBezTo>
                  <a:pt x="313055" y="732155"/>
                  <a:pt x="146685" y="797560"/>
                  <a:pt x="635" y="874395"/>
                </a:cubicBezTo>
                <a:lnTo>
                  <a:pt x="635" y="878840"/>
                </a:lnTo>
                <a:cubicBezTo>
                  <a:pt x="146050" y="802005"/>
                  <a:pt x="313055" y="735965"/>
                  <a:pt x="501015" y="681355"/>
                </a:cubicBezTo>
                <a:cubicBezTo>
                  <a:pt x="810260" y="591820"/>
                  <a:pt x="1067435" y="462280"/>
                  <a:pt x="1266190" y="295910"/>
                </a:cubicBezTo>
                <a:close/>
                <a:moveTo>
                  <a:pt x="1181735" y="268605"/>
                </a:moveTo>
                <a:cubicBezTo>
                  <a:pt x="1274445" y="187325"/>
                  <a:pt x="1353820" y="97790"/>
                  <a:pt x="1417955" y="635"/>
                </a:cubicBezTo>
                <a:lnTo>
                  <a:pt x="1413510" y="635"/>
                </a:lnTo>
                <a:cubicBezTo>
                  <a:pt x="1349375" y="97155"/>
                  <a:pt x="1271270" y="186055"/>
                  <a:pt x="1179195" y="266065"/>
                </a:cubicBezTo>
                <a:cubicBezTo>
                  <a:pt x="992505" y="428625"/>
                  <a:pt x="748665" y="556895"/>
                  <a:pt x="454660" y="646430"/>
                </a:cubicBezTo>
                <a:cubicBezTo>
                  <a:pt x="286385" y="697865"/>
                  <a:pt x="135255" y="758825"/>
                  <a:pt x="1270" y="828675"/>
                </a:cubicBezTo>
                <a:lnTo>
                  <a:pt x="1270" y="833120"/>
                </a:lnTo>
                <a:cubicBezTo>
                  <a:pt x="135255" y="763270"/>
                  <a:pt x="287020" y="702310"/>
                  <a:pt x="455930" y="650875"/>
                </a:cubicBezTo>
                <a:cubicBezTo>
                  <a:pt x="750570" y="560070"/>
                  <a:pt x="994410" y="431800"/>
                  <a:pt x="1181735" y="268605"/>
                </a:cubicBezTo>
                <a:close/>
                <a:moveTo>
                  <a:pt x="887095" y="709930"/>
                </a:moveTo>
                <a:cubicBezTo>
                  <a:pt x="1308735" y="560070"/>
                  <a:pt x="1671320" y="327660"/>
                  <a:pt x="1918335" y="0"/>
                </a:cubicBezTo>
                <a:lnTo>
                  <a:pt x="1917700" y="0"/>
                </a:lnTo>
                <a:cubicBezTo>
                  <a:pt x="1600835" y="387985"/>
                  <a:pt x="1281430" y="566420"/>
                  <a:pt x="759460" y="755650"/>
                </a:cubicBezTo>
                <a:cubicBezTo>
                  <a:pt x="450215" y="887095"/>
                  <a:pt x="194310" y="1075690"/>
                  <a:pt x="1270" y="1319530"/>
                </a:cubicBezTo>
                <a:lnTo>
                  <a:pt x="1270" y="1324610"/>
                </a:lnTo>
                <a:cubicBezTo>
                  <a:pt x="26670" y="1292860"/>
                  <a:pt x="53340" y="1261745"/>
                  <a:pt x="80645" y="1231265"/>
                </a:cubicBezTo>
                <a:cubicBezTo>
                  <a:pt x="292735" y="1000125"/>
                  <a:pt x="561975" y="826135"/>
                  <a:pt x="887095" y="709930"/>
                </a:cubicBezTo>
                <a:close/>
                <a:moveTo>
                  <a:pt x="1034415" y="693420"/>
                </a:moveTo>
                <a:cubicBezTo>
                  <a:pt x="1431290" y="529590"/>
                  <a:pt x="1752600" y="296545"/>
                  <a:pt x="1990725" y="0"/>
                </a:cubicBezTo>
                <a:lnTo>
                  <a:pt x="1986280" y="0"/>
                </a:lnTo>
                <a:cubicBezTo>
                  <a:pt x="1748790" y="294640"/>
                  <a:pt x="1428750" y="527050"/>
                  <a:pt x="1033145" y="689610"/>
                </a:cubicBezTo>
                <a:cubicBezTo>
                  <a:pt x="657860" y="844550"/>
                  <a:pt x="353060" y="1085850"/>
                  <a:pt x="126365" y="1406525"/>
                </a:cubicBezTo>
                <a:cubicBezTo>
                  <a:pt x="78740" y="1473835"/>
                  <a:pt x="36830" y="1541145"/>
                  <a:pt x="635" y="1606550"/>
                </a:cubicBezTo>
                <a:lnTo>
                  <a:pt x="635" y="1614170"/>
                </a:lnTo>
                <a:cubicBezTo>
                  <a:pt x="37465" y="1547495"/>
                  <a:pt x="80010" y="1478280"/>
                  <a:pt x="128905" y="1409065"/>
                </a:cubicBezTo>
                <a:cubicBezTo>
                  <a:pt x="355600" y="1089025"/>
                  <a:pt x="660400" y="847725"/>
                  <a:pt x="1034415" y="693420"/>
                </a:cubicBezTo>
                <a:close/>
                <a:moveTo>
                  <a:pt x="1438275" y="353060"/>
                </a:moveTo>
                <a:cubicBezTo>
                  <a:pt x="1572895" y="249555"/>
                  <a:pt x="1685925" y="131445"/>
                  <a:pt x="1776730" y="0"/>
                </a:cubicBezTo>
                <a:lnTo>
                  <a:pt x="1767840" y="0"/>
                </a:lnTo>
                <a:cubicBezTo>
                  <a:pt x="1678305" y="128905"/>
                  <a:pt x="1566545" y="245110"/>
                  <a:pt x="1433195" y="347345"/>
                </a:cubicBezTo>
                <a:cubicBezTo>
                  <a:pt x="1210310" y="518795"/>
                  <a:pt x="927735" y="650240"/>
                  <a:pt x="593090" y="737870"/>
                </a:cubicBezTo>
                <a:cubicBezTo>
                  <a:pt x="367665" y="796925"/>
                  <a:pt x="168910" y="873760"/>
                  <a:pt x="1270" y="965835"/>
                </a:cubicBezTo>
                <a:lnTo>
                  <a:pt x="1270" y="974090"/>
                </a:lnTo>
                <a:cubicBezTo>
                  <a:pt x="169545" y="880745"/>
                  <a:pt x="368300" y="803910"/>
                  <a:pt x="595630" y="744220"/>
                </a:cubicBezTo>
                <a:cubicBezTo>
                  <a:pt x="930910" y="657225"/>
                  <a:pt x="1214120" y="525145"/>
                  <a:pt x="1438275" y="353060"/>
                </a:cubicBezTo>
                <a:close/>
                <a:moveTo>
                  <a:pt x="695325" y="995680"/>
                </a:moveTo>
                <a:cubicBezTo>
                  <a:pt x="805815" y="899795"/>
                  <a:pt x="927735" y="814705"/>
                  <a:pt x="1057275" y="742315"/>
                </a:cubicBezTo>
                <a:cubicBezTo>
                  <a:pt x="1138555" y="695325"/>
                  <a:pt x="1245870" y="649605"/>
                  <a:pt x="1348740" y="590550"/>
                </a:cubicBezTo>
                <a:cubicBezTo>
                  <a:pt x="1663700" y="412750"/>
                  <a:pt x="1922145" y="182245"/>
                  <a:pt x="2059305" y="635"/>
                </a:cubicBezTo>
                <a:lnTo>
                  <a:pt x="2058035" y="635"/>
                </a:lnTo>
                <a:cubicBezTo>
                  <a:pt x="1818005" y="282575"/>
                  <a:pt x="1549400" y="500380"/>
                  <a:pt x="1106805" y="711200"/>
                </a:cubicBezTo>
                <a:cubicBezTo>
                  <a:pt x="889635" y="825500"/>
                  <a:pt x="697230" y="972185"/>
                  <a:pt x="532130" y="1148080"/>
                </a:cubicBezTo>
                <a:cubicBezTo>
                  <a:pt x="287655" y="1404620"/>
                  <a:pt x="114300" y="1727835"/>
                  <a:pt x="21590" y="1948815"/>
                </a:cubicBezTo>
                <a:lnTo>
                  <a:pt x="22225" y="1948815"/>
                </a:lnTo>
                <a:cubicBezTo>
                  <a:pt x="190500" y="1590040"/>
                  <a:pt x="362585" y="1285875"/>
                  <a:pt x="695325" y="995680"/>
                </a:cubicBezTo>
                <a:close/>
                <a:moveTo>
                  <a:pt x="1011555" y="213995"/>
                </a:moveTo>
                <a:cubicBezTo>
                  <a:pt x="1079500" y="147955"/>
                  <a:pt x="1137920" y="76835"/>
                  <a:pt x="1186815" y="0"/>
                </a:cubicBezTo>
                <a:lnTo>
                  <a:pt x="1177925" y="0"/>
                </a:lnTo>
                <a:cubicBezTo>
                  <a:pt x="1130300" y="74295"/>
                  <a:pt x="1072515" y="144145"/>
                  <a:pt x="1006475" y="208915"/>
                </a:cubicBezTo>
                <a:cubicBezTo>
                  <a:pt x="844550" y="365760"/>
                  <a:pt x="626745" y="491490"/>
                  <a:pt x="360045" y="581660"/>
                </a:cubicBezTo>
                <a:cubicBezTo>
                  <a:pt x="230505" y="626110"/>
                  <a:pt x="110490" y="676275"/>
                  <a:pt x="1270" y="731520"/>
                </a:cubicBezTo>
                <a:lnTo>
                  <a:pt x="1270" y="739775"/>
                </a:lnTo>
                <a:cubicBezTo>
                  <a:pt x="111125" y="683895"/>
                  <a:pt x="231140" y="633730"/>
                  <a:pt x="362585" y="588645"/>
                </a:cubicBezTo>
                <a:cubicBezTo>
                  <a:pt x="629920" y="497840"/>
                  <a:pt x="848360" y="371475"/>
                  <a:pt x="1011555" y="213995"/>
                </a:cubicBezTo>
                <a:close/>
                <a:moveTo>
                  <a:pt x="169545" y="0"/>
                </a:moveTo>
                <a:lnTo>
                  <a:pt x="165100" y="0"/>
                </a:lnTo>
                <a:cubicBezTo>
                  <a:pt x="124460" y="67310"/>
                  <a:pt x="69215" y="129540"/>
                  <a:pt x="635" y="186055"/>
                </a:cubicBezTo>
                <a:lnTo>
                  <a:pt x="635" y="191135"/>
                </a:lnTo>
                <a:cubicBezTo>
                  <a:pt x="76200" y="130175"/>
                  <a:pt x="130810" y="65405"/>
                  <a:pt x="169545" y="0"/>
                </a:cubicBezTo>
                <a:close/>
                <a:moveTo>
                  <a:pt x="923290" y="184785"/>
                </a:moveTo>
                <a:cubicBezTo>
                  <a:pt x="979805" y="127000"/>
                  <a:pt x="1028065" y="65405"/>
                  <a:pt x="1068705" y="0"/>
                </a:cubicBezTo>
                <a:lnTo>
                  <a:pt x="1064260" y="0"/>
                </a:lnTo>
                <a:cubicBezTo>
                  <a:pt x="1023620" y="64770"/>
                  <a:pt x="975995" y="125730"/>
                  <a:pt x="920750" y="182245"/>
                </a:cubicBezTo>
                <a:cubicBezTo>
                  <a:pt x="770255" y="336550"/>
                  <a:pt x="565785" y="461010"/>
                  <a:pt x="312420" y="552450"/>
                </a:cubicBezTo>
                <a:cubicBezTo>
                  <a:pt x="200660" y="593090"/>
                  <a:pt x="97155" y="637540"/>
                  <a:pt x="1270" y="685800"/>
                </a:cubicBezTo>
                <a:lnTo>
                  <a:pt x="1270" y="689610"/>
                </a:lnTo>
                <a:cubicBezTo>
                  <a:pt x="97155" y="641350"/>
                  <a:pt x="201295" y="596900"/>
                  <a:pt x="313690" y="556260"/>
                </a:cubicBezTo>
                <a:cubicBezTo>
                  <a:pt x="567690" y="464185"/>
                  <a:pt x="772795" y="339725"/>
                  <a:pt x="923290" y="184785"/>
                </a:cubicBezTo>
                <a:close/>
                <a:moveTo>
                  <a:pt x="387350" y="3175"/>
                </a:moveTo>
                <a:cubicBezTo>
                  <a:pt x="387985" y="2540"/>
                  <a:pt x="388620" y="1270"/>
                  <a:pt x="388620" y="0"/>
                </a:cubicBezTo>
                <a:lnTo>
                  <a:pt x="384810" y="0"/>
                </a:lnTo>
                <a:cubicBezTo>
                  <a:pt x="307340" y="141605"/>
                  <a:pt x="180975" y="266065"/>
                  <a:pt x="1270" y="364490"/>
                </a:cubicBezTo>
                <a:lnTo>
                  <a:pt x="1270" y="368935"/>
                </a:lnTo>
                <a:cubicBezTo>
                  <a:pt x="180975" y="269875"/>
                  <a:pt x="310515" y="147320"/>
                  <a:pt x="387350" y="3175"/>
                </a:cubicBezTo>
                <a:close/>
                <a:moveTo>
                  <a:pt x="470535" y="50165"/>
                </a:moveTo>
                <a:cubicBezTo>
                  <a:pt x="479425" y="35560"/>
                  <a:pt x="491490" y="16510"/>
                  <a:pt x="500380" y="635"/>
                </a:cubicBezTo>
                <a:lnTo>
                  <a:pt x="496570" y="635"/>
                </a:lnTo>
                <a:cubicBezTo>
                  <a:pt x="495300" y="3175"/>
                  <a:pt x="494665" y="5080"/>
                  <a:pt x="493395" y="6985"/>
                </a:cubicBezTo>
                <a:cubicBezTo>
                  <a:pt x="399415" y="171450"/>
                  <a:pt x="258445" y="292735"/>
                  <a:pt x="55880" y="396875"/>
                </a:cubicBezTo>
                <a:cubicBezTo>
                  <a:pt x="46990" y="401320"/>
                  <a:pt x="19050" y="415290"/>
                  <a:pt x="1270" y="424815"/>
                </a:cubicBezTo>
                <a:lnTo>
                  <a:pt x="1270" y="429260"/>
                </a:lnTo>
                <a:cubicBezTo>
                  <a:pt x="215265" y="321945"/>
                  <a:pt x="361950" y="215265"/>
                  <a:pt x="470535" y="50165"/>
                </a:cubicBezTo>
                <a:close/>
                <a:moveTo>
                  <a:pt x="50165" y="0"/>
                </a:moveTo>
                <a:cubicBezTo>
                  <a:pt x="35560" y="20320"/>
                  <a:pt x="19685" y="39370"/>
                  <a:pt x="1270" y="59055"/>
                </a:cubicBezTo>
                <a:lnTo>
                  <a:pt x="1270" y="69850"/>
                </a:lnTo>
                <a:cubicBezTo>
                  <a:pt x="19685" y="50165"/>
                  <a:pt x="47625" y="17145"/>
                  <a:pt x="59055" y="0"/>
                </a:cubicBezTo>
                <a:lnTo>
                  <a:pt x="50165" y="0"/>
                </a:lnTo>
                <a:close/>
                <a:moveTo>
                  <a:pt x="1466215" y="580390"/>
                </a:moveTo>
                <a:cubicBezTo>
                  <a:pt x="1753235" y="398145"/>
                  <a:pt x="1974850" y="190500"/>
                  <a:pt x="2133600" y="0"/>
                </a:cubicBezTo>
                <a:lnTo>
                  <a:pt x="2124710" y="0"/>
                </a:lnTo>
                <a:cubicBezTo>
                  <a:pt x="2117725" y="8890"/>
                  <a:pt x="2110105" y="17780"/>
                  <a:pt x="2101850" y="26035"/>
                </a:cubicBezTo>
                <a:cubicBezTo>
                  <a:pt x="2078990" y="52070"/>
                  <a:pt x="2056130" y="77470"/>
                  <a:pt x="2031365" y="104140"/>
                </a:cubicBezTo>
                <a:cubicBezTo>
                  <a:pt x="1624965" y="528320"/>
                  <a:pt x="1378585" y="605155"/>
                  <a:pt x="1136015" y="774700"/>
                </a:cubicBezTo>
                <a:cubicBezTo>
                  <a:pt x="706120" y="1074420"/>
                  <a:pt x="433070" y="1480185"/>
                  <a:pt x="224790" y="1884680"/>
                </a:cubicBezTo>
                <a:cubicBezTo>
                  <a:pt x="219710" y="1897380"/>
                  <a:pt x="200025" y="1929765"/>
                  <a:pt x="191770" y="1947545"/>
                </a:cubicBezTo>
                <a:lnTo>
                  <a:pt x="200660" y="1947545"/>
                </a:lnTo>
                <a:cubicBezTo>
                  <a:pt x="203835" y="1941195"/>
                  <a:pt x="206375" y="1936115"/>
                  <a:pt x="209550" y="1929765"/>
                </a:cubicBezTo>
                <a:cubicBezTo>
                  <a:pt x="295275" y="1764665"/>
                  <a:pt x="409575" y="1546225"/>
                  <a:pt x="584200" y="1318895"/>
                </a:cubicBezTo>
                <a:cubicBezTo>
                  <a:pt x="897890" y="909955"/>
                  <a:pt x="1179830" y="748030"/>
                  <a:pt x="1466215" y="580390"/>
                </a:cubicBezTo>
                <a:close/>
                <a:moveTo>
                  <a:pt x="276860" y="0"/>
                </a:moveTo>
                <a:lnTo>
                  <a:pt x="274955" y="0"/>
                </a:lnTo>
                <a:cubicBezTo>
                  <a:pt x="209550" y="117475"/>
                  <a:pt x="131445" y="207010"/>
                  <a:pt x="1270" y="296545"/>
                </a:cubicBezTo>
                <a:lnTo>
                  <a:pt x="1270" y="301625"/>
                </a:lnTo>
                <a:cubicBezTo>
                  <a:pt x="9525" y="295910"/>
                  <a:pt x="17780" y="288290"/>
                  <a:pt x="19685" y="288290"/>
                </a:cubicBezTo>
                <a:cubicBezTo>
                  <a:pt x="130175" y="210185"/>
                  <a:pt x="235585" y="97790"/>
                  <a:pt x="276860" y="0"/>
                </a:cubicBezTo>
                <a:close/>
                <a:moveTo>
                  <a:pt x="835660" y="156845"/>
                </a:moveTo>
                <a:cubicBezTo>
                  <a:pt x="880745" y="107315"/>
                  <a:pt x="920115" y="55245"/>
                  <a:pt x="953770" y="0"/>
                </a:cubicBezTo>
                <a:lnTo>
                  <a:pt x="949325" y="0"/>
                </a:lnTo>
                <a:cubicBezTo>
                  <a:pt x="916305" y="53975"/>
                  <a:pt x="877570" y="106045"/>
                  <a:pt x="832485" y="154305"/>
                </a:cubicBezTo>
                <a:cubicBezTo>
                  <a:pt x="694690" y="305435"/>
                  <a:pt x="502920" y="429260"/>
                  <a:pt x="262890" y="520700"/>
                </a:cubicBezTo>
                <a:cubicBezTo>
                  <a:pt x="169545" y="556895"/>
                  <a:pt x="82550" y="594995"/>
                  <a:pt x="635" y="635635"/>
                </a:cubicBezTo>
                <a:lnTo>
                  <a:pt x="635" y="639445"/>
                </a:lnTo>
                <a:cubicBezTo>
                  <a:pt x="82550" y="598805"/>
                  <a:pt x="170180" y="560070"/>
                  <a:pt x="264160" y="523875"/>
                </a:cubicBezTo>
                <a:cubicBezTo>
                  <a:pt x="505460" y="432435"/>
                  <a:pt x="697230" y="308610"/>
                  <a:pt x="835660" y="156845"/>
                </a:cubicBezTo>
                <a:close/>
                <a:moveTo>
                  <a:pt x="326390" y="443865"/>
                </a:moveTo>
                <a:cubicBezTo>
                  <a:pt x="551815" y="333375"/>
                  <a:pt x="724535" y="191770"/>
                  <a:pt x="839470" y="635"/>
                </a:cubicBezTo>
                <a:lnTo>
                  <a:pt x="835025" y="635"/>
                </a:lnTo>
                <a:cubicBezTo>
                  <a:pt x="808355" y="45085"/>
                  <a:pt x="778510" y="86995"/>
                  <a:pt x="744220" y="127635"/>
                </a:cubicBezTo>
                <a:cubicBezTo>
                  <a:pt x="491490" y="415290"/>
                  <a:pt x="236855" y="465455"/>
                  <a:pt x="1270" y="586740"/>
                </a:cubicBezTo>
                <a:lnTo>
                  <a:pt x="1270" y="591185"/>
                </a:lnTo>
                <a:cubicBezTo>
                  <a:pt x="9525" y="586740"/>
                  <a:pt x="17780" y="581660"/>
                  <a:pt x="19050" y="582295"/>
                </a:cubicBezTo>
                <a:cubicBezTo>
                  <a:pt x="111125" y="534035"/>
                  <a:pt x="217805" y="495300"/>
                  <a:pt x="326390" y="443865"/>
                </a:cubicBezTo>
                <a:close/>
                <a:moveTo>
                  <a:pt x="720090" y="9525"/>
                </a:moveTo>
                <a:cubicBezTo>
                  <a:pt x="721995" y="6350"/>
                  <a:pt x="723900" y="3175"/>
                  <a:pt x="725805" y="0"/>
                </a:cubicBezTo>
                <a:lnTo>
                  <a:pt x="721360" y="0"/>
                </a:lnTo>
                <a:cubicBezTo>
                  <a:pt x="720090" y="2540"/>
                  <a:pt x="718820" y="5715"/>
                  <a:pt x="717550" y="6985"/>
                </a:cubicBezTo>
                <a:cubicBezTo>
                  <a:pt x="591185" y="213360"/>
                  <a:pt x="411480" y="346710"/>
                  <a:pt x="162560" y="458470"/>
                </a:cubicBezTo>
                <a:cubicBezTo>
                  <a:pt x="106680" y="483235"/>
                  <a:pt x="52705" y="508635"/>
                  <a:pt x="1905" y="534035"/>
                </a:cubicBezTo>
                <a:lnTo>
                  <a:pt x="1905" y="537845"/>
                </a:lnTo>
                <a:cubicBezTo>
                  <a:pt x="81280" y="497205"/>
                  <a:pt x="170180" y="461645"/>
                  <a:pt x="262890" y="414655"/>
                </a:cubicBezTo>
                <a:cubicBezTo>
                  <a:pt x="465455" y="309880"/>
                  <a:pt x="616585" y="180340"/>
                  <a:pt x="720090" y="9525"/>
                </a:cubicBezTo>
                <a:close/>
                <a:moveTo>
                  <a:pt x="614680" y="0"/>
                </a:moveTo>
                <a:lnTo>
                  <a:pt x="606425" y="0"/>
                </a:lnTo>
                <a:cubicBezTo>
                  <a:pt x="495935" y="188595"/>
                  <a:pt x="339090" y="314960"/>
                  <a:pt x="109220" y="426085"/>
                </a:cubicBezTo>
                <a:cubicBezTo>
                  <a:pt x="73025" y="443230"/>
                  <a:pt x="36195" y="461645"/>
                  <a:pt x="1905" y="478790"/>
                </a:cubicBezTo>
                <a:lnTo>
                  <a:pt x="1905" y="486410"/>
                </a:lnTo>
                <a:cubicBezTo>
                  <a:pt x="278765" y="358775"/>
                  <a:pt x="479425" y="235585"/>
                  <a:pt x="614680" y="0"/>
                </a:cubicBezTo>
                <a:close/>
                <a:moveTo>
                  <a:pt x="1824355" y="0"/>
                </a:moveTo>
                <a:lnTo>
                  <a:pt x="1823720" y="0"/>
                </a:lnTo>
                <a:cubicBezTo>
                  <a:pt x="1558290" y="338455"/>
                  <a:pt x="1213485" y="559435"/>
                  <a:pt x="800100" y="716915"/>
                </a:cubicBezTo>
                <a:cubicBezTo>
                  <a:pt x="541020" y="807720"/>
                  <a:pt x="360045" y="868680"/>
                  <a:pt x="172720" y="972820"/>
                </a:cubicBezTo>
                <a:cubicBezTo>
                  <a:pt x="111760" y="1006475"/>
                  <a:pt x="54610" y="1041400"/>
                  <a:pt x="1270" y="1077595"/>
                </a:cubicBezTo>
                <a:lnTo>
                  <a:pt x="1270" y="1082675"/>
                </a:lnTo>
                <a:cubicBezTo>
                  <a:pt x="373380" y="829945"/>
                  <a:pt x="685800" y="782320"/>
                  <a:pt x="965200" y="653415"/>
                </a:cubicBezTo>
                <a:cubicBezTo>
                  <a:pt x="1291590" y="508635"/>
                  <a:pt x="1622425" y="281940"/>
                  <a:pt x="1824355" y="0"/>
                </a:cubicBezTo>
                <a:close/>
                <a:moveTo>
                  <a:pt x="3088005" y="1196975"/>
                </a:moveTo>
                <a:cubicBezTo>
                  <a:pt x="2928620" y="1364615"/>
                  <a:pt x="2754630" y="1668780"/>
                  <a:pt x="2648585" y="1948180"/>
                </a:cubicBezTo>
                <a:lnTo>
                  <a:pt x="2651760" y="1948180"/>
                </a:lnTo>
                <a:cubicBezTo>
                  <a:pt x="2654935" y="1939925"/>
                  <a:pt x="2657475" y="1929130"/>
                  <a:pt x="2660015" y="1926590"/>
                </a:cubicBezTo>
                <a:cubicBezTo>
                  <a:pt x="2783205" y="1628140"/>
                  <a:pt x="2933700" y="1364615"/>
                  <a:pt x="3105785" y="1182370"/>
                </a:cubicBezTo>
                <a:cubicBezTo>
                  <a:pt x="3237865" y="1030605"/>
                  <a:pt x="3337560" y="915035"/>
                  <a:pt x="3463925" y="823595"/>
                </a:cubicBezTo>
                <a:lnTo>
                  <a:pt x="3463925" y="821055"/>
                </a:lnTo>
                <a:cubicBezTo>
                  <a:pt x="3336290" y="901065"/>
                  <a:pt x="3204210" y="1067435"/>
                  <a:pt x="3088005" y="1196975"/>
                </a:cubicBezTo>
                <a:close/>
                <a:moveTo>
                  <a:pt x="2788920" y="1948180"/>
                </a:moveTo>
                <a:lnTo>
                  <a:pt x="2792095" y="1948180"/>
                </a:lnTo>
                <a:cubicBezTo>
                  <a:pt x="2791460" y="1941195"/>
                  <a:pt x="2790825" y="1932940"/>
                  <a:pt x="2791460" y="1931670"/>
                </a:cubicBezTo>
                <a:cubicBezTo>
                  <a:pt x="2795905" y="1795780"/>
                  <a:pt x="2912110" y="1588135"/>
                  <a:pt x="3005455" y="1474470"/>
                </a:cubicBezTo>
                <a:cubicBezTo>
                  <a:pt x="3061970" y="1401445"/>
                  <a:pt x="3124835" y="1350645"/>
                  <a:pt x="3197860" y="1282700"/>
                </a:cubicBezTo>
                <a:cubicBezTo>
                  <a:pt x="3282315" y="1203960"/>
                  <a:pt x="3376930" y="1101090"/>
                  <a:pt x="3463925" y="1029970"/>
                </a:cubicBezTo>
                <a:lnTo>
                  <a:pt x="3463925" y="1025525"/>
                </a:lnTo>
                <a:cubicBezTo>
                  <a:pt x="3352165" y="1114425"/>
                  <a:pt x="3239135" y="1247775"/>
                  <a:pt x="3118485" y="1350010"/>
                </a:cubicBezTo>
                <a:cubicBezTo>
                  <a:pt x="2976245" y="1468755"/>
                  <a:pt x="2780665" y="1771650"/>
                  <a:pt x="2788920" y="1948180"/>
                </a:cubicBezTo>
                <a:close/>
                <a:moveTo>
                  <a:pt x="2927350" y="1948180"/>
                </a:moveTo>
                <a:lnTo>
                  <a:pt x="2930525" y="1948180"/>
                </a:lnTo>
                <a:cubicBezTo>
                  <a:pt x="2929890" y="1945640"/>
                  <a:pt x="2929890" y="1943100"/>
                  <a:pt x="2929890" y="1942465"/>
                </a:cubicBezTo>
                <a:cubicBezTo>
                  <a:pt x="2922270" y="1795780"/>
                  <a:pt x="3029585" y="1597025"/>
                  <a:pt x="3142615" y="1498600"/>
                </a:cubicBezTo>
                <a:cubicBezTo>
                  <a:pt x="3179445" y="1463675"/>
                  <a:pt x="3228975" y="1437640"/>
                  <a:pt x="3282315" y="1398905"/>
                </a:cubicBezTo>
                <a:cubicBezTo>
                  <a:pt x="3355975" y="1344295"/>
                  <a:pt x="3408045" y="1299845"/>
                  <a:pt x="3463925" y="1249045"/>
                </a:cubicBezTo>
                <a:lnTo>
                  <a:pt x="3463925" y="1244600"/>
                </a:lnTo>
                <a:cubicBezTo>
                  <a:pt x="3388360" y="1311275"/>
                  <a:pt x="3317875" y="1376045"/>
                  <a:pt x="3207385" y="1445260"/>
                </a:cubicBezTo>
                <a:cubicBezTo>
                  <a:pt x="3057525" y="1534795"/>
                  <a:pt x="2915285" y="1775460"/>
                  <a:pt x="2927350" y="1948180"/>
                </a:cubicBezTo>
                <a:close/>
                <a:moveTo>
                  <a:pt x="3366135" y="1639570"/>
                </a:moveTo>
                <a:cubicBezTo>
                  <a:pt x="3312795" y="1656715"/>
                  <a:pt x="3267710" y="1693545"/>
                  <a:pt x="3234055" y="1746885"/>
                </a:cubicBezTo>
                <a:cubicBezTo>
                  <a:pt x="3197225" y="1805940"/>
                  <a:pt x="3180715" y="1878965"/>
                  <a:pt x="3187700" y="1947545"/>
                </a:cubicBezTo>
                <a:lnTo>
                  <a:pt x="3194685" y="1947545"/>
                </a:lnTo>
                <a:cubicBezTo>
                  <a:pt x="3194050" y="1945640"/>
                  <a:pt x="3194050" y="1944370"/>
                  <a:pt x="3194685" y="1942465"/>
                </a:cubicBezTo>
                <a:cubicBezTo>
                  <a:pt x="3183255" y="1792605"/>
                  <a:pt x="3274060" y="1646555"/>
                  <a:pt x="3428365" y="1633220"/>
                </a:cubicBezTo>
                <a:cubicBezTo>
                  <a:pt x="3437890" y="1630680"/>
                  <a:pt x="3451860" y="1628140"/>
                  <a:pt x="3463925" y="1625600"/>
                </a:cubicBezTo>
                <a:lnTo>
                  <a:pt x="3463925" y="1617980"/>
                </a:lnTo>
                <a:cubicBezTo>
                  <a:pt x="3458845" y="1619885"/>
                  <a:pt x="3453765" y="1621155"/>
                  <a:pt x="3449320" y="1621790"/>
                </a:cubicBezTo>
                <a:cubicBezTo>
                  <a:pt x="3422015" y="1629410"/>
                  <a:pt x="3390900" y="1631315"/>
                  <a:pt x="3366135" y="1639570"/>
                </a:cubicBezTo>
                <a:close/>
                <a:moveTo>
                  <a:pt x="3108960" y="1724660"/>
                </a:moveTo>
                <a:cubicBezTo>
                  <a:pt x="3070860" y="1798320"/>
                  <a:pt x="3053715" y="1880235"/>
                  <a:pt x="3060700" y="1948180"/>
                </a:cubicBezTo>
                <a:lnTo>
                  <a:pt x="3064510" y="1948180"/>
                </a:lnTo>
                <a:cubicBezTo>
                  <a:pt x="3057525" y="1880870"/>
                  <a:pt x="3075305" y="1800225"/>
                  <a:pt x="3112770" y="1726565"/>
                </a:cubicBezTo>
                <a:cubicBezTo>
                  <a:pt x="3158490" y="1637665"/>
                  <a:pt x="3225800" y="1572260"/>
                  <a:pt x="3302635" y="1542415"/>
                </a:cubicBezTo>
                <a:cubicBezTo>
                  <a:pt x="3368040" y="1517015"/>
                  <a:pt x="3420745" y="1488440"/>
                  <a:pt x="3464560" y="1459865"/>
                </a:cubicBezTo>
                <a:lnTo>
                  <a:pt x="3464560" y="1455420"/>
                </a:lnTo>
                <a:cubicBezTo>
                  <a:pt x="3420110" y="1484630"/>
                  <a:pt x="3368040" y="1513840"/>
                  <a:pt x="3301365" y="1539240"/>
                </a:cubicBezTo>
                <a:cubicBezTo>
                  <a:pt x="3223260" y="1568450"/>
                  <a:pt x="3155315" y="1634490"/>
                  <a:pt x="3108960" y="1724660"/>
                </a:cubicBezTo>
                <a:close/>
                <a:moveTo>
                  <a:pt x="2957195" y="1163320"/>
                </a:moveTo>
                <a:cubicBezTo>
                  <a:pt x="2832735" y="1340485"/>
                  <a:pt x="2649220" y="1667510"/>
                  <a:pt x="2526030" y="1929130"/>
                </a:cubicBezTo>
                <a:cubicBezTo>
                  <a:pt x="2523490" y="1935480"/>
                  <a:pt x="2520315" y="1941830"/>
                  <a:pt x="2517140" y="1947545"/>
                </a:cubicBezTo>
                <a:lnTo>
                  <a:pt x="2526030" y="1947545"/>
                </a:lnTo>
                <a:cubicBezTo>
                  <a:pt x="2530475" y="1937385"/>
                  <a:pt x="2534920" y="1924685"/>
                  <a:pt x="2536825" y="1923415"/>
                </a:cubicBezTo>
                <a:cubicBezTo>
                  <a:pt x="2764155" y="1449070"/>
                  <a:pt x="3070860" y="933450"/>
                  <a:pt x="3388995" y="680720"/>
                </a:cubicBezTo>
                <a:cubicBezTo>
                  <a:pt x="3416300" y="657860"/>
                  <a:pt x="3444875" y="642620"/>
                  <a:pt x="3463925" y="631825"/>
                </a:cubicBezTo>
                <a:lnTo>
                  <a:pt x="3463925" y="623570"/>
                </a:lnTo>
                <a:cubicBezTo>
                  <a:pt x="3300730" y="704850"/>
                  <a:pt x="3092450" y="969645"/>
                  <a:pt x="2957195" y="1163320"/>
                </a:cubicBezTo>
                <a:close/>
                <a:moveTo>
                  <a:pt x="3096895" y="352425"/>
                </a:moveTo>
                <a:cubicBezTo>
                  <a:pt x="2853055" y="626110"/>
                  <a:pt x="2787015" y="839470"/>
                  <a:pt x="2697480" y="1031875"/>
                </a:cubicBezTo>
                <a:cubicBezTo>
                  <a:pt x="2568575" y="1305560"/>
                  <a:pt x="2349500" y="1660525"/>
                  <a:pt x="2146935" y="1920240"/>
                </a:cubicBezTo>
                <a:cubicBezTo>
                  <a:pt x="2139950" y="1930400"/>
                  <a:pt x="2131060" y="1939925"/>
                  <a:pt x="2124710" y="1948180"/>
                </a:cubicBezTo>
                <a:lnTo>
                  <a:pt x="2129790" y="1948180"/>
                </a:lnTo>
                <a:cubicBezTo>
                  <a:pt x="2142490" y="1931670"/>
                  <a:pt x="2155825" y="1915795"/>
                  <a:pt x="2169795" y="1897380"/>
                </a:cubicBezTo>
                <a:cubicBezTo>
                  <a:pt x="2678430" y="1212850"/>
                  <a:pt x="2744470" y="896620"/>
                  <a:pt x="2846705" y="717550"/>
                </a:cubicBezTo>
                <a:cubicBezTo>
                  <a:pt x="2979420" y="465455"/>
                  <a:pt x="3227070" y="173990"/>
                  <a:pt x="3462020" y="72390"/>
                </a:cubicBezTo>
                <a:cubicBezTo>
                  <a:pt x="3462655" y="71755"/>
                  <a:pt x="3463925" y="71755"/>
                  <a:pt x="3464560" y="71120"/>
                </a:cubicBezTo>
                <a:lnTo>
                  <a:pt x="3464560" y="67310"/>
                </a:lnTo>
                <a:cubicBezTo>
                  <a:pt x="3343910" y="115570"/>
                  <a:pt x="3217545" y="220980"/>
                  <a:pt x="3096895" y="352425"/>
                </a:cubicBezTo>
                <a:close/>
                <a:moveTo>
                  <a:pt x="3154045" y="492760"/>
                </a:moveTo>
                <a:cubicBezTo>
                  <a:pt x="2945130" y="717550"/>
                  <a:pt x="2852420" y="927735"/>
                  <a:pt x="2761615" y="1107440"/>
                </a:cubicBezTo>
                <a:cubicBezTo>
                  <a:pt x="2675890" y="1272540"/>
                  <a:pt x="2565400" y="1466850"/>
                  <a:pt x="2443480" y="1664335"/>
                </a:cubicBezTo>
                <a:cubicBezTo>
                  <a:pt x="2386330" y="1757045"/>
                  <a:pt x="2289175" y="1906905"/>
                  <a:pt x="2264410" y="1947545"/>
                </a:cubicBezTo>
                <a:lnTo>
                  <a:pt x="2266315" y="1947545"/>
                </a:lnTo>
                <a:cubicBezTo>
                  <a:pt x="2273300" y="1937385"/>
                  <a:pt x="2286000" y="1919605"/>
                  <a:pt x="2304415" y="1891665"/>
                </a:cubicBezTo>
                <a:cubicBezTo>
                  <a:pt x="2659380" y="1341755"/>
                  <a:pt x="2726055" y="1172845"/>
                  <a:pt x="2903220" y="841375"/>
                </a:cubicBezTo>
                <a:cubicBezTo>
                  <a:pt x="3028950" y="622300"/>
                  <a:pt x="3248025" y="353695"/>
                  <a:pt x="3463925" y="255905"/>
                </a:cubicBezTo>
                <a:lnTo>
                  <a:pt x="3463925" y="251460"/>
                </a:lnTo>
                <a:cubicBezTo>
                  <a:pt x="3370580" y="291465"/>
                  <a:pt x="3260725" y="379095"/>
                  <a:pt x="3154045" y="492760"/>
                </a:cubicBezTo>
                <a:close/>
                <a:moveTo>
                  <a:pt x="1587500" y="566420"/>
                </a:moveTo>
                <a:cubicBezTo>
                  <a:pt x="1809115" y="405765"/>
                  <a:pt x="2021840" y="212725"/>
                  <a:pt x="2200910" y="0"/>
                </a:cubicBezTo>
                <a:lnTo>
                  <a:pt x="2197100" y="0"/>
                </a:lnTo>
                <a:cubicBezTo>
                  <a:pt x="2165350" y="36830"/>
                  <a:pt x="2131060" y="74930"/>
                  <a:pt x="2097405" y="110490"/>
                </a:cubicBezTo>
                <a:cubicBezTo>
                  <a:pt x="1774825" y="456565"/>
                  <a:pt x="1522730" y="598805"/>
                  <a:pt x="1330960" y="742315"/>
                </a:cubicBezTo>
                <a:cubicBezTo>
                  <a:pt x="871855" y="1095375"/>
                  <a:pt x="603250" y="1541780"/>
                  <a:pt x="367030" y="1946275"/>
                </a:cubicBezTo>
                <a:cubicBezTo>
                  <a:pt x="366395" y="1946910"/>
                  <a:pt x="366395" y="1946910"/>
                  <a:pt x="366395" y="1947545"/>
                </a:cubicBezTo>
                <a:lnTo>
                  <a:pt x="370840" y="1947545"/>
                </a:lnTo>
                <a:cubicBezTo>
                  <a:pt x="499745" y="1732915"/>
                  <a:pt x="612140" y="1528445"/>
                  <a:pt x="814705" y="1266825"/>
                </a:cubicBezTo>
                <a:cubicBezTo>
                  <a:pt x="1090930" y="917575"/>
                  <a:pt x="1295400" y="764540"/>
                  <a:pt x="1587500" y="566420"/>
                </a:cubicBezTo>
                <a:close/>
                <a:moveTo>
                  <a:pt x="2889885" y="1072515"/>
                </a:moveTo>
                <a:cubicBezTo>
                  <a:pt x="2639695" y="1511300"/>
                  <a:pt x="2481580" y="1783080"/>
                  <a:pt x="2393950" y="1948180"/>
                </a:cubicBezTo>
                <a:lnTo>
                  <a:pt x="2394585" y="1948180"/>
                </a:lnTo>
                <a:cubicBezTo>
                  <a:pt x="2541905" y="1699895"/>
                  <a:pt x="2745105" y="1321435"/>
                  <a:pt x="2943225" y="989965"/>
                </a:cubicBezTo>
                <a:cubicBezTo>
                  <a:pt x="3081020" y="769620"/>
                  <a:pt x="3275965" y="533400"/>
                  <a:pt x="3463290" y="441325"/>
                </a:cubicBezTo>
                <a:lnTo>
                  <a:pt x="3463290" y="437515"/>
                </a:lnTo>
                <a:cubicBezTo>
                  <a:pt x="3238500" y="549275"/>
                  <a:pt x="3023870" y="840105"/>
                  <a:pt x="2889885" y="1072515"/>
                </a:cubicBezTo>
                <a:close/>
                <a:moveTo>
                  <a:pt x="3344545" y="1809750"/>
                </a:moveTo>
                <a:cubicBezTo>
                  <a:pt x="3320415" y="1849120"/>
                  <a:pt x="3310255" y="1899285"/>
                  <a:pt x="3314065" y="1948180"/>
                </a:cubicBezTo>
                <a:lnTo>
                  <a:pt x="3317875" y="1948180"/>
                </a:lnTo>
                <a:cubicBezTo>
                  <a:pt x="3315335" y="1888490"/>
                  <a:pt x="3327400" y="1826895"/>
                  <a:pt x="3370580" y="1781810"/>
                </a:cubicBezTo>
                <a:cubicBezTo>
                  <a:pt x="3400425" y="1750695"/>
                  <a:pt x="3429000" y="1741170"/>
                  <a:pt x="3463925" y="1734820"/>
                </a:cubicBezTo>
                <a:lnTo>
                  <a:pt x="3463925" y="1730375"/>
                </a:lnTo>
                <a:cubicBezTo>
                  <a:pt x="3416300" y="1734820"/>
                  <a:pt x="3370580" y="1767205"/>
                  <a:pt x="3344545" y="1809750"/>
                </a:cubicBezTo>
                <a:close/>
                <a:moveTo>
                  <a:pt x="1918335" y="593725"/>
                </a:moveTo>
                <a:cubicBezTo>
                  <a:pt x="2093595" y="385445"/>
                  <a:pt x="2266315" y="187325"/>
                  <a:pt x="2413635" y="635"/>
                </a:cubicBezTo>
                <a:lnTo>
                  <a:pt x="2413000" y="635"/>
                </a:lnTo>
                <a:cubicBezTo>
                  <a:pt x="2279650" y="154305"/>
                  <a:pt x="2158365" y="308610"/>
                  <a:pt x="2013585" y="476885"/>
                </a:cubicBezTo>
                <a:cubicBezTo>
                  <a:pt x="1482090" y="1087120"/>
                  <a:pt x="1226820" y="1534160"/>
                  <a:pt x="890270" y="1918335"/>
                </a:cubicBezTo>
                <a:cubicBezTo>
                  <a:pt x="880745" y="1929130"/>
                  <a:pt x="871220" y="1938655"/>
                  <a:pt x="862330" y="1948180"/>
                </a:cubicBezTo>
                <a:lnTo>
                  <a:pt x="865505" y="1948180"/>
                </a:lnTo>
                <a:cubicBezTo>
                  <a:pt x="971550" y="1844040"/>
                  <a:pt x="1089025" y="1679575"/>
                  <a:pt x="1228090" y="1493520"/>
                </a:cubicBezTo>
                <a:cubicBezTo>
                  <a:pt x="1471930" y="1160780"/>
                  <a:pt x="1658620" y="897890"/>
                  <a:pt x="1918335" y="593725"/>
                </a:cubicBezTo>
                <a:close/>
                <a:moveTo>
                  <a:pt x="2390775" y="130175"/>
                </a:moveTo>
                <a:cubicBezTo>
                  <a:pt x="2425065" y="85725"/>
                  <a:pt x="2458720" y="42545"/>
                  <a:pt x="2492375" y="0"/>
                </a:cubicBezTo>
                <a:lnTo>
                  <a:pt x="2482850" y="0"/>
                </a:lnTo>
                <a:cubicBezTo>
                  <a:pt x="2456180" y="33020"/>
                  <a:pt x="2430780" y="66040"/>
                  <a:pt x="2403475" y="100330"/>
                </a:cubicBezTo>
                <a:cubicBezTo>
                  <a:pt x="1929765" y="710565"/>
                  <a:pt x="1456055" y="1543685"/>
                  <a:pt x="1013460" y="1947545"/>
                </a:cubicBezTo>
                <a:lnTo>
                  <a:pt x="1024890" y="1947545"/>
                </a:lnTo>
                <a:cubicBezTo>
                  <a:pt x="1036320" y="1937385"/>
                  <a:pt x="1048385" y="1926590"/>
                  <a:pt x="1056640" y="1918335"/>
                </a:cubicBezTo>
                <a:cubicBezTo>
                  <a:pt x="1141730" y="1837055"/>
                  <a:pt x="1238885" y="1726565"/>
                  <a:pt x="1355725" y="1577975"/>
                </a:cubicBezTo>
                <a:cubicBezTo>
                  <a:pt x="1684655" y="1166495"/>
                  <a:pt x="2040255" y="586740"/>
                  <a:pt x="2390775" y="130175"/>
                </a:cubicBezTo>
                <a:close/>
                <a:moveTo>
                  <a:pt x="1713230" y="553720"/>
                </a:moveTo>
                <a:cubicBezTo>
                  <a:pt x="1933575" y="368935"/>
                  <a:pt x="2124075" y="174625"/>
                  <a:pt x="2271395" y="0"/>
                </a:cubicBezTo>
                <a:lnTo>
                  <a:pt x="2267585" y="0"/>
                </a:lnTo>
                <a:cubicBezTo>
                  <a:pt x="2235835" y="36830"/>
                  <a:pt x="2204720" y="72390"/>
                  <a:pt x="2170430" y="109855"/>
                </a:cubicBezTo>
                <a:cubicBezTo>
                  <a:pt x="1931670" y="377825"/>
                  <a:pt x="1687195" y="568960"/>
                  <a:pt x="1501140" y="724535"/>
                </a:cubicBezTo>
                <a:cubicBezTo>
                  <a:pt x="1052195" y="1121410"/>
                  <a:pt x="797560" y="1562735"/>
                  <a:pt x="535305" y="1948180"/>
                </a:cubicBezTo>
                <a:lnTo>
                  <a:pt x="539750" y="1948180"/>
                </a:lnTo>
                <a:cubicBezTo>
                  <a:pt x="705485" y="1709420"/>
                  <a:pt x="839470" y="1477645"/>
                  <a:pt x="1054735" y="1206500"/>
                </a:cubicBezTo>
                <a:cubicBezTo>
                  <a:pt x="1270000" y="933450"/>
                  <a:pt x="1457960" y="754380"/>
                  <a:pt x="1713230" y="553720"/>
                </a:cubicBezTo>
                <a:close/>
                <a:moveTo>
                  <a:pt x="1553845" y="1565275"/>
                </a:moveTo>
                <a:cubicBezTo>
                  <a:pt x="2159000" y="810895"/>
                  <a:pt x="2157095" y="547370"/>
                  <a:pt x="2564765" y="0"/>
                </a:cubicBezTo>
                <a:lnTo>
                  <a:pt x="2561590" y="0"/>
                </a:lnTo>
                <a:cubicBezTo>
                  <a:pt x="2540000" y="28575"/>
                  <a:pt x="2519045" y="57785"/>
                  <a:pt x="2496820" y="88900"/>
                </a:cubicBezTo>
                <a:cubicBezTo>
                  <a:pt x="2425065" y="189865"/>
                  <a:pt x="2351405" y="302895"/>
                  <a:pt x="2280285" y="427990"/>
                </a:cubicBezTo>
                <a:cubicBezTo>
                  <a:pt x="2200910" y="569595"/>
                  <a:pt x="2139315" y="695960"/>
                  <a:pt x="2061845" y="824865"/>
                </a:cubicBezTo>
                <a:cubicBezTo>
                  <a:pt x="1826895" y="1224915"/>
                  <a:pt x="1471295" y="1720850"/>
                  <a:pt x="1167130" y="1947545"/>
                </a:cubicBezTo>
                <a:lnTo>
                  <a:pt x="1174115" y="1947545"/>
                </a:lnTo>
                <a:cubicBezTo>
                  <a:pt x="1283335" y="1866265"/>
                  <a:pt x="1411605" y="1737360"/>
                  <a:pt x="1553845" y="1565275"/>
                </a:cubicBezTo>
                <a:close/>
                <a:moveTo>
                  <a:pt x="1771015" y="610235"/>
                </a:moveTo>
                <a:cubicBezTo>
                  <a:pt x="1985010" y="403225"/>
                  <a:pt x="2192020" y="186055"/>
                  <a:pt x="2341245" y="0"/>
                </a:cubicBezTo>
                <a:lnTo>
                  <a:pt x="2340610" y="0"/>
                </a:lnTo>
                <a:cubicBezTo>
                  <a:pt x="2231390" y="123825"/>
                  <a:pt x="2112645" y="262255"/>
                  <a:pt x="1979295" y="398145"/>
                </a:cubicBezTo>
                <a:cubicBezTo>
                  <a:pt x="1917065" y="462280"/>
                  <a:pt x="1852930" y="527050"/>
                  <a:pt x="1785620" y="591185"/>
                </a:cubicBezTo>
                <a:cubicBezTo>
                  <a:pt x="1305560" y="1047750"/>
                  <a:pt x="1061720" y="1476375"/>
                  <a:pt x="718185" y="1926590"/>
                </a:cubicBezTo>
                <a:cubicBezTo>
                  <a:pt x="710565" y="1935480"/>
                  <a:pt x="704850" y="1942465"/>
                  <a:pt x="701040" y="1947545"/>
                </a:cubicBezTo>
                <a:lnTo>
                  <a:pt x="706120" y="1947545"/>
                </a:lnTo>
                <a:cubicBezTo>
                  <a:pt x="709930" y="1943100"/>
                  <a:pt x="715010" y="1936750"/>
                  <a:pt x="720725" y="1929765"/>
                </a:cubicBezTo>
                <a:cubicBezTo>
                  <a:pt x="1051560" y="1493520"/>
                  <a:pt x="1320165" y="1039495"/>
                  <a:pt x="1771015" y="610235"/>
                </a:cubicBezTo>
                <a:close/>
                <a:moveTo>
                  <a:pt x="1946275" y="1548765"/>
                </a:moveTo>
                <a:cubicBezTo>
                  <a:pt x="2112010" y="1367790"/>
                  <a:pt x="2251075" y="1163320"/>
                  <a:pt x="2352675" y="953135"/>
                </a:cubicBezTo>
                <a:cubicBezTo>
                  <a:pt x="2557145" y="525780"/>
                  <a:pt x="2478405" y="405130"/>
                  <a:pt x="2726690" y="0"/>
                </a:cubicBezTo>
                <a:lnTo>
                  <a:pt x="2722245" y="0"/>
                </a:lnTo>
                <a:cubicBezTo>
                  <a:pt x="2719705" y="4445"/>
                  <a:pt x="2717800" y="8890"/>
                  <a:pt x="2715895" y="10795"/>
                </a:cubicBezTo>
                <a:cubicBezTo>
                  <a:pt x="2642235" y="131445"/>
                  <a:pt x="2585085" y="255270"/>
                  <a:pt x="2542540" y="385445"/>
                </a:cubicBezTo>
                <a:cubicBezTo>
                  <a:pt x="2492375" y="553720"/>
                  <a:pt x="2461260" y="708660"/>
                  <a:pt x="2388235" y="866775"/>
                </a:cubicBezTo>
                <a:cubicBezTo>
                  <a:pt x="2208530" y="1291590"/>
                  <a:pt x="1810385" y="1767205"/>
                  <a:pt x="1436370" y="1947545"/>
                </a:cubicBezTo>
                <a:lnTo>
                  <a:pt x="1442085" y="1947545"/>
                </a:lnTo>
                <a:cubicBezTo>
                  <a:pt x="1591945" y="1885315"/>
                  <a:pt x="1803400" y="1705610"/>
                  <a:pt x="1946275" y="1548765"/>
                </a:cubicBezTo>
                <a:close/>
                <a:moveTo>
                  <a:pt x="2035175" y="1589405"/>
                </a:moveTo>
                <a:cubicBezTo>
                  <a:pt x="2248535" y="1341755"/>
                  <a:pt x="2435225" y="1036320"/>
                  <a:pt x="2538095" y="727075"/>
                </a:cubicBezTo>
                <a:cubicBezTo>
                  <a:pt x="2624455" y="421640"/>
                  <a:pt x="2696210" y="242570"/>
                  <a:pt x="2877820" y="635"/>
                </a:cubicBezTo>
                <a:lnTo>
                  <a:pt x="2874010" y="635"/>
                </a:lnTo>
                <a:cubicBezTo>
                  <a:pt x="2873375" y="1270"/>
                  <a:pt x="2872740" y="2540"/>
                  <a:pt x="2872105" y="3175"/>
                </a:cubicBezTo>
                <a:cubicBezTo>
                  <a:pt x="2820035" y="72390"/>
                  <a:pt x="2773045" y="143510"/>
                  <a:pt x="2729865" y="219710"/>
                </a:cubicBezTo>
                <a:cubicBezTo>
                  <a:pt x="2573655" y="495300"/>
                  <a:pt x="2569210" y="683260"/>
                  <a:pt x="2463165" y="913130"/>
                </a:cubicBezTo>
                <a:cubicBezTo>
                  <a:pt x="2293620" y="1302385"/>
                  <a:pt x="1960880" y="1734820"/>
                  <a:pt x="1637030" y="1948815"/>
                </a:cubicBezTo>
                <a:lnTo>
                  <a:pt x="1644015" y="1948815"/>
                </a:lnTo>
                <a:cubicBezTo>
                  <a:pt x="1788160" y="1851025"/>
                  <a:pt x="1904365" y="1739265"/>
                  <a:pt x="2035175" y="1589405"/>
                </a:cubicBezTo>
                <a:close/>
                <a:moveTo>
                  <a:pt x="2419985" y="1200785"/>
                </a:moveTo>
                <a:cubicBezTo>
                  <a:pt x="2515870" y="1032510"/>
                  <a:pt x="2588895" y="866775"/>
                  <a:pt x="2637790" y="708660"/>
                </a:cubicBezTo>
                <a:cubicBezTo>
                  <a:pt x="2738755" y="379095"/>
                  <a:pt x="2922270" y="140970"/>
                  <a:pt x="3056890" y="635"/>
                </a:cubicBezTo>
                <a:lnTo>
                  <a:pt x="3046730" y="635"/>
                </a:lnTo>
                <a:cubicBezTo>
                  <a:pt x="2911475" y="142875"/>
                  <a:pt x="2731135" y="379730"/>
                  <a:pt x="2630805" y="706755"/>
                </a:cubicBezTo>
                <a:cubicBezTo>
                  <a:pt x="2582545" y="864870"/>
                  <a:pt x="2509520" y="1029970"/>
                  <a:pt x="2413635" y="1197610"/>
                </a:cubicBezTo>
                <a:cubicBezTo>
                  <a:pt x="2329815" y="1344930"/>
                  <a:pt x="2228215" y="1493520"/>
                  <a:pt x="2120265" y="1627505"/>
                </a:cubicBezTo>
                <a:cubicBezTo>
                  <a:pt x="2014220" y="1758950"/>
                  <a:pt x="1906270" y="1870075"/>
                  <a:pt x="1812290" y="1948180"/>
                </a:cubicBezTo>
                <a:lnTo>
                  <a:pt x="1823720" y="1948180"/>
                </a:lnTo>
                <a:cubicBezTo>
                  <a:pt x="1825625" y="1946275"/>
                  <a:pt x="1828165" y="1944370"/>
                  <a:pt x="1830070" y="1942465"/>
                </a:cubicBezTo>
                <a:cubicBezTo>
                  <a:pt x="1924050" y="1862455"/>
                  <a:pt x="2026285" y="1755140"/>
                  <a:pt x="2125980" y="1631950"/>
                </a:cubicBezTo>
                <a:cubicBezTo>
                  <a:pt x="2233930" y="1497965"/>
                  <a:pt x="2335530" y="1348740"/>
                  <a:pt x="2419985" y="1200785"/>
                </a:cubicBezTo>
                <a:close/>
                <a:moveTo>
                  <a:pt x="1750060" y="1557020"/>
                </a:moveTo>
                <a:cubicBezTo>
                  <a:pt x="1957070" y="1318895"/>
                  <a:pt x="2148840" y="1025525"/>
                  <a:pt x="2282825" y="730250"/>
                </a:cubicBezTo>
                <a:cubicBezTo>
                  <a:pt x="2320925" y="648335"/>
                  <a:pt x="2350135" y="568325"/>
                  <a:pt x="2382520" y="485140"/>
                </a:cubicBezTo>
                <a:cubicBezTo>
                  <a:pt x="2449195" y="318770"/>
                  <a:pt x="2541270" y="152400"/>
                  <a:pt x="2644775" y="635"/>
                </a:cubicBezTo>
                <a:lnTo>
                  <a:pt x="2640965" y="635"/>
                </a:lnTo>
                <a:cubicBezTo>
                  <a:pt x="2602865" y="55245"/>
                  <a:pt x="2567305" y="112395"/>
                  <a:pt x="2533650" y="169545"/>
                </a:cubicBezTo>
                <a:cubicBezTo>
                  <a:pt x="2390140" y="406400"/>
                  <a:pt x="2330450" y="654050"/>
                  <a:pt x="2199005" y="893445"/>
                </a:cubicBezTo>
                <a:cubicBezTo>
                  <a:pt x="1998345" y="1278890"/>
                  <a:pt x="1640840" y="1744980"/>
                  <a:pt x="1307465" y="1948180"/>
                </a:cubicBezTo>
                <a:lnTo>
                  <a:pt x="1314450" y="1948180"/>
                </a:lnTo>
                <a:cubicBezTo>
                  <a:pt x="1478280" y="1844675"/>
                  <a:pt x="1600835" y="1724660"/>
                  <a:pt x="1750060" y="1557020"/>
                </a:cubicBezTo>
                <a:close/>
                <a:moveTo>
                  <a:pt x="3262630" y="6985"/>
                </a:moveTo>
                <a:cubicBezTo>
                  <a:pt x="3265805" y="4445"/>
                  <a:pt x="3268345" y="2540"/>
                  <a:pt x="3271520" y="0"/>
                </a:cubicBezTo>
                <a:lnTo>
                  <a:pt x="3266440" y="0"/>
                </a:lnTo>
                <a:cubicBezTo>
                  <a:pt x="3082290" y="136525"/>
                  <a:pt x="2915285" y="346710"/>
                  <a:pt x="2804160" y="554355"/>
                </a:cubicBezTo>
                <a:cubicBezTo>
                  <a:pt x="2742565" y="664845"/>
                  <a:pt x="2701290" y="788035"/>
                  <a:pt x="2662555" y="888365"/>
                </a:cubicBezTo>
                <a:cubicBezTo>
                  <a:pt x="2531745" y="1214755"/>
                  <a:pt x="2273935" y="1626870"/>
                  <a:pt x="2009140" y="1913255"/>
                </a:cubicBezTo>
                <a:cubicBezTo>
                  <a:pt x="1997710" y="1925320"/>
                  <a:pt x="1986915" y="1936750"/>
                  <a:pt x="1976120" y="1947545"/>
                </a:cubicBezTo>
                <a:lnTo>
                  <a:pt x="1978660" y="1947545"/>
                </a:lnTo>
                <a:cubicBezTo>
                  <a:pt x="2273935" y="1651000"/>
                  <a:pt x="2576830" y="1150620"/>
                  <a:pt x="2700020" y="798195"/>
                </a:cubicBezTo>
                <a:cubicBezTo>
                  <a:pt x="2805430" y="498475"/>
                  <a:pt x="3008630" y="203200"/>
                  <a:pt x="3262630" y="6985"/>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4"/>
          <p:cNvSpPr/>
          <p:nvPr/>
        </p:nvSpPr>
        <p:spPr>
          <a:xfrm>
            <a:off x="3106631" y="-281576"/>
            <a:ext cx="2930737" cy="288210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txBox="1"/>
          <p:nvPr/>
        </p:nvSpPr>
        <p:spPr>
          <a:xfrm>
            <a:off x="3593400" y="763111"/>
            <a:ext cx="1957200" cy="647400"/>
          </a:xfrm>
          <a:prstGeom prst="rect">
            <a:avLst/>
          </a:prstGeom>
          <a:noFill/>
          <a:ln>
            <a:noFill/>
          </a:ln>
          <a:effectLst>
            <a:outerShdw rotWithShape="0" algn="bl" dir="5400000" dist="38100">
              <a:schemeClr val="accent1">
                <a:alpha val="25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4800">
                <a:solidFill>
                  <a:schemeClr val="lt2"/>
                </a:solidFill>
                <a:latin typeface="Quantico"/>
                <a:ea typeface="Quantico"/>
                <a:cs typeface="Quantico"/>
                <a:sym typeface="Quantico"/>
              </a:rPr>
              <a:t>“</a:t>
            </a:r>
            <a:endParaRPr sz="4800">
              <a:solidFill>
                <a:schemeClr val="lt2"/>
              </a:solidFill>
              <a:latin typeface="Quantico"/>
              <a:ea typeface="Quantico"/>
              <a:cs typeface="Quantico"/>
              <a:sym typeface="Quantico"/>
            </a:endParaRPr>
          </a:p>
        </p:txBody>
      </p:sp>
      <p:sp>
        <p:nvSpPr>
          <p:cNvPr id="26" name="Google Shape;26;p4"/>
          <p:cNvSpPr/>
          <p:nvPr/>
        </p:nvSpPr>
        <p:spPr>
          <a:xfrm rot="5400000">
            <a:off x="4239769" y="687212"/>
            <a:ext cx="666900" cy="666900"/>
          </a:xfrm>
          <a:prstGeom prst="rect">
            <a:avLst/>
          </a:prstGeom>
          <a:noFill/>
          <a:ln cap="flat" cmpd="sng" w="9525">
            <a:solidFill>
              <a:schemeClr val="lt2"/>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 name="Google Shape;27;p4"/>
          <p:cNvCxnSpPr>
            <a:stCxn id="26" idx="1"/>
          </p:cNvCxnSpPr>
          <p:nvPr/>
        </p:nvCxnSpPr>
        <p:spPr>
          <a:xfrm rot="10800000">
            <a:off x="4573219" y="-88"/>
            <a:ext cx="0" cy="687300"/>
          </a:xfrm>
          <a:prstGeom prst="straightConnector1">
            <a:avLst/>
          </a:prstGeom>
          <a:noFill/>
          <a:ln cap="flat" cmpd="sng" w="9525">
            <a:solidFill>
              <a:schemeClr val="lt2"/>
            </a:solidFill>
            <a:prstDash val="solid"/>
            <a:miter lim="8000"/>
            <a:headEnd len="med" w="med" type="none"/>
            <a:tailEnd len="med" w="med" type="none"/>
          </a:ln>
        </p:spPr>
      </p:cxnSp>
      <p:sp>
        <p:nvSpPr>
          <p:cNvPr id="28" name="Google Shape;28;p4"/>
          <p:cNvSpPr txBox="1"/>
          <p:nvPr>
            <p:ph idx="1" type="body"/>
          </p:nvPr>
        </p:nvSpPr>
        <p:spPr>
          <a:xfrm>
            <a:off x="975250" y="1780800"/>
            <a:ext cx="7193400" cy="819900"/>
          </a:xfrm>
          <a:prstGeom prst="rect">
            <a:avLst/>
          </a:prstGeom>
        </p:spPr>
        <p:txBody>
          <a:bodyPr anchorCtr="0" anchor="t" bIns="0" lIns="0" spcFirstLastPara="1" rIns="0" wrap="square" tIns="0">
            <a:noAutofit/>
          </a:bodyPr>
          <a:lstStyle>
            <a:lvl1pPr indent="-431800" lvl="0" marL="457200" rtl="0" algn="ctr">
              <a:spcBef>
                <a:spcPts val="600"/>
              </a:spcBef>
              <a:spcAft>
                <a:spcPts val="0"/>
              </a:spcAft>
              <a:buSzPts val="3200"/>
              <a:buChar char="▫"/>
              <a:defRPr sz="3200"/>
            </a:lvl1pPr>
            <a:lvl2pPr indent="-431800" lvl="1" marL="914400" rtl="0" algn="ctr">
              <a:spcBef>
                <a:spcPts val="0"/>
              </a:spcBef>
              <a:spcAft>
                <a:spcPts val="0"/>
              </a:spcAft>
              <a:buSzPts val="3200"/>
              <a:buChar char="▫"/>
              <a:defRPr sz="3200"/>
            </a:lvl2pPr>
            <a:lvl3pPr indent="-431800" lvl="2" marL="1371600" rtl="0" algn="ctr">
              <a:spcBef>
                <a:spcPts val="0"/>
              </a:spcBef>
              <a:spcAft>
                <a:spcPts val="0"/>
              </a:spcAft>
              <a:buSzPts val="3200"/>
              <a:buChar char="▫"/>
              <a:defRPr sz="3200"/>
            </a:lvl3pPr>
            <a:lvl4pPr indent="-431800" lvl="3" marL="1828800" rtl="0" algn="ctr">
              <a:spcBef>
                <a:spcPts val="0"/>
              </a:spcBef>
              <a:spcAft>
                <a:spcPts val="0"/>
              </a:spcAft>
              <a:buSzPts val="3200"/>
              <a:buChar char="▫"/>
              <a:defRPr sz="3200"/>
            </a:lvl4pPr>
            <a:lvl5pPr indent="-431800" lvl="4" marL="2286000" rtl="0" algn="ctr">
              <a:spcBef>
                <a:spcPts val="0"/>
              </a:spcBef>
              <a:spcAft>
                <a:spcPts val="0"/>
              </a:spcAft>
              <a:buSzPts val="3200"/>
              <a:buChar char="▫"/>
              <a:defRPr sz="3200"/>
            </a:lvl5pPr>
            <a:lvl6pPr indent="-431800" lvl="5" marL="2743200" rtl="0" algn="ctr">
              <a:spcBef>
                <a:spcPts val="0"/>
              </a:spcBef>
              <a:spcAft>
                <a:spcPts val="0"/>
              </a:spcAft>
              <a:buSzPts val="3200"/>
              <a:buChar char="▫"/>
              <a:defRPr sz="3200"/>
            </a:lvl6pPr>
            <a:lvl7pPr indent="-431800" lvl="6" marL="3200400" rtl="0" algn="ctr">
              <a:spcBef>
                <a:spcPts val="0"/>
              </a:spcBef>
              <a:spcAft>
                <a:spcPts val="0"/>
              </a:spcAft>
              <a:buSzPts val="3200"/>
              <a:buChar char="▫"/>
              <a:defRPr sz="3200"/>
            </a:lvl7pPr>
            <a:lvl8pPr indent="-431800" lvl="7" marL="3657600" rtl="0" algn="ctr">
              <a:spcBef>
                <a:spcPts val="0"/>
              </a:spcBef>
              <a:spcAft>
                <a:spcPts val="0"/>
              </a:spcAft>
              <a:buSzPts val="3200"/>
              <a:buChar char="▫"/>
              <a:defRPr sz="3200"/>
            </a:lvl8pPr>
            <a:lvl9pPr indent="-431800" lvl="8" marL="4114800" algn="ctr">
              <a:spcBef>
                <a:spcPts val="0"/>
              </a:spcBef>
              <a:spcAft>
                <a:spcPts val="0"/>
              </a:spcAft>
              <a:buSzPts val="3200"/>
              <a:buChar char="▫"/>
              <a:defRPr sz="3200"/>
            </a:lvl9pPr>
          </a:lstStyle>
          <a:p/>
        </p:txBody>
      </p:sp>
      <p:sp>
        <p:nvSpPr>
          <p:cNvPr id="29" name="Google Shape;29;p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sp>
        <p:nvSpPr>
          <p:cNvPr id="31" name="Google Shape;31;p5"/>
          <p:cNvSpPr/>
          <p:nvPr/>
        </p:nvSpPr>
        <p:spPr>
          <a:xfrm>
            <a:off x="0" y="4"/>
            <a:ext cx="9144762" cy="5143195"/>
          </a:xfrm>
          <a:custGeom>
            <a:rect b="b" l="l" r="r" t="t"/>
            <a:pathLst>
              <a:path extrusionOk="0" h="1948180" w="3463925">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5"/>
          <p:cNvSpPr/>
          <p:nvPr/>
        </p:nvSpPr>
        <p:spPr>
          <a:xfrm>
            <a:off x="-1631526" y="351994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6724812" y="-1869092"/>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4" name="Google Shape;34;p5"/>
          <p:cNvCxnSpPr/>
          <p:nvPr/>
        </p:nvCxnSpPr>
        <p:spPr>
          <a:xfrm>
            <a:off x="-6" y="1260950"/>
            <a:ext cx="840900" cy="0"/>
          </a:xfrm>
          <a:prstGeom prst="straightConnector1">
            <a:avLst/>
          </a:prstGeom>
          <a:noFill/>
          <a:ln cap="flat" cmpd="sng" w="9525">
            <a:solidFill>
              <a:schemeClr val="lt2"/>
            </a:solidFill>
            <a:prstDash val="solid"/>
            <a:round/>
            <a:headEnd len="med" w="med" type="none"/>
            <a:tailEnd len="med" w="med" type="diamond"/>
          </a:ln>
        </p:spPr>
      </p:cxnSp>
      <p:sp>
        <p:nvSpPr>
          <p:cNvPr id="35" name="Google Shape;35;p5"/>
          <p:cNvSpPr txBox="1"/>
          <p:nvPr>
            <p:ph type="title"/>
          </p:nvPr>
        </p:nvSpPr>
        <p:spPr>
          <a:xfrm>
            <a:off x="975250" y="1065267"/>
            <a:ext cx="7193400" cy="3936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5"/>
          <p:cNvSpPr txBox="1"/>
          <p:nvPr>
            <p:ph idx="1" type="body"/>
          </p:nvPr>
        </p:nvSpPr>
        <p:spPr>
          <a:xfrm>
            <a:off x="975250" y="1575121"/>
            <a:ext cx="7193400" cy="2702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37" name="Google Shape;37;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 name="Shape 38"/>
        <p:cNvGrpSpPr/>
        <p:nvPr/>
      </p:nvGrpSpPr>
      <p:grpSpPr>
        <a:xfrm>
          <a:off x="0" y="0"/>
          <a:ext cx="0" cy="0"/>
          <a:chOff x="0" y="0"/>
          <a:chExt cx="0" cy="0"/>
        </a:xfrm>
      </p:grpSpPr>
      <p:sp>
        <p:nvSpPr>
          <p:cNvPr id="39" name="Google Shape;39;p6"/>
          <p:cNvSpPr/>
          <p:nvPr/>
        </p:nvSpPr>
        <p:spPr>
          <a:xfrm>
            <a:off x="0" y="0"/>
            <a:ext cx="9148112" cy="5141674"/>
          </a:xfrm>
          <a:custGeom>
            <a:rect b="b" l="l" r="r" t="t"/>
            <a:pathLst>
              <a:path extrusionOk="0" h="1949450" w="3465194">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6"/>
          <p:cNvSpPr txBox="1"/>
          <p:nvPr>
            <p:ph type="title"/>
          </p:nvPr>
        </p:nvSpPr>
        <p:spPr>
          <a:xfrm>
            <a:off x="975250" y="1065267"/>
            <a:ext cx="7193400" cy="3936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6"/>
          <p:cNvSpPr txBox="1"/>
          <p:nvPr>
            <p:ph idx="1" type="body"/>
          </p:nvPr>
        </p:nvSpPr>
        <p:spPr>
          <a:xfrm>
            <a:off x="975275" y="1575125"/>
            <a:ext cx="3409200" cy="27027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2" name="Google Shape;42;p6"/>
          <p:cNvSpPr txBox="1"/>
          <p:nvPr>
            <p:ph idx="2" type="body"/>
          </p:nvPr>
        </p:nvSpPr>
        <p:spPr>
          <a:xfrm>
            <a:off x="4759453" y="1575125"/>
            <a:ext cx="3409200" cy="27027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3" name="Google Shape;43;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6"/>
          <p:cNvSpPr/>
          <p:nvPr/>
        </p:nvSpPr>
        <p:spPr>
          <a:xfrm>
            <a:off x="-1631526" y="351994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6"/>
          <p:cNvSpPr/>
          <p:nvPr/>
        </p:nvSpPr>
        <p:spPr>
          <a:xfrm>
            <a:off x="6724812" y="-1869092"/>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6" name="Google Shape;46;p6"/>
          <p:cNvCxnSpPr/>
          <p:nvPr/>
        </p:nvCxnSpPr>
        <p:spPr>
          <a:xfrm>
            <a:off x="-6" y="1260950"/>
            <a:ext cx="840900" cy="0"/>
          </a:xfrm>
          <a:prstGeom prst="straightConnector1">
            <a:avLst/>
          </a:prstGeom>
          <a:noFill/>
          <a:ln cap="flat" cmpd="sng" w="9525">
            <a:solidFill>
              <a:schemeClr val="lt2"/>
            </a:solidFill>
            <a:prstDash val="solid"/>
            <a:round/>
            <a:headEnd len="med" w="med" type="none"/>
            <a:tailEnd len="med" w="med" type="diamon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sp>
        <p:nvSpPr>
          <p:cNvPr id="48" name="Google Shape;48;p7"/>
          <p:cNvSpPr/>
          <p:nvPr/>
        </p:nvSpPr>
        <p:spPr>
          <a:xfrm>
            <a:off x="-25" y="0"/>
            <a:ext cx="9144762" cy="5144869"/>
          </a:xfrm>
          <a:custGeom>
            <a:rect b="b" l="l" r="r" t="t"/>
            <a:pathLst>
              <a:path extrusionOk="0" h="1948814" w="3463925">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7"/>
          <p:cNvSpPr txBox="1"/>
          <p:nvPr>
            <p:ph type="title"/>
          </p:nvPr>
        </p:nvSpPr>
        <p:spPr>
          <a:xfrm>
            <a:off x="975250" y="1065267"/>
            <a:ext cx="7193400" cy="393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 name="Google Shape;50;p7"/>
          <p:cNvSpPr txBox="1"/>
          <p:nvPr>
            <p:ph idx="1" type="body"/>
          </p:nvPr>
        </p:nvSpPr>
        <p:spPr>
          <a:xfrm>
            <a:off x="975250" y="1575125"/>
            <a:ext cx="2202900" cy="2702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1" name="Google Shape;51;p7"/>
          <p:cNvSpPr txBox="1"/>
          <p:nvPr>
            <p:ph idx="2" type="body"/>
          </p:nvPr>
        </p:nvSpPr>
        <p:spPr>
          <a:xfrm>
            <a:off x="3470356" y="1575125"/>
            <a:ext cx="2202900" cy="2702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 name="Google Shape;52;p7"/>
          <p:cNvSpPr txBox="1"/>
          <p:nvPr>
            <p:ph idx="3" type="body"/>
          </p:nvPr>
        </p:nvSpPr>
        <p:spPr>
          <a:xfrm>
            <a:off x="5975475" y="1575125"/>
            <a:ext cx="2202900" cy="2702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3" name="Google Shape;53;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7"/>
          <p:cNvSpPr/>
          <p:nvPr/>
        </p:nvSpPr>
        <p:spPr>
          <a:xfrm>
            <a:off x="-1631526" y="351994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7"/>
          <p:cNvSpPr/>
          <p:nvPr/>
        </p:nvSpPr>
        <p:spPr>
          <a:xfrm>
            <a:off x="6724812" y="-1869092"/>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6" name="Google Shape;56;p7"/>
          <p:cNvCxnSpPr/>
          <p:nvPr/>
        </p:nvCxnSpPr>
        <p:spPr>
          <a:xfrm>
            <a:off x="-6" y="1260950"/>
            <a:ext cx="840900" cy="0"/>
          </a:xfrm>
          <a:prstGeom prst="straightConnector1">
            <a:avLst/>
          </a:prstGeom>
          <a:noFill/>
          <a:ln cap="flat" cmpd="sng" w="9525">
            <a:solidFill>
              <a:schemeClr val="lt2"/>
            </a:solidFill>
            <a:prstDash val="solid"/>
            <a:round/>
            <a:headEnd len="med" w="med" type="none"/>
            <a:tailEnd len="med" w="med" type="diamon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p:nvPr/>
        </p:nvSpPr>
        <p:spPr>
          <a:xfrm>
            <a:off x="0" y="4"/>
            <a:ext cx="9144762" cy="5143195"/>
          </a:xfrm>
          <a:custGeom>
            <a:rect b="b" l="l" r="r" t="t"/>
            <a:pathLst>
              <a:path extrusionOk="0" h="1948180" w="3463925">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8"/>
          <p:cNvSpPr/>
          <p:nvPr/>
        </p:nvSpPr>
        <p:spPr>
          <a:xfrm>
            <a:off x="-1631526" y="351994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8"/>
          <p:cNvSpPr/>
          <p:nvPr/>
        </p:nvSpPr>
        <p:spPr>
          <a:xfrm>
            <a:off x="6724812" y="-1869092"/>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8"/>
          <p:cNvSpPr txBox="1"/>
          <p:nvPr>
            <p:ph type="title"/>
          </p:nvPr>
        </p:nvSpPr>
        <p:spPr>
          <a:xfrm>
            <a:off x="975250" y="1065267"/>
            <a:ext cx="7193400" cy="3936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63" name="Google Shape;63;p8"/>
          <p:cNvCxnSpPr/>
          <p:nvPr/>
        </p:nvCxnSpPr>
        <p:spPr>
          <a:xfrm>
            <a:off x="-6" y="1260950"/>
            <a:ext cx="840900" cy="0"/>
          </a:xfrm>
          <a:prstGeom prst="straightConnector1">
            <a:avLst/>
          </a:prstGeom>
          <a:noFill/>
          <a:ln cap="flat" cmpd="sng" w="9525">
            <a:solidFill>
              <a:schemeClr val="lt2"/>
            </a:solidFill>
            <a:prstDash val="solid"/>
            <a:round/>
            <a:headEnd len="med" w="med" type="none"/>
            <a:tailEnd len="med" w="med" type="diamon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9"/>
          <p:cNvSpPr/>
          <p:nvPr/>
        </p:nvSpPr>
        <p:spPr>
          <a:xfrm>
            <a:off x="0" y="0"/>
            <a:ext cx="9148112" cy="5141674"/>
          </a:xfrm>
          <a:custGeom>
            <a:rect b="b" l="l" r="r" t="t"/>
            <a:pathLst>
              <a:path extrusionOk="0" h="1949450" w="3465194">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9"/>
          <p:cNvSpPr/>
          <p:nvPr/>
        </p:nvSpPr>
        <p:spPr>
          <a:xfrm>
            <a:off x="-736601" y="3641909"/>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9"/>
          <p:cNvSpPr/>
          <p:nvPr/>
        </p:nvSpPr>
        <p:spPr>
          <a:xfrm>
            <a:off x="6420012" y="-2179980"/>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9"/>
          <p:cNvSpPr txBox="1"/>
          <p:nvPr>
            <p:ph idx="1" type="body"/>
          </p:nvPr>
        </p:nvSpPr>
        <p:spPr>
          <a:xfrm>
            <a:off x="975250" y="4406300"/>
            <a:ext cx="71934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cxnSp>
        <p:nvCxnSpPr>
          <p:cNvPr id="70" name="Google Shape;70;p9"/>
          <p:cNvCxnSpPr/>
          <p:nvPr/>
        </p:nvCxnSpPr>
        <p:spPr>
          <a:xfrm>
            <a:off x="-6" y="4605283"/>
            <a:ext cx="840900" cy="0"/>
          </a:xfrm>
          <a:prstGeom prst="straightConnector1">
            <a:avLst/>
          </a:prstGeom>
          <a:noFill/>
          <a:ln cap="flat" cmpd="sng" w="9525">
            <a:solidFill>
              <a:schemeClr val="lt2"/>
            </a:solidFill>
            <a:prstDash val="solid"/>
            <a:round/>
            <a:headEnd len="med" w="med" type="none"/>
            <a:tailEnd len="med" w="med" type="diamon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0"/>
          <p:cNvSpPr/>
          <p:nvPr/>
        </p:nvSpPr>
        <p:spPr>
          <a:xfrm>
            <a:off x="-25" y="0"/>
            <a:ext cx="9144762" cy="5144869"/>
          </a:xfrm>
          <a:custGeom>
            <a:rect b="b" l="l" r="r" t="t"/>
            <a:pathLst>
              <a:path extrusionOk="0" h="1948814" w="3463925">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0"/>
          <p:cNvSpPr/>
          <p:nvPr/>
        </p:nvSpPr>
        <p:spPr>
          <a:xfrm>
            <a:off x="-1174326" y="2220424"/>
            <a:ext cx="4361569" cy="4289199"/>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0"/>
          <p:cNvSpPr/>
          <p:nvPr/>
        </p:nvSpPr>
        <p:spPr>
          <a:xfrm>
            <a:off x="6439062" y="-278417"/>
            <a:ext cx="3947121" cy="3881628"/>
          </a:xfrm>
          <a:custGeom>
            <a:rect b="b" l="l" r="r" t="t"/>
            <a:pathLst>
              <a:path extrusionOk="0" h="3881628" w="3947121">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8000">
              <a:schemeClr val="accent3"/>
            </a:gs>
            <a:gs pos="100000">
              <a:schemeClr val="accent1"/>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75250" y="1065267"/>
            <a:ext cx="7193400" cy="393600"/>
          </a:xfrm>
          <a:prstGeom prst="rect">
            <a:avLst/>
          </a:prstGeom>
          <a:noFill/>
          <a:ln>
            <a:noFill/>
          </a:ln>
          <a:effectLst>
            <a:outerShdw rotWithShape="0" algn="bl" dir="5400000" dist="19050">
              <a:schemeClr val="accent1">
                <a:alpha val="15000"/>
              </a:schemeClr>
            </a:outerShdw>
          </a:effectLst>
        </p:spPr>
        <p:txBody>
          <a:bodyPr anchorCtr="0" anchor="ctr" bIns="0" lIns="0" spcFirstLastPara="1" rIns="0" wrap="square" tIns="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p:txBody>
      </p:sp>
      <p:sp>
        <p:nvSpPr>
          <p:cNvPr id="7" name="Google Shape;7;p1"/>
          <p:cNvSpPr txBox="1"/>
          <p:nvPr>
            <p:ph idx="1" type="body"/>
          </p:nvPr>
        </p:nvSpPr>
        <p:spPr>
          <a:xfrm>
            <a:off x="975250" y="1575121"/>
            <a:ext cx="7193400" cy="2702700"/>
          </a:xfrm>
          <a:prstGeom prst="rect">
            <a:avLst/>
          </a:prstGeom>
          <a:noFill/>
          <a:ln>
            <a:noFill/>
          </a:ln>
        </p:spPr>
        <p:txBody>
          <a:bodyPr anchorCtr="0" anchor="t" bIns="0" lIns="0" spcFirstLastPara="1" rIns="0" wrap="square" tIns="0">
            <a:noAutofit/>
          </a:bodyPr>
          <a:lstStyle>
            <a:lvl1pPr indent="-381000" lvl="0" marL="457200">
              <a:spcBef>
                <a:spcPts val="600"/>
              </a:spcBef>
              <a:spcAft>
                <a:spcPts val="0"/>
              </a:spcAft>
              <a:buClr>
                <a:schemeClr val="lt2"/>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indent="-381000" lvl="1" marL="914400">
              <a:spcBef>
                <a:spcPts val="0"/>
              </a:spcBef>
              <a:spcAft>
                <a:spcPts val="0"/>
              </a:spcAft>
              <a:buClr>
                <a:schemeClr val="accent6"/>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indent="-381000" lvl="2" marL="1371600">
              <a:spcBef>
                <a:spcPts val="0"/>
              </a:spcBef>
              <a:spcAft>
                <a:spcPts val="0"/>
              </a:spcAft>
              <a:buClr>
                <a:schemeClr val="accent5"/>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indent="-381000" lvl="3" marL="1828800">
              <a:spcBef>
                <a:spcPts val="0"/>
              </a:spcBef>
              <a:spcAft>
                <a:spcPts val="0"/>
              </a:spcAft>
              <a:buClr>
                <a:schemeClr val="accent4"/>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indent="-381000" lvl="4" marL="2286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indent="-381000" lvl="5" marL="27432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indent="-381000" lvl="6" marL="32004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indent="-381000" lvl="7" marL="36576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indent="-381000" lvl="8" marL="41148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lvl="0" algn="r">
              <a:buNone/>
              <a:defRPr sz="1200">
                <a:solidFill>
                  <a:schemeClr val="lt2"/>
                </a:solidFill>
                <a:latin typeface="Quantico"/>
                <a:ea typeface="Quantico"/>
                <a:cs typeface="Quantico"/>
                <a:sym typeface="Quantico"/>
              </a:defRPr>
            </a:lvl1pPr>
            <a:lvl2pPr lvl="1" algn="r">
              <a:buNone/>
              <a:defRPr sz="1200">
                <a:solidFill>
                  <a:schemeClr val="lt2"/>
                </a:solidFill>
                <a:latin typeface="Quantico"/>
                <a:ea typeface="Quantico"/>
                <a:cs typeface="Quantico"/>
                <a:sym typeface="Quantico"/>
              </a:defRPr>
            </a:lvl2pPr>
            <a:lvl3pPr lvl="2" algn="r">
              <a:buNone/>
              <a:defRPr sz="1200">
                <a:solidFill>
                  <a:schemeClr val="lt2"/>
                </a:solidFill>
                <a:latin typeface="Quantico"/>
                <a:ea typeface="Quantico"/>
                <a:cs typeface="Quantico"/>
                <a:sym typeface="Quantico"/>
              </a:defRPr>
            </a:lvl3pPr>
            <a:lvl4pPr lvl="3" algn="r">
              <a:buNone/>
              <a:defRPr sz="1200">
                <a:solidFill>
                  <a:schemeClr val="lt2"/>
                </a:solidFill>
                <a:latin typeface="Quantico"/>
                <a:ea typeface="Quantico"/>
                <a:cs typeface="Quantico"/>
                <a:sym typeface="Quantico"/>
              </a:defRPr>
            </a:lvl4pPr>
            <a:lvl5pPr lvl="4" algn="r">
              <a:buNone/>
              <a:defRPr sz="1200">
                <a:solidFill>
                  <a:schemeClr val="lt2"/>
                </a:solidFill>
                <a:latin typeface="Quantico"/>
                <a:ea typeface="Quantico"/>
                <a:cs typeface="Quantico"/>
                <a:sym typeface="Quantico"/>
              </a:defRPr>
            </a:lvl5pPr>
            <a:lvl6pPr lvl="5" algn="r">
              <a:buNone/>
              <a:defRPr sz="1200">
                <a:solidFill>
                  <a:schemeClr val="lt2"/>
                </a:solidFill>
                <a:latin typeface="Quantico"/>
                <a:ea typeface="Quantico"/>
                <a:cs typeface="Quantico"/>
                <a:sym typeface="Quantico"/>
              </a:defRPr>
            </a:lvl6pPr>
            <a:lvl7pPr lvl="6" algn="r">
              <a:buNone/>
              <a:defRPr sz="1200">
                <a:solidFill>
                  <a:schemeClr val="lt2"/>
                </a:solidFill>
                <a:latin typeface="Quantico"/>
                <a:ea typeface="Quantico"/>
                <a:cs typeface="Quantico"/>
                <a:sym typeface="Quantico"/>
              </a:defRPr>
            </a:lvl7pPr>
            <a:lvl8pPr lvl="7" algn="r">
              <a:buNone/>
              <a:defRPr sz="1200">
                <a:solidFill>
                  <a:schemeClr val="lt2"/>
                </a:solidFill>
                <a:latin typeface="Quantico"/>
                <a:ea typeface="Quantico"/>
                <a:cs typeface="Quantico"/>
                <a:sym typeface="Quantico"/>
              </a:defRPr>
            </a:lvl8pPr>
            <a:lvl9pPr lvl="8" algn="r">
              <a:buNone/>
              <a:defRPr sz="1200">
                <a:solidFill>
                  <a:schemeClr val="lt2"/>
                </a:solidFill>
                <a:latin typeface="Quantico"/>
                <a:ea typeface="Quantico"/>
                <a:cs typeface="Quantico"/>
                <a:sym typeface="Quantic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975300" y="226538"/>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5000">
                <a:solidFill>
                  <a:srgbClr val="93C47D"/>
                </a:solidFill>
                <a:latin typeface="Times New Roman"/>
                <a:ea typeface="Times New Roman"/>
                <a:cs typeface="Times New Roman"/>
                <a:sym typeface="Times New Roman"/>
              </a:rPr>
              <a:t>C++ OOP</a:t>
            </a:r>
            <a:endParaRPr b="1" sz="5000">
              <a:solidFill>
                <a:srgbClr val="93C47D"/>
              </a:solidFill>
              <a:latin typeface="Times New Roman"/>
              <a:ea typeface="Times New Roman"/>
              <a:cs typeface="Times New Roman"/>
              <a:sym typeface="Times New Roman"/>
            </a:endParaRPr>
          </a:p>
        </p:txBody>
      </p:sp>
      <p:sp>
        <p:nvSpPr>
          <p:cNvPr id="87" name="Google Shape;87;p13"/>
          <p:cNvSpPr txBox="1"/>
          <p:nvPr>
            <p:ph idx="1" type="body"/>
          </p:nvPr>
        </p:nvSpPr>
        <p:spPr>
          <a:xfrm>
            <a:off x="3093950" y="2667776"/>
            <a:ext cx="2795700" cy="21960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2800"/>
              <a:t>VAIBHAV JALANI</a:t>
            </a:r>
            <a:endParaRPr sz="2800"/>
          </a:p>
          <a:p>
            <a:pPr indent="0" lvl="0" marL="0" rtl="0" algn="ctr">
              <a:spcBef>
                <a:spcPts val="600"/>
              </a:spcBef>
              <a:spcAft>
                <a:spcPts val="0"/>
              </a:spcAft>
              <a:buNone/>
            </a:pPr>
            <a:r>
              <a:rPr lang="en" sz="2800"/>
              <a:t>20EE10078</a:t>
            </a:r>
            <a:endParaRPr sz="2800"/>
          </a:p>
          <a:p>
            <a:pPr indent="0" lvl="0" marL="0" rtl="0" algn="ctr">
              <a:spcBef>
                <a:spcPts val="600"/>
              </a:spcBef>
              <a:spcAft>
                <a:spcPts val="0"/>
              </a:spcAft>
              <a:buNone/>
            </a:pPr>
            <a:r>
              <a:rPr lang="en" sz="2800"/>
              <a:t>Section 9</a:t>
            </a:r>
            <a:endParaRPr sz="2800"/>
          </a:p>
        </p:txBody>
      </p:sp>
      <p:sp>
        <p:nvSpPr>
          <p:cNvPr id="88" name="Google Shape;88;p1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3"/>
          <p:cNvSpPr txBox="1"/>
          <p:nvPr/>
        </p:nvSpPr>
        <p:spPr>
          <a:xfrm>
            <a:off x="2918200" y="1359175"/>
            <a:ext cx="319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200">
                <a:solidFill>
                  <a:srgbClr val="FFFF00"/>
                </a:solidFill>
                <a:latin typeface="Titillium Web"/>
                <a:ea typeface="Titillium Web"/>
                <a:cs typeface="Titillium Web"/>
                <a:sym typeface="Titillium Web"/>
              </a:rPr>
              <a:t>KOSS</a:t>
            </a:r>
            <a:endParaRPr b="1" sz="4200">
              <a:solidFill>
                <a:srgbClr val="FFFF00"/>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975300" y="106588"/>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5000">
                <a:solidFill>
                  <a:srgbClr val="93C47D"/>
                </a:solidFill>
                <a:latin typeface="Times New Roman"/>
                <a:ea typeface="Times New Roman"/>
                <a:cs typeface="Times New Roman"/>
                <a:sym typeface="Times New Roman"/>
              </a:rPr>
              <a:t>Polymorphism</a:t>
            </a:r>
            <a:endParaRPr b="1" sz="5000">
              <a:solidFill>
                <a:srgbClr val="93C47D"/>
              </a:solidFill>
              <a:latin typeface="Times New Roman"/>
              <a:ea typeface="Times New Roman"/>
              <a:cs typeface="Times New Roman"/>
              <a:sym typeface="Times New Roman"/>
            </a:endParaRPr>
          </a:p>
        </p:txBody>
      </p:sp>
      <p:sp>
        <p:nvSpPr>
          <p:cNvPr id="168" name="Google Shape;168;p2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2"/>
          <p:cNvSpPr txBox="1"/>
          <p:nvPr/>
        </p:nvSpPr>
        <p:spPr>
          <a:xfrm>
            <a:off x="436950" y="1236100"/>
            <a:ext cx="82701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Titillium Web Light"/>
                <a:ea typeface="Titillium Web Light"/>
                <a:cs typeface="Titillium Web Light"/>
                <a:sym typeface="Titillium Web Light"/>
              </a:rPr>
              <a:t>Polymorphism as the ability of a message to be displayed in more than one form. When one task is performed by different ways it is called polymorphism. An operation may exhibit different behaviours in different instances. The behaviour depends upon the types of data used in the operation.</a:t>
            </a:r>
            <a:endParaRPr sz="1500">
              <a:solidFill>
                <a:schemeClr val="lt1"/>
              </a:solidFill>
              <a:latin typeface="Titillium Web Light"/>
              <a:ea typeface="Titillium Web Light"/>
              <a:cs typeface="Titillium Web Light"/>
              <a:sym typeface="Titillium Web Light"/>
            </a:endParaRPr>
          </a:p>
        </p:txBody>
      </p:sp>
      <p:sp>
        <p:nvSpPr>
          <p:cNvPr id="170" name="Google Shape;170;p22"/>
          <p:cNvSpPr txBox="1"/>
          <p:nvPr/>
        </p:nvSpPr>
        <p:spPr>
          <a:xfrm>
            <a:off x="572975" y="2166625"/>
            <a:ext cx="34512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class Animal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public:</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void animalName()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cout &lt;&lt; "The animal\n"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class Pig : public Animal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public:</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void </a:t>
            </a:r>
            <a:r>
              <a:rPr lang="en" sz="1300">
                <a:solidFill>
                  <a:srgbClr val="FFFF00"/>
                </a:solidFill>
                <a:latin typeface="Titillium Web Light"/>
                <a:ea typeface="Titillium Web Light"/>
                <a:cs typeface="Titillium Web Light"/>
                <a:sym typeface="Titillium Web Light"/>
              </a:rPr>
              <a:t>animalName</a:t>
            </a: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cout &lt;&lt; "The pig\n"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a:t>
            </a:r>
            <a:endParaRPr sz="1300">
              <a:solidFill>
                <a:srgbClr val="FFFF00"/>
              </a:solidFill>
              <a:latin typeface="Titillium Web Light"/>
              <a:ea typeface="Titillium Web Light"/>
              <a:cs typeface="Titillium Web Light"/>
              <a:sym typeface="Titillium Web Light"/>
            </a:endParaRPr>
          </a:p>
        </p:txBody>
      </p:sp>
      <p:sp>
        <p:nvSpPr>
          <p:cNvPr id="171" name="Google Shape;171;p22"/>
          <p:cNvSpPr txBox="1"/>
          <p:nvPr/>
        </p:nvSpPr>
        <p:spPr>
          <a:xfrm>
            <a:off x="4024175" y="2025425"/>
            <a:ext cx="22653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class Dog : public Animal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public:</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void </a:t>
            </a:r>
            <a:r>
              <a:rPr lang="en" sz="1300">
                <a:solidFill>
                  <a:srgbClr val="FFFF00"/>
                </a:solidFill>
                <a:latin typeface="Titillium Web Light"/>
                <a:ea typeface="Titillium Web Light"/>
                <a:cs typeface="Titillium Web Light"/>
                <a:sym typeface="Titillium Web Light"/>
              </a:rPr>
              <a:t>animalName</a:t>
            </a: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cout &lt;&lt; "The dog\n"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int main()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Animal myAnimal;</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Pig myPig;</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Dog myDog;</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myAnimal.</a:t>
            </a:r>
            <a:r>
              <a:rPr lang="en" sz="1300">
                <a:solidFill>
                  <a:srgbClr val="FFFF00"/>
                </a:solidFill>
                <a:latin typeface="Titillium Web Light"/>
                <a:ea typeface="Titillium Web Light"/>
                <a:cs typeface="Titillium Web Light"/>
                <a:sym typeface="Titillium Web Light"/>
              </a:rPr>
              <a:t>animalName</a:t>
            </a:r>
            <a:r>
              <a:rPr lang="en" sz="1300">
                <a:solidFill>
                  <a:srgbClr val="FFFF00"/>
                </a:solidFill>
                <a:latin typeface="Titillium Web Light"/>
                <a:ea typeface="Titillium Web Light"/>
                <a:cs typeface="Titillium Web Light"/>
                <a:sym typeface="Titillium Web Light"/>
              </a:rPr>
              <a:t>();</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myPig.</a:t>
            </a:r>
            <a:r>
              <a:rPr lang="en" sz="1300">
                <a:solidFill>
                  <a:srgbClr val="FFFF00"/>
                </a:solidFill>
                <a:latin typeface="Titillium Web Light"/>
                <a:ea typeface="Titillium Web Light"/>
                <a:cs typeface="Titillium Web Light"/>
                <a:sym typeface="Titillium Web Light"/>
              </a:rPr>
              <a:t>animalName</a:t>
            </a:r>
            <a:r>
              <a:rPr lang="en" sz="1300">
                <a:solidFill>
                  <a:srgbClr val="FFFF00"/>
                </a:solidFill>
                <a:latin typeface="Titillium Web Light"/>
                <a:ea typeface="Titillium Web Light"/>
                <a:cs typeface="Titillium Web Light"/>
                <a:sym typeface="Titillium Web Light"/>
              </a:rPr>
              <a:t>();</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myDog.</a:t>
            </a:r>
            <a:r>
              <a:rPr lang="en" sz="1300">
                <a:solidFill>
                  <a:srgbClr val="FFFF00"/>
                </a:solidFill>
                <a:latin typeface="Titillium Web Light"/>
                <a:ea typeface="Titillium Web Light"/>
                <a:cs typeface="Titillium Web Light"/>
                <a:sym typeface="Titillium Web Light"/>
              </a:rPr>
              <a:t>animalName</a:t>
            </a:r>
            <a:r>
              <a:rPr lang="en" sz="1300">
                <a:solidFill>
                  <a:srgbClr val="FFFF00"/>
                </a:solidFill>
                <a:latin typeface="Titillium Web Light"/>
                <a:ea typeface="Titillium Web Light"/>
                <a:cs typeface="Titillium Web Light"/>
                <a:sym typeface="Titillium Web Light"/>
              </a:rPr>
              <a:t>();</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a:t>
            </a:r>
            <a:endParaRPr sz="1300">
              <a:solidFill>
                <a:srgbClr val="FFFF00"/>
              </a:solidFill>
              <a:latin typeface="Titillium Web Light"/>
              <a:ea typeface="Titillium Web Light"/>
              <a:cs typeface="Titillium Web Light"/>
              <a:sym typeface="Titillium Web Light"/>
            </a:endParaRPr>
          </a:p>
        </p:txBody>
      </p:sp>
      <p:sp>
        <p:nvSpPr>
          <p:cNvPr id="172" name="Google Shape;172;p22"/>
          <p:cNvSpPr txBox="1"/>
          <p:nvPr/>
        </p:nvSpPr>
        <p:spPr>
          <a:xfrm>
            <a:off x="7368775" y="3491175"/>
            <a:ext cx="158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Output:</a:t>
            </a:r>
            <a:endParaRPr>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The animal</a:t>
            </a:r>
            <a:endParaRPr>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The pig</a:t>
            </a:r>
            <a:endParaRPr>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The dog</a:t>
            </a:r>
            <a:endParaRPr>
              <a:solidFill>
                <a:srgbClr val="00FF00"/>
              </a:solidFill>
              <a:latin typeface="Titillium Web Light"/>
              <a:ea typeface="Titillium Web Light"/>
              <a:cs typeface="Titillium Web Light"/>
              <a:sym typeface="Titillium Web Light"/>
            </a:endParaRPr>
          </a:p>
        </p:txBody>
      </p:sp>
      <p:sp>
        <p:nvSpPr>
          <p:cNvPr id="173" name="Google Shape;173;p22"/>
          <p:cNvSpPr/>
          <p:nvPr/>
        </p:nvSpPr>
        <p:spPr>
          <a:xfrm>
            <a:off x="436950" y="2025425"/>
            <a:ext cx="8037900" cy="3041700"/>
          </a:xfrm>
          <a:prstGeom prst="roundRect">
            <a:avLst>
              <a:gd fmla="val 16667" name="adj"/>
            </a:avLst>
          </a:prstGeom>
          <a:noFill/>
          <a:ln cap="flat" cmpd="sng" w="19050">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2"/>
          <p:cNvCxnSpPr/>
          <p:nvPr/>
        </p:nvCxnSpPr>
        <p:spPr>
          <a:xfrm>
            <a:off x="3384575" y="2038750"/>
            <a:ext cx="0" cy="3028500"/>
          </a:xfrm>
          <a:prstGeom prst="straightConnector1">
            <a:avLst/>
          </a:prstGeom>
          <a:noFill/>
          <a:ln cap="flat" cmpd="sng" w="19050">
            <a:solidFill>
              <a:srgbClr val="FFF2CC"/>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975300" y="175563"/>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5000">
                <a:solidFill>
                  <a:srgbClr val="93C47D"/>
                </a:solidFill>
                <a:latin typeface="Times New Roman"/>
                <a:ea typeface="Times New Roman"/>
                <a:cs typeface="Times New Roman"/>
                <a:sym typeface="Times New Roman"/>
              </a:rPr>
              <a:t>Inheritance</a:t>
            </a:r>
            <a:endParaRPr b="1" sz="5000">
              <a:solidFill>
                <a:srgbClr val="93C47D"/>
              </a:solidFill>
              <a:latin typeface="Times New Roman"/>
              <a:ea typeface="Times New Roman"/>
              <a:cs typeface="Times New Roman"/>
              <a:sym typeface="Times New Roman"/>
            </a:endParaRPr>
          </a:p>
        </p:txBody>
      </p:sp>
      <p:sp>
        <p:nvSpPr>
          <p:cNvPr id="180" name="Google Shape;180;p2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3"/>
          <p:cNvSpPr txBox="1"/>
          <p:nvPr/>
        </p:nvSpPr>
        <p:spPr>
          <a:xfrm>
            <a:off x="436950" y="1222775"/>
            <a:ext cx="8270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Titillium Web Light"/>
                <a:ea typeface="Titillium Web Light"/>
                <a:cs typeface="Titillium Web Light"/>
                <a:sym typeface="Titillium Web Light"/>
              </a:rPr>
              <a:t>The capability of a class to derive properties and characteristics from another class is called Inheritance.</a:t>
            </a:r>
            <a:endParaRPr sz="1700">
              <a:solidFill>
                <a:schemeClr val="lt1"/>
              </a:solidFill>
              <a:latin typeface="Titillium Web Light"/>
              <a:ea typeface="Titillium Web Light"/>
              <a:cs typeface="Titillium Web Light"/>
              <a:sym typeface="Titillium Web Light"/>
            </a:endParaRPr>
          </a:p>
        </p:txBody>
      </p:sp>
      <p:sp>
        <p:nvSpPr>
          <p:cNvPr id="182" name="Google Shape;182;p23"/>
          <p:cNvSpPr txBox="1"/>
          <p:nvPr/>
        </p:nvSpPr>
        <p:spPr>
          <a:xfrm>
            <a:off x="599625" y="1998775"/>
            <a:ext cx="32913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class Class1 </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    public:</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    	void myFunction() </a:t>
            </a:r>
            <a:endParaRPr sz="1700">
              <a:solidFill>
                <a:srgbClr val="FFFF00"/>
              </a:solidFill>
              <a:latin typeface="Titillium Web Light"/>
              <a:ea typeface="Titillium Web Light"/>
              <a:cs typeface="Titillium Web Light"/>
              <a:sym typeface="Titillium Web Light"/>
            </a:endParaRPr>
          </a:p>
          <a:p>
            <a:pPr indent="45720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      		cout &lt;&lt; "Class 1" ;</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    	}</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class Class2: public Class1 {</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a:t>
            </a:r>
            <a:endParaRPr sz="1700">
              <a:solidFill>
                <a:srgbClr val="FFFF00"/>
              </a:solidFill>
              <a:latin typeface="Titillium Web Light"/>
              <a:ea typeface="Titillium Web Light"/>
              <a:cs typeface="Titillium Web Light"/>
              <a:sym typeface="Titillium Web Light"/>
            </a:endParaRPr>
          </a:p>
        </p:txBody>
      </p:sp>
      <p:sp>
        <p:nvSpPr>
          <p:cNvPr id="183" name="Google Shape;183;p23"/>
          <p:cNvSpPr txBox="1"/>
          <p:nvPr/>
        </p:nvSpPr>
        <p:spPr>
          <a:xfrm>
            <a:off x="4863675" y="2070863"/>
            <a:ext cx="30780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int main() </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  Class2 myObj;</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  myObj.myFunction();</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  return 0;</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a:t>
            </a:r>
            <a:endParaRPr sz="1700">
              <a:solidFill>
                <a:srgbClr val="FFFF00"/>
              </a:solidFill>
              <a:latin typeface="Titillium Web Light"/>
              <a:ea typeface="Titillium Web Light"/>
              <a:cs typeface="Titillium Web Light"/>
              <a:sym typeface="Titillium Web Light"/>
            </a:endParaRPr>
          </a:p>
        </p:txBody>
      </p:sp>
      <p:sp>
        <p:nvSpPr>
          <p:cNvPr id="184" name="Google Shape;184;p23"/>
          <p:cNvSpPr txBox="1"/>
          <p:nvPr/>
        </p:nvSpPr>
        <p:spPr>
          <a:xfrm>
            <a:off x="6809175" y="3965650"/>
            <a:ext cx="1132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00FF00"/>
                </a:solidFill>
                <a:latin typeface="Titillium Web Light"/>
                <a:ea typeface="Titillium Web Light"/>
                <a:cs typeface="Titillium Web Light"/>
                <a:sym typeface="Titillium Web Light"/>
              </a:rPr>
              <a:t>Output:</a:t>
            </a:r>
            <a:endParaRPr sz="1700">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00FF00"/>
                </a:solidFill>
                <a:latin typeface="Titillium Web Light"/>
                <a:ea typeface="Titillium Web Light"/>
                <a:cs typeface="Titillium Web Light"/>
                <a:sym typeface="Titillium Web Light"/>
              </a:rPr>
              <a:t>Class1</a:t>
            </a:r>
            <a:endParaRPr sz="1700">
              <a:solidFill>
                <a:srgbClr val="00FF00"/>
              </a:solidFill>
              <a:latin typeface="Titillium Web Light"/>
              <a:ea typeface="Titillium Web Light"/>
              <a:cs typeface="Titillium Web Light"/>
              <a:sym typeface="Titillium Web Light"/>
            </a:endParaRPr>
          </a:p>
        </p:txBody>
      </p:sp>
      <p:sp>
        <p:nvSpPr>
          <p:cNvPr id="185" name="Google Shape;185;p23"/>
          <p:cNvSpPr/>
          <p:nvPr/>
        </p:nvSpPr>
        <p:spPr>
          <a:xfrm>
            <a:off x="439725" y="1972125"/>
            <a:ext cx="7728900" cy="3095100"/>
          </a:xfrm>
          <a:prstGeom prst="roundRect">
            <a:avLst>
              <a:gd fmla="val 16667" name="adj"/>
            </a:avLst>
          </a:prstGeom>
          <a:noFill/>
          <a:ln cap="flat" cmpd="sng" w="19050">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3"/>
          <p:cNvCxnSpPr/>
          <p:nvPr/>
        </p:nvCxnSpPr>
        <p:spPr>
          <a:xfrm>
            <a:off x="3970900" y="1998775"/>
            <a:ext cx="0" cy="3063000"/>
          </a:xfrm>
          <a:prstGeom prst="straightConnector1">
            <a:avLst/>
          </a:prstGeom>
          <a:noFill/>
          <a:ln cap="flat" cmpd="sng" w="19050">
            <a:solidFill>
              <a:srgbClr val="FFF2CC"/>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4"/>
          <p:cNvSpPr txBox="1"/>
          <p:nvPr/>
        </p:nvSpPr>
        <p:spPr>
          <a:xfrm>
            <a:off x="436950" y="330000"/>
            <a:ext cx="8270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Titillium Web Light"/>
                <a:ea typeface="Titillium Web Light"/>
                <a:cs typeface="Titillium Web Light"/>
                <a:sym typeface="Titillium Web Light"/>
              </a:rPr>
              <a:t>There is another specifier named protected. This is like </a:t>
            </a:r>
            <a:r>
              <a:rPr lang="en" sz="1700">
                <a:solidFill>
                  <a:schemeClr val="lt1"/>
                </a:solidFill>
                <a:latin typeface="Titillium Web Light"/>
                <a:ea typeface="Titillium Web Light"/>
                <a:cs typeface="Titillium Web Light"/>
                <a:sym typeface="Titillium Web Light"/>
              </a:rPr>
              <a:t>private</a:t>
            </a:r>
            <a:r>
              <a:rPr lang="en" sz="1700">
                <a:solidFill>
                  <a:schemeClr val="lt1"/>
                </a:solidFill>
                <a:latin typeface="Titillium Web Light"/>
                <a:ea typeface="Titillium Web Light"/>
                <a:cs typeface="Titillium Web Light"/>
                <a:sym typeface="Titillium Web Light"/>
              </a:rPr>
              <a:t>, the only difference is that it can be used in inherited classes.</a:t>
            </a:r>
            <a:endParaRPr sz="1700">
              <a:solidFill>
                <a:schemeClr val="lt1"/>
              </a:solidFill>
              <a:latin typeface="Titillium Web Light"/>
              <a:ea typeface="Titillium Web Light"/>
              <a:cs typeface="Titillium Web Light"/>
              <a:sym typeface="Titillium Web Light"/>
            </a:endParaRPr>
          </a:p>
        </p:txBody>
      </p:sp>
      <p:sp>
        <p:nvSpPr>
          <p:cNvPr id="193" name="Google Shape;193;p24"/>
          <p:cNvSpPr txBox="1"/>
          <p:nvPr/>
        </p:nvSpPr>
        <p:spPr>
          <a:xfrm>
            <a:off x="999375" y="1252525"/>
            <a:ext cx="3291300" cy="35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class Student{</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protected:</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float cg;</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class Detail: public Student {</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public:</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int section;</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void setcg(float c) {</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cg = c;</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floatt getcg() {</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return cg;</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a:t>
            </a:r>
            <a:endParaRPr sz="1450">
              <a:solidFill>
                <a:srgbClr val="FFFF00"/>
              </a:solidFill>
              <a:latin typeface="Titillium Web Light"/>
              <a:ea typeface="Titillium Web Light"/>
              <a:cs typeface="Titillium Web Light"/>
              <a:sym typeface="Titillium Web Light"/>
            </a:endParaRPr>
          </a:p>
        </p:txBody>
      </p:sp>
      <p:sp>
        <p:nvSpPr>
          <p:cNvPr id="194" name="Google Shape;194;p24"/>
          <p:cNvSpPr txBox="1"/>
          <p:nvPr/>
        </p:nvSpPr>
        <p:spPr>
          <a:xfrm>
            <a:off x="4460275" y="1252525"/>
            <a:ext cx="4246800" cy="21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int main() </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a:t>
            </a:r>
            <a:endParaRPr sz="1450">
              <a:solidFill>
                <a:srgbClr val="FFFF00"/>
              </a:solidFill>
              <a:latin typeface="Titillium Web Light"/>
              <a:ea typeface="Titillium Web Light"/>
              <a:cs typeface="Titillium Web Light"/>
              <a:sym typeface="Titillium Web Light"/>
            </a:endParaRPr>
          </a:p>
          <a:p>
            <a:pPr indent="0" lvl="0" marL="45720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Detail myObj;</a:t>
            </a:r>
            <a:endParaRPr sz="1450">
              <a:solidFill>
                <a:srgbClr val="FFFF00"/>
              </a:solidFill>
              <a:latin typeface="Titillium Web Light"/>
              <a:ea typeface="Titillium Web Light"/>
              <a:cs typeface="Titillium Web Light"/>
              <a:sym typeface="Titillium Web Light"/>
            </a:endParaRPr>
          </a:p>
          <a:p>
            <a:pPr indent="0" lvl="0" marL="45720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myObj.setcg(9.7);</a:t>
            </a:r>
            <a:endParaRPr sz="1450">
              <a:solidFill>
                <a:srgbClr val="FFFF00"/>
              </a:solidFill>
              <a:latin typeface="Titillium Web Light"/>
              <a:ea typeface="Titillium Web Light"/>
              <a:cs typeface="Titillium Web Light"/>
              <a:sym typeface="Titillium Web Light"/>
            </a:endParaRPr>
          </a:p>
          <a:p>
            <a:pPr indent="0" lvl="0" marL="45720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myObj.section = 9;</a:t>
            </a:r>
            <a:endParaRPr sz="1450">
              <a:solidFill>
                <a:srgbClr val="FFFF00"/>
              </a:solidFill>
              <a:latin typeface="Titillium Web Light"/>
              <a:ea typeface="Titillium Web Light"/>
              <a:cs typeface="Titillium Web Light"/>
              <a:sym typeface="Titillium Web Light"/>
            </a:endParaRPr>
          </a:p>
          <a:p>
            <a:pPr indent="0" lvl="0" marL="45720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cout &lt;&lt; "cg: " &lt;&lt; myObj.getcg() &lt;&lt; "\n";</a:t>
            </a:r>
            <a:endParaRPr sz="1450">
              <a:solidFill>
                <a:srgbClr val="FFFF00"/>
              </a:solidFill>
              <a:latin typeface="Titillium Web Light"/>
              <a:ea typeface="Titillium Web Light"/>
              <a:cs typeface="Titillium Web Light"/>
              <a:sym typeface="Titillium Web Light"/>
            </a:endParaRPr>
          </a:p>
          <a:p>
            <a:pPr indent="0" lvl="0" marL="45720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cout &lt;&lt; "Section: " &lt;&lt; myObj.section &lt;&lt; "\n";</a:t>
            </a:r>
            <a:endParaRPr sz="1450">
              <a:solidFill>
                <a:srgbClr val="FFFF00"/>
              </a:solidFill>
              <a:latin typeface="Titillium Web Light"/>
              <a:ea typeface="Titillium Web Light"/>
              <a:cs typeface="Titillium Web Light"/>
              <a:sym typeface="Titillium Web Light"/>
            </a:endParaRPr>
          </a:p>
          <a:p>
            <a:pPr indent="0" lvl="0" marL="45720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  return 0;</a:t>
            </a:r>
            <a:endParaRPr sz="14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450">
                <a:solidFill>
                  <a:srgbClr val="FFFF00"/>
                </a:solidFill>
                <a:latin typeface="Titillium Web Light"/>
                <a:ea typeface="Titillium Web Light"/>
                <a:cs typeface="Titillium Web Light"/>
                <a:sym typeface="Titillium Web Light"/>
              </a:rPr>
              <a:t>}</a:t>
            </a:r>
            <a:endParaRPr sz="1450">
              <a:solidFill>
                <a:srgbClr val="FFFF00"/>
              </a:solidFill>
              <a:latin typeface="Titillium Web Light"/>
              <a:ea typeface="Titillium Web Light"/>
              <a:cs typeface="Titillium Web Light"/>
              <a:sym typeface="Titillium Web Light"/>
            </a:endParaRPr>
          </a:p>
        </p:txBody>
      </p:sp>
      <p:sp>
        <p:nvSpPr>
          <p:cNvPr id="195" name="Google Shape;195;p24"/>
          <p:cNvSpPr txBox="1"/>
          <p:nvPr/>
        </p:nvSpPr>
        <p:spPr>
          <a:xfrm>
            <a:off x="6595975" y="3565875"/>
            <a:ext cx="21111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00FF00"/>
                </a:solidFill>
                <a:latin typeface="Titillium Web Light"/>
                <a:ea typeface="Titillium Web Light"/>
                <a:cs typeface="Titillium Web Light"/>
                <a:sym typeface="Titillium Web Light"/>
              </a:rPr>
              <a:t>Output:</a:t>
            </a:r>
            <a:endParaRPr sz="1700">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00FF00"/>
                </a:solidFill>
                <a:latin typeface="Titillium Web Light"/>
                <a:ea typeface="Titillium Web Light"/>
                <a:cs typeface="Titillium Web Light"/>
                <a:sym typeface="Titillium Web Light"/>
              </a:rPr>
              <a:t>cg: 9.7</a:t>
            </a:r>
            <a:endParaRPr sz="1700">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00FF00"/>
                </a:solidFill>
                <a:latin typeface="Titillium Web Light"/>
                <a:ea typeface="Titillium Web Light"/>
                <a:cs typeface="Titillium Web Light"/>
                <a:sym typeface="Titillium Web Light"/>
              </a:rPr>
              <a:t>Section: 9</a:t>
            </a:r>
            <a:endParaRPr sz="1700">
              <a:solidFill>
                <a:srgbClr val="00FF00"/>
              </a:solidFill>
              <a:latin typeface="Titillium Web Light"/>
              <a:ea typeface="Titillium Web Light"/>
              <a:cs typeface="Titillium Web Light"/>
              <a:sym typeface="Titillium Web Light"/>
            </a:endParaRPr>
          </a:p>
        </p:txBody>
      </p:sp>
      <p:sp>
        <p:nvSpPr>
          <p:cNvPr id="196" name="Google Shape;196;p24"/>
          <p:cNvSpPr/>
          <p:nvPr/>
        </p:nvSpPr>
        <p:spPr>
          <a:xfrm>
            <a:off x="506350" y="1145950"/>
            <a:ext cx="8200800" cy="3877800"/>
          </a:xfrm>
          <a:prstGeom prst="roundRect">
            <a:avLst>
              <a:gd fmla="val 16667" name="adj"/>
            </a:avLst>
          </a:prstGeom>
          <a:noFill/>
          <a:ln cap="flat" cmpd="sng" w="19050">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24"/>
          <p:cNvCxnSpPr/>
          <p:nvPr/>
        </p:nvCxnSpPr>
        <p:spPr>
          <a:xfrm>
            <a:off x="3731025" y="1159275"/>
            <a:ext cx="26700" cy="3864600"/>
          </a:xfrm>
          <a:prstGeom prst="straightConnector1">
            <a:avLst/>
          </a:prstGeom>
          <a:noFill/>
          <a:ln cap="flat" cmpd="sng" w="19050">
            <a:solidFill>
              <a:srgbClr val="FFF2CC"/>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975300" y="122263"/>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600">
                <a:solidFill>
                  <a:srgbClr val="93C47D"/>
                </a:solidFill>
                <a:latin typeface="Times New Roman"/>
                <a:ea typeface="Times New Roman"/>
                <a:cs typeface="Times New Roman"/>
                <a:sym typeface="Times New Roman"/>
              </a:rPr>
              <a:t>Overloading</a:t>
            </a:r>
            <a:endParaRPr b="1" sz="4600">
              <a:solidFill>
                <a:srgbClr val="93C47D"/>
              </a:solidFill>
              <a:latin typeface="Times New Roman"/>
              <a:ea typeface="Times New Roman"/>
              <a:cs typeface="Times New Roman"/>
              <a:sym typeface="Times New Roman"/>
            </a:endParaRPr>
          </a:p>
        </p:txBody>
      </p:sp>
      <p:sp>
        <p:nvSpPr>
          <p:cNvPr id="203" name="Google Shape;203;p2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5"/>
          <p:cNvSpPr txBox="1"/>
          <p:nvPr/>
        </p:nvSpPr>
        <p:spPr>
          <a:xfrm>
            <a:off x="436950" y="1249425"/>
            <a:ext cx="82701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lt1"/>
                </a:solidFill>
                <a:latin typeface="Titillium Web Light"/>
                <a:ea typeface="Titillium Web Light"/>
                <a:cs typeface="Titillium Web Light"/>
                <a:sym typeface="Titillium Web Light"/>
              </a:rPr>
              <a:t>Method overloading is the process of overloading the method that has the same name but different parameters. C++ allows to have more than one definition for a function or an operator, which is called function overloading and operator overloading respectively. When an overloaded function or operator is called, the compiler determines the most appropriate definition to use, by comparing the argument types you have used to call the function or operator with the parameter types specified in the definitions.</a:t>
            </a:r>
            <a:endParaRPr sz="1450">
              <a:solidFill>
                <a:schemeClr val="lt1"/>
              </a:solidFill>
              <a:latin typeface="Titillium Web Light"/>
              <a:ea typeface="Titillium Web Light"/>
              <a:cs typeface="Titillium Web Light"/>
              <a:sym typeface="Titillium Web Light"/>
            </a:endParaRPr>
          </a:p>
        </p:txBody>
      </p:sp>
      <p:sp>
        <p:nvSpPr>
          <p:cNvPr id="205" name="Google Shape;205;p25"/>
          <p:cNvSpPr txBox="1"/>
          <p:nvPr/>
        </p:nvSpPr>
        <p:spPr>
          <a:xfrm>
            <a:off x="510175" y="2585075"/>
            <a:ext cx="3704400" cy="2601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FFFFF"/>
              </a:buClr>
              <a:buSzPts val="1500"/>
              <a:buFont typeface="Titillium Web Light"/>
              <a:buChar char="●"/>
            </a:pPr>
            <a:r>
              <a:rPr lang="en" sz="1500">
                <a:solidFill>
                  <a:srgbClr val="FFFFFF"/>
                </a:solidFill>
                <a:latin typeface="Titillium Web Light"/>
                <a:ea typeface="Titillium Web Light"/>
                <a:cs typeface="Titillium Web Light"/>
                <a:sym typeface="Titillium Web Light"/>
              </a:rPr>
              <a:t>Function Overloading:</a:t>
            </a:r>
            <a:endParaRPr sz="1500">
              <a:solidFill>
                <a:srgbClr val="FFFFFF"/>
              </a:solidFill>
              <a:latin typeface="Titillium Web Light"/>
              <a:ea typeface="Titillium Web Light"/>
              <a:cs typeface="Titillium Web Light"/>
              <a:sym typeface="Titillium Web Light"/>
            </a:endParaRPr>
          </a:p>
          <a:p>
            <a:pPr indent="0" lvl="0" marL="457200" rtl="0" algn="l">
              <a:spcBef>
                <a:spcPts val="0"/>
              </a:spcBef>
              <a:spcAft>
                <a:spcPts val="0"/>
              </a:spcAft>
              <a:buNone/>
            </a:pPr>
            <a:r>
              <a:t/>
            </a:r>
            <a:endParaRPr sz="1600">
              <a:solidFill>
                <a:srgbClr val="FFFFFF"/>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class funcOver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public:</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void print(int i)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cout &lt;&lt; "Int " &lt;&lt; endl;</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void print(float  f)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cout &lt;&lt; “Float " &lt;&lt; endl;</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a:t>
            </a:r>
            <a:endParaRPr>
              <a:solidFill>
                <a:srgbClr val="FFFF00"/>
              </a:solidFill>
              <a:latin typeface="Titillium Web Light"/>
              <a:ea typeface="Titillium Web Light"/>
              <a:cs typeface="Titillium Web Light"/>
              <a:sym typeface="Titillium Web Light"/>
            </a:endParaRPr>
          </a:p>
        </p:txBody>
      </p:sp>
      <p:sp>
        <p:nvSpPr>
          <p:cNvPr id="206" name="Google Shape;206;p25"/>
          <p:cNvSpPr txBox="1"/>
          <p:nvPr/>
        </p:nvSpPr>
        <p:spPr>
          <a:xfrm>
            <a:off x="4678975" y="3158650"/>
            <a:ext cx="1839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int main(void)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funcOverpd;</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pd.print(8);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pd.print(50.23);</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return 0;</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a:t>
            </a:r>
            <a:endParaRPr>
              <a:latin typeface="Titillium Web Light"/>
              <a:ea typeface="Titillium Web Light"/>
              <a:cs typeface="Titillium Web Light"/>
              <a:sym typeface="Titillium Web Light"/>
            </a:endParaRPr>
          </a:p>
        </p:txBody>
      </p:sp>
      <p:sp>
        <p:nvSpPr>
          <p:cNvPr id="207" name="Google Shape;207;p25"/>
          <p:cNvSpPr txBox="1"/>
          <p:nvPr/>
        </p:nvSpPr>
        <p:spPr>
          <a:xfrm>
            <a:off x="7115625" y="4235950"/>
            <a:ext cx="142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Output:</a:t>
            </a:r>
            <a:br>
              <a:rPr lang="en">
                <a:solidFill>
                  <a:srgbClr val="00FF00"/>
                </a:solidFill>
                <a:latin typeface="Titillium Web Light"/>
                <a:ea typeface="Titillium Web Light"/>
                <a:cs typeface="Titillium Web Light"/>
                <a:sym typeface="Titillium Web Light"/>
              </a:rPr>
            </a:br>
            <a:r>
              <a:rPr lang="en">
                <a:solidFill>
                  <a:srgbClr val="00FF00"/>
                </a:solidFill>
                <a:latin typeface="Titillium Web Light"/>
                <a:ea typeface="Titillium Web Light"/>
                <a:cs typeface="Titillium Web Light"/>
                <a:sym typeface="Titillium Web Light"/>
              </a:rPr>
              <a:t>Int</a:t>
            </a:r>
            <a:br>
              <a:rPr lang="en">
                <a:solidFill>
                  <a:srgbClr val="00FF00"/>
                </a:solidFill>
                <a:latin typeface="Titillium Web Light"/>
                <a:ea typeface="Titillium Web Light"/>
                <a:cs typeface="Titillium Web Light"/>
                <a:sym typeface="Titillium Web Light"/>
              </a:rPr>
            </a:br>
            <a:r>
              <a:rPr lang="en">
                <a:solidFill>
                  <a:srgbClr val="00FF00"/>
                </a:solidFill>
                <a:latin typeface="Titillium Web Light"/>
                <a:ea typeface="Titillium Web Light"/>
                <a:cs typeface="Titillium Web Light"/>
                <a:sym typeface="Titillium Web Light"/>
              </a:rPr>
              <a:t>Float</a:t>
            </a:r>
            <a:endParaRPr>
              <a:solidFill>
                <a:srgbClr val="00FF00"/>
              </a:solidFill>
              <a:latin typeface="Titillium Web Light"/>
              <a:ea typeface="Titillium Web Light"/>
              <a:cs typeface="Titillium Web Light"/>
              <a:sym typeface="Titillium Web Light"/>
            </a:endParaRPr>
          </a:p>
        </p:txBody>
      </p:sp>
      <p:sp>
        <p:nvSpPr>
          <p:cNvPr id="208" name="Google Shape;208;p25"/>
          <p:cNvSpPr/>
          <p:nvPr/>
        </p:nvSpPr>
        <p:spPr>
          <a:xfrm>
            <a:off x="319800" y="2998150"/>
            <a:ext cx="8387100" cy="2124900"/>
          </a:xfrm>
          <a:prstGeom prst="roundRect">
            <a:avLst>
              <a:gd fmla="val 16667" name="adj"/>
            </a:avLst>
          </a:prstGeom>
          <a:noFill/>
          <a:ln cap="flat" cmpd="sng" w="19050">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 name="Google Shape;209;p25"/>
          <p:cNvCxnSpPr/>
          <p:nvPr/>
        </p:nvCxnSpPr>
        <p:spPr>
          <a:xfrm>
            <a:off x="3531150" y="3024800"/>
            <a:ext cx="0" cy="2118600"/>
          </a:xfrm>
          <a:prstGeom prst="straightConnector1">
            <a:avLst/>
          </a:prstGeom>
          <a:noFill/>
          <a:ln cap="flat" cmpd="sng" w="19050">
            <a:solidFill>
              <a:srgbClr val="FFF2CC"/>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6"/>
          <p:cNvSpPr txBox="1"/>
          <p:nvPr/>
        </p:nvSpPr>
        <p:spPr>
          <a:xfrm>
            <a:off x="79950" y="-45000"/>
            <a:ext cx="4290600" cy="52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lt1"/>
                </a:solidFill>
                <a:latin typeface="Titillium Web"/>
                <a:ea typeface="Titillium Web"/>
                <a:cs typeface="Titillium Web"/>
                <a:sym typeface="Titillium Web"/>
              </a:rPr>
              <a:t>OPERATOR OVERLOADING:</a:t>
            </a:r>
            <a:endParaRPr b="1" sz="1100" u="sng">
              <a:solidFill>
                <a:schemeClr val="lt1"/>
              </a:solidFill>
              <a:latin typeface="Titillium Web"/>
              <a:ea typeface="Titillium Web"/>
              <a:cs typeface="Titillium Web"/>
              <a:sym typeface="Titillium Web"/>
            </a:endParaRPr>
          </a:p>
          <a:p>
            <a:pPr indent="0" lvl="0" marL="0" rtl="0" algn="l">
              <a:spcBef>
                <a:spcPts val="0"/>
              </a:spcBef>
              <a:spcAft>
                <a:spcPts val="0"/>
              </a:spcAft>
              <a:buNone/>
            </a:pPr>
            <a:r>
              <a:t/>
            </a:r>
            <a:endParaRPr b="1" sz="1100" u="sng">
              <a:solidFill>
                <a:schemeClr val="lt1"/>
              </a:solidFill>
              <a:latin typeface="Titillium Web"/>
              <a:ea typeface="Titillium Web"/>
              <a:cs typeface="Titillium Web"/>
              <a:sym typeface="Titillium Web"/>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class rect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public:</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double </a:t>
            </a:r>
            <a:r>
              <a:rPr lang="en">
                <a:solidFill>
                  <a:srgbClr val="FFFF00"/>
                </a:solidFill>
                <a:latin typeface="Titillium Web Light"/>
                <a:ea typeface="Titillium Web Light"/>
                <a:cs typeface="Titillium Web Light"/>
                <a:sym typeface="Titillium Web Light"/>
              </a:rPr>
              <a:t>area</a:t>
            </a:r>
            <a:r>
              <a:rPr lang="en" sz="1300">
                <a:solidFill>
                  <a:srgbClr val="FFFF00"/>
                </a:solidFill>
                <a:latin typeface="Titillium Web Light"/>
                <a:ea typeface="Titillium Web Light"/>
                <a:cs typeface="Titillium Web Light"/>
                <a:sym typeface="Titillium Web Light"/>
              </a:rPr>
              <a:t>(void)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return length * breadth;</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void setLength( double len )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length = len;</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void setBreadth( double bre )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breadth = bre;</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rect operator+(const rect&amp; b)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rect r;</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r.length = this-&gt;length + b.length;</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r.breadth = this-&gt;breadth + b.breadth;</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return r;</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private:</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double length;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double breadth;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a:t>
            </a:r>
            <a:endParaRPr sz="1300">
              <a:solidFill>
                <a:srgbClr val="FFFF00"/>
              </a:solidFill>
              <a:latin typeface="Titillium Web Light"/>
              <a:ea typeface="Titillium Web Light"/>
              <a:cs typeface="Titillium Web Light"/>
              <a:sym typeface="Titillium Web Light"/>
            </a:endParaRPr>
          </a:p>
        </p:txBody>
      </p:sp>
      <p:sp>
        <p:nvSpPr>
          <p:cNvPr id="216" name="Google Shape;216;p26"/>
          <p:cNvSpPr txBox="1"/>
          <p:nvPr/>
        </p:nvSpPr>
        <p:spPr>
          <a:xfrm>
            <a:off x="4703775" y="81700"/>
            <a:ext cx="4050900" cy="51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int main()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rect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1;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2;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rect </a:t>
            </a:r>
            <a:r>
              <a:rPr lang="en" sz="1300">
                <a:solidFill>
                  <a:srgbClr val="FFFF00"/>
                </a:solidFill>
                <a:latin typeface="Titillium Web Light"/>
                <a:ea typeface="Titillium Web Light"/>
                <a:cs typeface="Titillium Web Light"/>
                <a:sym typeface="Titillium Web Light"/>
              </a:rPr>
              <a:t>rect3</a:t>
            </a: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double area = 0.0;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1.setLength(2.0);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1.setBreadth(3.0);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Box2.setLength(5.0);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Box2.setBreadth(6.0);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r>
              <a:rPr lang="en" sz="1300">
                <a:solidFill>
                  <a:srgbClr val="FFFF00"/>
                </a:solidFill>
                <a:latin typeface="Titillium Web Light"/>
                <a:ea typeface="Titillium Web Light"/>
                <a:cs typeface="Titillium Web Light"/>
                <a:sym typeface="Titillium Web Light"/>
              </a:rPr>
              <a:t>area</a:t>
            </a:r>
            <a:r>
              <a:rPr lang="en" sz="1300">
                <a:solidFill>
                  <a:srgbClr val="FFFF00"/>
                </a:solidFill>
                <a:latin typeface="Titillium Web Light"/>
                <a:ea typeface="Titillium Web Light"/>
                <a:cs typeface="Titillium Web Light"/>
                <a:sym typeface="Titillium Web Light"/>
              </a:rPr>
              <a:t> =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1.</a:t>
            </a:r>
            <a:r>
              <a:rPr lang="en" sz="1300">
                <a:solidFill>
                  <a:srgbClr val="FFFF00"/>
                </a:solidFill>
                <a:latin typeface="Titillium Web Light"/>
                <a:ea typeface="Titillium Web Light"/>
                <a:cs typeface="Titillium Web Light"/>
                <a:sym typeface="Titillium Web Light"/>
              </a:rPr>
              <a:t>area</a:t>
            </a:r>
            <a:r>
              <a:rPr lang="en" sz="1300">
                <a:solidFill>
                  <a:srgbClr val="FFFF00"/>
                </a:solidFill>
                <a:latin typeface="Titillium Web Light"/>
                <a:ea typeface="Titillium Web Light"/>
                <a:cs typeface="Titillium Web Light"/>
                <a:sym typeface="Titillium Web Light"/>
              </a:rPr>
              <a:t>e();</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cout &lt;&lt; "Area of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1 : " &lt;&lt; area &lt;&lt;endl;</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r>
              <a:rPr lang="en" sz="1300">
                <a:solidFill>
                  <a:srgbClr val="FFFF00"/>
                </a:solidFill>
                <a:latin typeface="Titillium Web Light"/>
                <a:ea typeface="Titillium Web Light"/>
                <a:cs typeface="Titillium Web Light"/>
                <a:sym typeface="Titillium Web Light"/>
              </a:rPr>
              <a:t>area</a:t>
            </a:r>
            <a:r>
              <a:rPr lang="en" sz="1300">
                <a:solidFill>
                  <a:srgbClr val="FFFF00"/>
                </a:solidFill>
                <a:latin typeface="Titillium Web Light"/>
                <a:ea typeface="Titillium Web Light"/>
                <a:cs typeface="Titillium Web Light"/>
                <a:sym typeface="Titillium Web Light"/>
              </a:rPr>
              <a:t> =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2.</a:t>
            </a:r>
            <a:r>
              <a:rPr lang="en" sz="1300">
                <a:solidFill>
                  <a:srgbClr val="FFFF00"/>
                </a:solidFill>
                <a:latin typeface="Titillium Web Light"/>
                <a:ea typeface="Titillium Web Light"/>
                <a:cs typeface="Titillium Web Light"/>
                <a:sym typeface="Titillium Web Light"/>
              </a:rPr>
              <a:t>area</a:t>
            </a:r>
            <a:r>
              <a:rPr lang="en" sz="1300">
                <a:solidFill>
                  <a:srgbClr val="FFFF00"/>
                </a:solidFill>
                <a:latin typeface="Titillium Web Light"/>
                <a:ea typeface="Titillium Web Light"/>
                <a:cs typeface="Titillium Web Light"/>
                <a:sym typeface="Titillium Web Light"/>
              </a:rPr>
              <a:t>();</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cout &lt;&lt; "Area of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2 : " &lt;&lt; </a:t>
            </a:r>
            <a:r>
              <a:rPr lang="en" sz="1300">
                <a:solidFill>
                  <a:srgbClr val="FFFF00"/>
                </a:solidFill>
                <a:latin typeface="Titillium Web Light"/>
                <a:ea typeface="Titillium Web Light"/>
                <a:cs typeface="Titillium Web Light"/>
                <a:sym typeface="Titillium Web Light"/>
              </a:rPr>
              <a:t>area</a:t>
            </a:r>
            <a:r>
              <a:rPr lang="en" sz="1300">
                <a:solidFill>
                  <a:srgbClr val="FFFF00"/>
                </a:solidFill>
                <a:latin typeface="Titillium Web Light"/>
                <a:ea typeface="Titillium Web Light"/>
                <a:cs typeface="Titillium Web Light"/>
                <a:sym typeface="Titillium Web Light"/>
              </a:rPr>
              <a:t> &lt;&lt;endl;</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3 =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1 +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2;</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a:t>
            </a:r>
            <a:r>
              <a:rPr lang="en" sz="1300">
                <a:solidFill>
                  <a:srgbClr val="FFFF00"/>
                </a:solidFill>
                <a:latin typeface="Titillium Web Light"/>
                <a:ea typeface="Titillium Web Light"/>
                <a:cs typeface="Titillium Web Light"/>
                <a:sym typeface="Titillium Web Light"/>
              </a:rPr>
              <a:t>area </a:t>
            </a:r>
            <a:r>
              <a:rPr lang="en" sz="1300">
                <a:solidFill>
                  <a:srgbClr val="FFFF00"/>
                </a:solidFill>
                <a:latin typeface="Titillium Web Light"/>
                <a:ea typeface="Titillium Web Light"/>
                <a:cs typeface="Titillium Web Light"/>
                <a:sym typeface="Titillium Web Light"/>
              </a:rPr>
              <a:t>=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3.</a:t>
            </a:r>
            <a:r>
              <a:rPr lang="en" sz="1300">
                <a:solidFill>
                  <a:srgbClr val="FFFF00"/>
                </a:solidFill>
                <a:latin typeface="Titillium Web Light"/>
                <a:ea typeface="Titillium Web Light"/>
                <a:cs typeface="Titillium Web Light"/>
                <a:sym typeface="Titillium Web Light"/>
              </a:rPr>
              <a:t>area</a:t>
            </a:r>
            <a:r>
              <a:rPr lang="en" sz="1300">
                <a:solidFill>
                  <a:srgbClr val="FFFF00"/>
                </a:solidFill>
                <a:latin typeface="Titillium Web Light"/>
                <a:ea typeface="Titillium Web Light"/>
                <a:cs typeface="Titillium Web Light"/>
                <a:sym typeface="Titillium Web Light"/>
              </a:rPr>
              <a:t>e();</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cout &lt;&lt; "Area of </a:t>
            </a:r>
            <a:r>
              <a:rPr lang="en" sz="1300">
                <a:solidFill>
                  <a:srgbClr val="FFFF00"/>
                </a:solidFill>
                <a:latin typeface="Titillium Web Light"/>
                <a:ea typeface="Titillium Web Light"/>
                <a:cs typeface="Titillium Web Light"/>
                <a:sym typeface="Titillium Web Light"/>
              </a:rPr>
              <a:t>rect</a:t>
            </a:r>
            <a:r>
              <a:rPr lang="en" sz="1300">
                <a:solidFill>
                  <a:srgbClr val="FFFF00"/>
                </a:solidFill>
                <a:latin typeface="Titillium Web Light"/>
                <a:ea typeface="Titillium Web Light"/>
                <a:cs typeface="Titillium Web Light"/>
                <a:sym typeface="Titillium Web Light"/>
              </a:rPr>
              <a:t>3 : " &lt;&lt; </a:t>
            </a:r>
            <a:r>
              <a:rPr lang="en" sz="1300">
                <a:solidFill>
                  <a:srgbClr val="FFFF00"/>
                </a:solidFill>
                <a:latin typeface="Titillium Web Light"/>
                <a:ea typeface="Titillium Web Light"/>
                <a:cs typeface="Titillium Web Light"/>
                <a:sym typeface="Titillium Web Light"/>
              </a:rPr>
              <a:t>area</a:t>
            </a:r>
            <a:r>
              <a:rPr lang="en" sz="1300">
                <a:solidFill>
                  <a:srgbClr val="FFFF00"/>
                </a:solidFill>
                <a:latin typeface="Titillium Web Light"/>
                <a:ea typeface="Titillium Web Light"/>
                <a:cs typeface="Titillium Web Light"/>
                <a:sym typeface="Titillium Web Light"/>
              </a:rPr>
              <a:t> &lt;&lt;endl;</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   return 0;</a:t>
            </a:r>
            <a:endParaRPr sz="13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300">
                <a:solidFill>
                  <a:srgbClr val="FFFF00"/>
                </a:solidFill>
                <a:latin typeface="Titillium Web Light"/>
                <a:ea typeface="Titillium Web Light"/>
                <a:cs typeface="Titillium Web Light"/>
                <a:sym typeface="Titillium Web Light"/>
              </a:rPr>
              <a:t>}</a:t>
            </a:r>
            <a:endParaRPr sz="1300">
              <a:solidFill>
                <a:srgbClr val="FFFF00"/>
              </a:solidFill>
              <a:latin typeface="Titillium Web Light"/>
              <a:ea typeface="Titillium Web Light"/>
              <a:cs typeface="Titillium Web Light"/>
              <a:sym typeface="Titillium Web Light"/>
            </a:endParaRPr>
          </a:p>
        </p:txBody>
      </p:sp>
      <p:sp>
        <p:nvSpPr>
          <p:cNvPr id="217" name="Google Shape;217;p26"/>
          <p:cNvSpPr txBox="1"/>
          <p:nvPr/>
        </p:nvSpPr>
        <p:spPr>
          <a:xfrm>
            <a:off x="7038600" y="0"/>
            <a:ext cx="210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Output</a:t>
            </a:r>
            <a:endParaRPr>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Area of rect1: 6.0</a:t>
            </a:r>
            <a:endParaRPr>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Area ot rect2: 30.0</a:t>
            </a:r>
            <a:endParaRPr>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Area of rect3: 63.0</a:t>
            </a:r>
            <a:endParaRPr>
              <a:solidFill>
                <a:srgbClr val="00FF00"/>
              </a:solidFill>
              <a:latin typeface="Titillium Web Light"/>
              <a:ea typeface="Titillium Web Light"/>
              <a:cs typeface="Titillium Web Light"/>
              <a:sym typeface="Titillium Web Light"/>
            </a:endParaRPr>
          </a:p>
        </p:txBody>
      </p:sp>
      <p:cxnSp>
        <p:nvCxnSpPr>
          <p:cNvPr id="218" name="Google Shape;218;p26"/>
          <p:cNvCxnSpPr/>
          <p:nvPr/>
        </p:nvCxnSpPr>
        <p:spPr>
          <a:xfrm>
            <a:off x="3717700" y="13325"/>
            <a:ext cx="0" cy="5130300"/>
          </a:xfrm>
          <a:prstGeom prst="straightConnector1">
            <a:avLst/>
          </a:prstGeom>
          <a:noFill/>
          <a:ln cap="flat" cmpd="sng" w="19050">
            <a:solidFill>
              <a:srgbClr val="FFF2CC"/>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975300" y="175563"/>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3700">
                <a:solidFill>
                  <a:srgbClr val="93C47D"/>
                </a:solidFill>
                <a:latin typeface="Times New Roman"/>
                <a:ea typeface="Times New Roman"/>
                <a:cs typeface="Times New Roman"/>
                <a:sym typeface="Times New Roman"/>
              </a:rPr>
              <a:t>Data Hiding &amp; Access Specifiers</a:t>
            </a:r>
            <a:endParaRPr b="1" sz="3700">
              <a:solidFill>
                <a:srgbClr val="93C47D"/>
              </a:solidFill>
              <a:latin typeface="Times New Roman"/>
              <a:ea typeface="Times New Roman"/>
              <a:cs typeface="Times New Roman"/>
              <a:sym typeface="Times New Roman"/>
            </a:endParaRPr>
          </a:p>
        </p:txBody>
      </p:sp>
      <p:sp>
        <p:nvSpPr>
          <p:cNvPr id="224" name="Google Shape;224;p2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27"/>
          <p:cNvSpPr txBox="1"/>
          <p:nvPr/>
        </p:nvSpPr>
        <p:spPr>
          <a:xfrm>
            <a:off x="436950" y="1222775"/>
            <a:ext cx="8270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Titillium Web Light"/>
                <a:ea typeface="Titillium Web Light"/>
                <a:cs typeface="Titillium Web Light"/>
                <a:sym typeface="Titillium Web Light"/>
              </a:rPr>
              <a:t>Data hiding is a  technique specifically used in object-oriented programming (OOP) to hide internal object data. Data hiding ensures exclusive data access to class members and protects object integrity by preventing unintended or intended changes.</a:t>
            </a:r>
            <a:endParaRPr sz="80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80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chemeClr val="lt1"/>
                </a:solidFill>
                <a:latin typeface="Titillium Web Light"/>
                <a:ea typeface="Titillium Web Light"/>
                <a:cs typeface="Titillium Web Light"/>
                <a:sym typeface="Titillium Web Light"/>
              </a:rPr>
              <a:t>Access specifiers are used to implement data hiding.</a:t>
            </a:r>
            <a:endParaRPr sz="1600">
              <a:solidFill>
                <a:schemeClr val="lt1"/>
              </a:solidFill>
              <a:latin typeface="Titillium Web Light"/>
              <a:ea typeface="Titillium Web Light"/>
              <a:cs typeface="Titillium Web Light"/>
              <a:sym typeface="Titillium Web Light"/>
            </a:endParaRPr>
          </a:p>
        </p:txBody>
      </p:sp>
      <p:sp>
        <p:nvSpPr>
          <p:cNvPr id="226" name="Google Shape;226;p27"/>
          <p:cNvSpPr txBox="1"/>
          <p:nvPr/>
        </p:nvSpPr>
        <p:spPr>
          <a:xfrm>
            <a:off x="303700" y="2515763"/>
            <a:ext cx="82701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Titillium Web Light"/>
              <a:buChar char="●"/>
            </a:pPr>
            <a:r>
              <a:rPr b="1" lang="en" sz="1600">
                <a:solidFill>
                  <a:schemeClr val="lt1"/>
                </a:solidFill>
                <a:latin typeface="Titillium Web"/>
                <a:ea typeface="Titillium Web"/>
                <a:cs typeface="Titillium Web"/>
                <a:sym typeface="Titillium Web"/>
              </a:rPr>
              <a:t>Public:</a:t>
            </a:r>
            <a:r>
              <a:rPr lang="en" sz="1600">
                <a:solidFill>
                  <a:schemeClr val="lt1"/>
                </a:solidFill>
                <a:latin typeface="Titillium Web Light"/>
                <a:ea typeface="Titillium Web Light"/>
                <a:cs typeface="Titillium Web Light"/>
                <a:sym typeface="Titillium Web Light"/>
              </a:rPr>
              <a:t> All the class members declared under the public specifier will be available to everyone and can be accessed by other classes and functions too.</a:t>
            </a:r>
            <a:endParaRPr sz="800">
              <a:solidFill>
                <a:schemeClr val="lt1"/>
              </a:solidFill>
              <a:latin typeface="Titillium Web Light"/>
              <a:ea typeface="Titillium Web Light"/>
              <a:cs typeface="Titillium Web Light"/>
              <a:sym typeface="Titillium Web Light"/>
            </a:endParaRPr>
          </a:p>
          <a:p>
            <a:pPr indent="0" lvl="0" marL="457200" rtl="0" algn="l">
              <a:spcBef>
                <a:spcPts val="0"/>
              </a:spcBef>
              <a:spcAft>
                <a:spcPts val="0"/>
              </a:spcAft>
              <a:buNone/>
            </a:pPr>
            <a:r>
              <a:t/>
            </a:r>
            <a:endParaRPr sz="800">
              <a:solidFill>
                <a:schemeClr val="lt1"/>
              </a:solidFill>
              <a:latin typeface="Titillium Web Light"/>
              <a:ea typeface="Titillium Web Light"/>
              <a:cs typeface="Titillium Web Light"/>
              <a:sym typeface="Titillium Web Light"/>
            </a:endParaRPr>
          </a:p>
          <a:p>
            <a:pPr indent="-330200" lvl="0" marL="457200" rtl="0" algn="l">
              <a:spcBef>
                <a:spcPts val="0"/>
              </a:spcBef>
              <a:spcAft>
                <a:spcPts val="0"/>
              </a:spcAft>
              <a:buClr>
                <a:schemeClr val="lt1"/>
              </a:buClr>
              <a:buSzPts val="1600"/>
              <a:buFont typeface="Titillium Web Light"/>
              <a:buChar char="●"/>
            </a:pPr>
            <a:r>
              <a:rPr b="1" lang="en" sz="1600">
                <a:solidFill>
                  <a:schemeClr val="lt1"/>
                </a:solidFill>
                <a:latin typeface="Titillium Web"/>
                <a:ea typeface="Titillium Web"/>
                <a:cs typeface="Titillium Web"/>
                <a:sym typeface="Titillium Web"/>
              </a:rPr>
              <a:t>Private:</a:t>
            </a:r>
            <a:r>
              <a:rPr lang="en" sz="1600">
                <a:solidFill>
                  <a:schemeClr val="lt1"/>
                </a:solidFill>
                <a:latin typeface="Titillium Web Light"/>
                <a:ea typeface="Titillium Web Light"/>
                <a:cs typeface="Titillium Web Light"/>
                <a:sym typeface="Titillium Web Light"/>
              </a:rPr>
              <a:t> The class members declared as private can be accessed only by the member functions inside the class. They are not allowed to be accessed directly by any object or function outside the class.</a:t>
            </a:r>
            <a:endParaRPr sz="800">
              <a:solidFill>
                <a:schemeClr val="lt1"/>
              </a:solidFill>
              <a:latin typeface="Titillium Web Light"/>
              <a:ea typeface="Titillium Web Light"/>
              <a:cs typeface="Titillium Web Light"/>
              <a:sym typeface="Titillium Web Light"/>
            </a:endParaRPr>
          </a:p>
          <a:p>
            <a:pPr indent="0" lvl="0" marL="457200" rtl="0" algn="l">
              <a:spcBef>
                <a:spcPts val="0"/>
              </a:spcBef>
              <a:spcAft>
                <a:spcPts val="0"/>
              </a:spcAft>
              <a:buNone/>
            </a:pPr>
            <a:r>
              <a:t/>
            </a:r>
            <a:endParaRPr sz="800">
              <a:solidFill>
                <a:schemeClr val="lt1"/>
              </a:solidFill>
              <a:latin typeface="Titillium Web Light"/>
              <a:ea typeface="Titillium Web Light"/>
              <a:cs typeface="Titillium Web Light"/>
              <a:sym typeface="Titillium Web Light"/>
            </a:endParaRPr>
          </a:p>
          <a:p>
            <a:pPr indent="-330200" lvl="0" marL="457200" rtl="0" algn="l">
              <a:spcBef>
                <a:spcPts val="0"/>
              </a:spcBef>
              <a:spcAft>
                <a:spcPts val="0"/>
              </a:spcAft>
              <a:buClr>
                <a:schemeClr val="lt1"/>
              </a:buClr>
              <a:buSzPts val="1600"/>
              <a:buFont typeface="Titillium Web Light"/>
              <a:buChar char="●"/>
            </a:pPr>
            <a:r>
              <a:rPr b="1" lang="en" sz="1600">
                <a:solidFill>
                  <a:schemeClr val="lt1"/>
                </a:solidFill>
                <a:latin typeface="Titillium Web"/>
                <a:ea typeface="Titillium Web"/>
                <a:cs typeface="Titillium Web"/>
                <a:sym typeface="Titillium Web"/>
              </a:rPr>
              <a:t>Protected: </a:t>
            </a:r>
            <a:r>
              <a:rPr lang="en" sz="1600">
                <a:solidFill>
                  <a:schemeClr val="lt1"/>
                </a:solidFill>
                <a:latin typeface="Titillium Web Light"/>
                <a:ea typeface="Titillium Web Light"/>
                <a:cs typeface="Titillium Web Light"/>
                <a:sym typeface="Titillium Web Light"/>
              </a:rPr>
              <a:t>Protected is similar to private access specifier in the sense that it can’t be accessed outside of it’s class unless with the help of friend class. The difference is that the class members declared as Protected can be accessed by any derived class of that class as well. </a:t>
            </a:r>
            <a:endParaRPr sz="1600">
              <a:solidFill>
                <a:schemeClr val="lt1"/>
              </a:solidFill>
              <a:latin typeface="Titillium Web Light"/>
              <a:ea typeface="Titillium Web Light"/>
              <a:cs typeface="Titillium Web Light"/>
              <a:sym typeface="Titillium Web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28"/>
          <p:cNvSpPr txBox="1"/>
          <p:nvPr/>
        </p:nvSpPr>
        <p:spPr>
          <a:xfrm>
            <a:off x="519675" y="253175"/>
            <a:ext cx="8115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rgbClr val="93C47D"/>
                </a:solidFill>
                <a:latin typeface="Times New Roman"/>
                <a:ea typeface="Times New Roman"/>
                <a:cs typeface="Times New Roman"/>
                <a:sym typeface="Times New Roman"/>
              </a:rPr>
              <a:t>Virtual Functions</a:t>
            </a:r>
            <a:endParaRPr b="1" sz="4000">
              <a:solidFill>
                <a:srgbClr val="93C47D"/>
              </a:solidFill>
              <a:latin typeface="Times New Roman"/>
              <a:ea typeface="Times New Roman"/>
              <a:cs typeface="Times New Roman"/>
              <a:sym typeface="Times New Roman"/>
            </a:endParaRPr>
          </a:p>
        </p:txBody>
      </p:sp>
      <p:sp>
        <p:nvSpPr>
          <p:cNvPr id="233" name="Google Shape;233;p28"/>
          <p:cNvSpPr txBox="1"/>
          <p:nvPr/>
        </p:nvSpPr>
        <p:spPr>
          <a:xfrm>
            <a:off x="162150" y="1272325"/>
            <a:ext cx="8819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Titillium Web Light"/>
                <a:ea typeface="Titillium Web Light"/>
                <a:cs typeface="Titillium Web Light"/>
                <a:sym typeface="Titillium Web Light"/>
              </a:rPr>
              <a:t>A virtual function is a member function which is declared in the base class using the keyword virtual and is re-defined by the derived class.</a:t>
            </a:r>
            <a:endParaRPr sz="1500">
              <a:solidFill>
                <a:schemeClr val="lt1"/>
              </a:solidFill>
              <a:latin typeface="Titillium Web Light"/>
              <a:ea typeface="Titillium Web Light"/>
              <a:cs typeface="Titillium Web Light"/>
              <a:sym typeface="Titillium Web Light"/>
            </a:endParaRPr>
          </a:p>
        </p:txBody>
      </p:sp>
      <p:sp>
        <p:nvSpPr>
          <p:cNvPr id="234" name="Google Shape;234;p28"/>
          <p:cNvSpPr txBox="1"/>
          <p:nvPr/>
        </p:nvSpPr>
        <p:spPr>
          <a:xfrm>
            <a:off x="786200" y="1918825"/>
            <a:ext cx="2784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class Shape{</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public:</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void name(){</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cout &lt;&lt; "Shape" &lt;&lt; endl;</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class Square : public Shape{</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public:</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int name(){</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cout &lt;&lt; "Square " &lt;&lt; endl</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a:t>
            </a:r>
            <a:endParaRPr>
              <a:solidFill>
                <a:srgbClr val="FFFF00"/>
              </a:solidFill>
              <a:latin typeface="Titillium Web Light"/>
              <a:ea typeface="Titillium Web Light"/>
              <a:cs typeface="Titillium Web Light"/>
              <a:sym typeface="Titillium Web Light"/>
            </a:endParaRPr>
          </a:p>
        </p:txBody>
      </p:sp>
      <p:sp>
        <p:nvSpPr>
          <p:cNvPr id="235" name="Google Shape;235;p28"/>
          <p:cNvSpPr txBox="1"/>
          <p:nvPr/>
        </p:nvSpPr>
        <p:spPr>
          <a:xfrm>
            <a:off x="4850350" y="1918825"/>
            <a:ext cx="33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sp>
        <p:nvSpPr>
          <p:cNvPr id="236" name="Google Shape;236;p28"/>
          <p:cNvSpPr txBox="1"/>
          <p:nvPr/>
        </p:nvSpPr>
        <p:spPr>
          <a:xfrm>
            <a:off x="4264050" y="2038750"/>
            <a:ext cx="1492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int main(void)</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Shape* s;</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Square sq;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s = &amp;sq;</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s-&gt;name();</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return 0;</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a:t>
            </a:r>
            <a:endParaRPr>
              <a:solidFill>
                <a:srgbClr val="FFFF00"/>
              </a:solidFill>
              <a:latin typeface="Titillium Web Light"/>
              <a:ea typeface="Titillium Web Light"/>
              <a:cs typeface="Titillium Web Light"/>
              <a:sym typeface="Titillium Web Light"/>
            </a:endParaRPr>
          </a:p>
        </p:txBody>
      </p:sp>
      <p:sp>
        <p:nvSpPr>
          <p:cNvPr id="237" name="Google Shape;237;p28"/>
          <p:cNvSpPr txBox="1"/>
          <p:nvPr/>
        </p:nvSpPr>
        <p:spPr>
          <a:xfrm>
            <a:off x="6729175" y="3864300"/>
            <a:ext cx="167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Output:</a:t>
            </a:r>
            <a:endParaRPr>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Shape</a:t>
            </a:r>
            <a:endParaRPr>
              <a:solidFill>
                <a:srgbClr val="00FF00"/>
              </a:solidFill>
              <a:latin typeface="Titillium Web Light"/>
              <a:ea typeface="Titillium Web Light"/>
              <a:cs typeface="Titillium Web Light"/>
              <a:sym typeface="Titillium Web Light"/>
            </a:endParaRPr>
          </a:p>
        </p:txBody>
      </p:sp>
      <p:sp>
        <p:nvSpPr>
          <p:cNvPr id="238" name="Google Shape;238;p28"/>
          <p:cNvSpPr/>
          <p:nvPr/>
        </p:nvSpPr>
        <p:spPr>
          <a:xfrm>
            <a:off x="546325" y="1878850"/>
            <a:ext cx="7555500" cy="3104700"/>
          </a:xfrm>
          <a:prstGeom prst="roundRect">
            <a:avLst>
              <a:gd fmla="val 16667" name="adj"/>
            </a:avLst>
          </a:prstGeom>
          <a:noFill/>
          <a:ln cap="flat" cmpd="sng" w="19050">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28"/>
          <p:cNvCxnSpPr/>
          <p:nvPr/>
        </p:nvCxnSpPr>
        <p:spPr>
          <a:xfrm>
            <a:off x="3504500" y="1892175"/>
            <a:ext cx="0" cy="3131700"/>
          </a:xfrm>
          <a:prstGeom prst="straightConnector1">
            <a:avLst/>
          </a:prstGeom>
          <a:noFill/>
          <a:ln cap="flat" cmpd="sng" w="19050">
            <a:solidFill>
              <a:srgbClr val="FFF2CC"/>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29"/>
          <p:cNvSpPr txBox="1"/>
          <p:nvPr/>
        </p:nvSpPr>
        <p:spPr>
          <a:xfrm>
            <a:off x="519675" y="253175"/>
            <a:ext cx="8115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rgbClr val="93C47D"/>
                </a:solidFill>
                <a:latin typeface="Times New Roman"/>
                <a:ea typeface="Times New Roman"/>
                <a:cs typeface="Times New Roman"/>
                <a:sym typeface="Times New Roman"/>
              </a:rPr>
              <a:t>Abstract Classes</a:t>
            </a:r>
            <a:endParaRPr b="1" sz="4000">
              <a:solidFill>
                <a:srgbClr val="93C47D"/>
              </a:solidFill>
              <a:latin typeface="Times New Roman"/>
              <a:ea typeface="Times New Roman"/>
              <a:cs typeface="Times New Roman"/>
              <a:sym typeface="Times New Roman"/>
            </a:endParaRPr>
          </a:p>
        </p:txBody>
      </p:sp>
      <p:sp>
        <p:nvSpPr>
          <p:cNvPr id="246" name="Google Shape;246;p29"/>
          <p:cNvSpPr txBox="1"/>
          <p:nvPr/>
        </p:nvSpPr>
        <p:spPr>
          <a:xfrm>
            <a:off x="162150" y="1219025"/>
            <a:ext cx="8819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Light"/>
                <a:ea typeface="Titillium Web Light"/>
                <a:cs typeface="Titillium Web Light"/>
                <a:sym typeface="Titillium Web Light"/>
              </a:rPr>
              <a:t>A pure virtual function is declared by assigning 0 in declaration. A class is abstract if it has at least one pure virtual function. A pure virtual function (or abstract function) in C++ is a virtual function for which we can have implementation, but we must override that function in the derived class, otherwise the derived class will also become abstract class </a:t>
            </a:r>
            <a:endParaRPr>
              <a:solidFill>
                <a:schemeClr val="lt1"/>
              </a:solidFill>
              <a:latin typeface="Titillium Web Light"/>
              <a:ea typeface="Titillium Web Light"/>
              <a:cs typeface="Titillium Web Light"/>
              <a:sym typeface="Titillium Web Light"/>
            </a:endParaRPr>
          </a:p>
        </p:txBody>
      </p:sp>
      <p:sp>
        <p:nvSpPr>
          <p:cNvPr id="247" name="Google Shape;247;p29"/>
          <p:cNvSpPr txBox="1"/>
          <p:nvPr/>
        </p:nvSpPr>
        <p:spPr>
          <a:xfrm>
            <a:off x="439725" y="2319025"/>
            <a:ext cx="22920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00"/>
                </a:solidFill>
                <a:latin typeface="Titillium Web Light"/>
                <a:ea typeface="Titillium Web Light"/>
                <a:cs typeface="Titillium Web Light"/>
                <a:sym typeface="Titillium Web Light"/>
              </a:rPr>
              <a:t>class Test{</a:t>
            </a:r>
            <a:endParaRPr sz="15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FFFF00"/>
                </a:solidFill>
                <a:latin typeface="Titillium Web Light"/>
                <a:ea typeface="Titillium Web Light"/>
                <a:cs typeface="Titillium Web Light"/>
                <a:sym typeface="Titillium Web Light"/>
              </a:rPr>
              <a:t>   int x;</a:t>
            </a:r>
            <a:endParaRPr sz="15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FFFF00"/>
                </a:solidFill>
                <a:latin typeface="Titillium Web Light"/>
                <a:ea typeface="Titillium Web Light"/>
                <a:cs typeface="Titillium Web Light"/>
                <a:sym typeface="Titillium Web Light"/>
              </a:rPr>
              <a:t>public:</a:t>
            </a:r>
            <a:endParaRPr sz="15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FFFF00"/>
                </a:solidFill>
                <a:latin typeface="Titillium Web Light"/>
                <a:ea typeface="Titillium Web Light"/>
                <a:cs typeface="Titillium Web Light"/>
                <a:sym typeface="Titillium Web Light"/>
              </a:rPr>
              <a:t>    virtual void sample() = 0;</a:t>
            </a:r>
            <a:endParaRPr sz="15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FFFF00"/>
                </a:solidFill>
                <a:latin typeface="Titillium Web Light"/>
                <a:ea typeface="Titillium Web Light"/>
                <a:cs typeface="Titillium Web Light"/>
                <a:sym typeface="Titillium Web Light"/>
              </a:rPr>
              <a:t>    int getX() { return x; }</a:t>
            </a:r>
            <a:endParaRPr sz="15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FFFF00"/>
                </a:solidFill>
                <a:latin typeface="Titillium Web Light"/>
                <a:ea typeface="Titillium Web Light"/>
                <a:cs typeface="Titillium Web Light"/>
                <a:sym typeface="Titillium Web Light"/>
              </a:rPr>
              <a:t>};</a:t>
            </a:r>
            <a:endParaRPr sz="15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FFFF00"/>
                </a:solidFill>
                <a:latin typeface="Titillium Web Light"/>
                <a:ea typeface="Titillium Web Light"/>
                <a:cs typeface="Titillium Web Light"/>
                <a:sym typeface="Titillium Web Light"/>
              </a:rPr>
              <a:t> </a:t>
            </a:r>
            <a:endParaRPr sz="15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FFFF00"/>
                </a:solidFill>
                <a:latin typeface="Titillium Web Light"/>
                <a:ea typeface="Titillium Web Light"/>
                <a:cs typeface="Titillium Web Light"/>
                <a:sym typeface="Titillium Web Light"/>
              </a:rPr>
              <a:t>int main(void){</a:t>
            </a:r>
            <a:endParaRPr sz="15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FFFF00"/>
                </a:solidFill>
                <a:latin typeface="Titillium Web Light"/>
                <a:ea typeface="Titillium Web Light"/>
                <a:cs typeface="Titillium Web Light"/>
                <a:sym typeface="Titillium Web Light"/>
              </a:rPr>
              <a:t>    Test t;</a:t>
            </a:r>
            <a:endParaRPr sz="15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FFFF00"/>
                </a:solidFill>
                <a:latin typeface="Titillium Web Light"/>
                <a:ea typeface="Titillium Web Light"/>
                <a:cs typeface="Titillium Web Light"/>
                <a:sym typeface="Titillium Web Light"/>
              </a:rPr>
              <a:t>    return 0;</a:t>
            </a:r>
            <a:endParaRPr sz="15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FFFF00"/>
                </a:solidFill>
                <a:latin typeface="Titillium Web Light"/>
                <a:ea typeface="Titillium Web Light"/>
                <a:cs typeface="Titillium Web Light"/>
                <a:sym typeface="Titillium Web Light"/>
              </a:rPr>
              <a:t>}</a:t>
            </a:r>
            <a:endParaRPr sz="1500">
              <a:solidFill>
                <a:srgbClr val="FFFF00"/>
              </a:solidFill>
              <a:latin typeface="Titillium Web Light"/>
              <a:ea typeface="Titillium Web Light"/>
              <a:cs typeface="Titillium Web Light"/>
              <a:sym typeface="Titillium Web Light"/>
            </a:endParaRPr>
          </a:p>
        </p:txBody>
      </p:sp>
      <p:sp>
        <p:nvSpPr>
          <p:cNvPr id="248" name="Google Shape;248;p29"/>
          <p:cNvSpPr txBox="1"/>
          <p:nvPr/>
        </p:nvSpPr>
        <p:spPr>
          <a:xfrm>
            <a:off x="4850350" y="1918825"/>
            <a:ext cx="33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sp>
        <p:nvSpPr>
          <p:cNvPr id="249" name="Google Shape;249;p29"/>
          <p:cNvSpPr txBox="1"/>
          <p:nvPr/>
        </p:nvSpPr>
        <p:spPr>
          <a:xfrm>
            <a:off x="4783725" y="2164975"/>
            <a:ext cx="33978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class Base{</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public:</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virtual void </a:t>
            </a:r>
            <a:r>
              <a:rPr lang="en" sz="1500">
                <a:solidFill>
                  <a:srgbClr val="FFFF00"/>
                </a:solidFill>
                <a:latin typeface="Titillium Web Light"/>
                <a:ea typeface="Titillium Web Light"/>
                <a:cs typeface="Titillium Web Light"/>
                <a:sym typeface="Titillium Web Light"/>
              </a:rPr>
              <a:t>sample</a:t>
            </a:r>
            <a:r>
              <a:rPr lang="en">
                <a:solidFill>
                  <a:srgbClr val="FFFF00"/>
                </a:solidFill>
                <a:latin typeface="Titillium Web Light"/>
                <a:ea typeface="Titillium Web Light"/>
                <a:cs typeface="Titillium Web Light"/>
                <a:sym typeface="Titillium Web Light"/>
              </a:rPr>
              <a:t>() = 0;</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class Derived: public Base{</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public:</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void </a:t>
            </a:r>
            <a:r>
              <a:rPr lang="en" sz="1500">
                <a:solidFill>
                  <a:srgbClr val="FFFF00"/>
                </a:solidFill>
                <a:latin typeface="Titillium Web Light"/>
                <a:ea typeface="Titillium Web Light"/>
                <a:cs typeface="Titillium Web Light"/>
                <a:sym typeface="Titillium Web Light"/>
              </a:rPr>
              <a:t>sample</a:t>
            </a:r>
            <a:r>
              <a:rPr lang="en">
                <a:solidFill>
                  <a:srgbClr val="FFFF00"/>
                </a:solidFill>
                <a:latin typeface="Titillium Web Light"/>
                <a:ea typeface="Titillium Web Light"/>
                <a:cs typeface="Titillium Web Light"/>
                <a:sym typeface="Titillium Web Light"/>
              </a:rPr>
              <a:t>() { cout &lt;&lt; "Derived \n"; }</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int main(void){</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Base *b = new Derived();</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b-&gt;</a:t>
            </a:r>
            <a:r>
              <a:rPr lang="en" sz="1500">
                <a:solidFill>
                  <a:srgbClr val="FFFF00"/>
                </a:solidFill>
                <a:latin typeface="Titillium Web Light"/>
                <a:ea typeface="Titillium Web Light"/>
                <a:cs typeface="Titillium Web Light"/>
                <a:sym typeface="Titillium Web Light"/>
              </a:rPr>
              <a:t>sample</a:t>
            </a:r>
            <a:r>
              <a:rPr lang="en">
                <a:solidFill>
                  <a:srgbClr val="FFFF00"/>
                </a:solidFill>
                <a:latin typeface="Titillium Web Light"/>
                <a:ea typeface="Titillium Web Light"/>
                <a:cs typeface="Titillium Web Light"/>
                <a:sym typeface="Titillium Web Light"/>
              </a:rPr>
              <a:t>();</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    return 0;</a:t>
            </a:r>
            <a:endParaRPr>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FFFF00"/>
                </a:solidFill>
                <a:latin typeface="Titillium Web Light"/>
                <a:ea typeface="Titillium Web Light"/>
                <a:cs typeface="Titillium Web Light"/>
                <a:sym typeface="Titillium Web Light"/>
              </a:rPr>
              <a:t>}</a:t>
            </a:r>
            <a:endParaRPr>
              <a:solidFill>
                <a:srgbClr val="FFFF00"/>
              </a:solidFill>
              <a:latin typeface="Titillium Web Light"/>
              <a:ea typeface="Titillium Web Light"/>
              <a:cs typeface="Titillium Web Light"/>
              <a:sym typeface="Titillium Web Light"/>
            </a:endParaRPr>
          </a:p>
        </p:txBody>
      </p:sp>
      <p:sp>
        <p:nvSpPr>
          <p:cNvPr id="250" name="Google Shape;250;p29"/>
          <p:cNvSpPr txBox="1"/>
          <p:nvPr/>
        </p:nvSpPr>
        <p:spPr>
          <a:xfrm>
            <a:off x="7533175" y="4389275"/>
            <a:ext cx="87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Output:</a:t>
            </a:r>
            <a:endParaRPr>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Derived</a:t>
            </a:r>
            <a:endParaRPr>
              <a:solidFill>
                <a:srgbClr val="00FF00"/>
              </a:solidFill>
              <a:latin typeface="Titillium Web Light"/>
              <a:ea typeface="Titillium Web Light"/>
              <a:cs typeface="Titillium Web Light"/>
              <a:sym typeface="Titillium Web Light"/>
            </a:endParaRPr>
          </a:p>
        </p:txBody>
      </p:sp>
      <p:sp>
        <p:nvSpPr>
          <p:cNvPr id="251" name="Google Shape;251;p29"/>
          <p:cNvSpPr txBox="1"/>
          <p:nvPr/>
        </p:nvSpPr>
        <p:spPr>
          <a:xfrm>
            <a:off x="2291925" y="4389275"/>
            <a:ext cx="102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Output:</a:t>
            </a:r>
            <a:endParaRPr>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a:solidFill>
                  <a:srgbClr val="00FF00"/>
                </a:solidFill>
                <a:latin typeface="Titillium Web Light"/>
                <a:ea typeface="Titillium Web Light"/>
                <a:cs typeface="Titillium Web Light"/>
                <a:sym typeface="Titillium Web Light"/>
              </a:rPr>
              <a:t>Error</a:t>
            </a:r>
            <a:endParaRPr>
              <a:solidFill>
                <a:srgbClr val="00FF00"/>
              </a:solidFill>
              <a:latin typeface="Titillium Web Light"/>
              <a:ea typeface="Titillium Web Light"/>
              <a:cs typeface="Titillium Web Light"/>
              <a:sym typeface="Titillium Web Light"/>
            </a:endParaRPr>
          </a:p>
        </p:txBody>
      </p:sp>
      <p:sp>
        <p:nvSpPr>
          <p:cNvPr id="252" name="Google Shape;252;p29"/>
          <p:cNvSpPr/>
          <p:nvPr/>
        </p:nvSpPr>
        <p:spPr>
          <a:xfrm>
            <a:off x="219025" y="2265725"/>
            <a:ext cx="2939100" cy="2801400"/>
          </a:xfrm>
          <a:prstGeom prst="roundRect">
            <a:avLst>
              <a:gd fmla="val 16667" name="adj"/>
            </a:avLst>
          </a:prstGeom>
          <a:noFill/>
          <a:ln cap="flat" cmpd="sng" w="19050">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a:off x="4450600" y="2164975"/>
            <a:ext cx="4184100" cy="2902200"/>
          </a:xfrm>
          <a:prstGeom prst="roundRect">
            <a:avLst>
              <a:gd fmla="val 16667" name="adj"/>
            </a:avLst>
          </a:prstGeom>
          <a:noFill/>
          <a:ln cap="flat" cmpd="sng" w="19050">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975300" y="175563"/>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600">
                <a:solidFill>
                  <a:srgbClr val="93C47D"/>
                </a:solidFill>
                <a:latin typeface="Times New Roman"/>
                <a:ea typeface="Times New Roman"/>
                <a:cs typeface="Times New Roman"/>
                <a:sym typeface="Times New Roman"/>
              </a:rPr>
              <a:t>Constructors &amp; Destructors</a:t>
            </a:r>
            <a:endParaRPr b="1" sz="4600">
              <a:solidFill>
                <a:srgbClr val="93C47D"/>
              </a:solidFill>
              <a:latin typeface="Times New Roman"/>
              <a:ea typeface="Times New Roman"/>
              <a:cs typeface="Times New Roman"/>
              <a:sym typeface="Times New Roman"/>
            </a:endParaRPr>
          </a:p>
        </p:txBody>
      </p:sp>
      <p:sp>
        <p:nvSpPr>
          <p:cNvPr id="259" name="Google Shape;259;p3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30"/>
          <p:cNvSpPr txBox="1"/>
          <p:nvPr/>
        </p:nvSpPr>
        <p:spPr>
          <a:xfrm>
            <a:off x="436950" y="1342725"/>
            <a:ext cx="8270100" cy="34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chemeClr val="lt1"/>
                </a:solidFill>
                <a:latin typeface="Titillium Web Light"/>
                <a:ea typeface="Titillium Web Light"/>
                <a:cs typeface="Titillium Web Light"/>
                <a:sym typeface="Titillium Web Light"/>
              </a:rPr>
              <a:t>A constructor is a particular member function having the same name as the class name. It calls automatically whenever the object of the class is created.</a:t>
            </a:r>
            <a:endParaRPr sz="165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65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50">
                <a:solidFill>
                  <a:schemeClr val="lt1"/>
                </a:solidFill>
                <a:latin typeface="Titillium Web Light"/>
                <a:ea typeface="Titillium Web Light"/>
                <a:cs typeface="Titillium Web Light"/>
                <a:sym typeface="Titillium Web Light"/>
              </a:rPr>
              <a:t>Destructors have the same class name preceded by (~) tilde symbol. It removes and destroys the memory of the object, which the constructor allocated during the creation of an object.</a:t>
            </a:r>
            <a:endParaRPr sz="165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65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50">
                <a:solidFill>
                  <a:schemeClr val="lt1"/>
                </a:solidFill>
                <a:latin typeface="Titillium Web Light"/>
                <a:ea typeface="Titillium Web Light"/>
                <a:cs typeface="Titillium Web Light"/>
                <a:sym typeface="Titillium Web Light"/>
              </a:rPr>
              <a:t>The constructor which opens first, it closed at the last.</a:t>
            </a:r>
            <a:endParaRPr sz="165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650">
              <a:solidFill>
                <a:schemeClr val="lt1"/>
              </a:solidFill>
              <a:latin typeface="Titillium Web Light"/>
              <a:ea typeface="Titillium Web Light"/>
              <a:cs typeface="Titillium Web Light"/>
              <a:sym typeface="Titillium Web Light"/>
            </a:endParaRPr>
          </a:p>
          <a:p>
            <a:pPr indent="-333375" lvl="0" marL="457200" rtl="0" algn="l">
              <a:spcBef>
                <a:spcPts val="0"/>
              </a:spcBef>
              <a:spcAft>
                <a:spcPts val="0"/>
              </a:spcAft>
              <a:buClr>
                <a:schemeClr val="lt1"/>
              </a:buClr>
              <a:buSzPts val="1650"/>
              <a:buFont typeface="Titillium Web Light"/>
              <a:buChar char="●"/>
            </a:pPr>
            <a:r>
              <a:rPr lang="en" sz="1650">
                <a:solidFill>
                  <a:schemeClr val="lt1"/>
                </a:solidFill>
                <a:latin typeface="Titillium Web Light"/>
                <a:ea typeface="Titillium Web Light"/>
                <a:cs typeface="Titillium Web Light"/>
                <a:sym typeface="Titillium Web Light"/>
              </a:rPr>
              <a:t>Constructors may contain arguments while destructors can’t</a:t>
            </a:r>
            <a:endParaRPr sz="1650">
              <a:solidFill>
                <a:schemeClr val="lt1"/>
              </a:solidFill>
              <a:latin typeface="Titillium Web Light"/>
              <a:ea typeface="Titillium Web Light"/>
              <a:cs typeface="Titillium Web Light"/>
              <a:sym typeface="Titillium Web Light"/>
            </a:endParaRPr>
          </a:p>
          <a:p>
            <a:pPr indent="-333375" lvl="0" marL="457200" rtl="0" algn="l">
              <a:spcBef>
                <a:spcPts val="0"/>
              </a:spcBef>
              <a:spcAft>
                <a:spcPts val="0"/>
              </a:spcAft>
              <a:buClr>
                <a:schemeClr val="lt1"/>
              </a:buClr>
              <a:buSzPts val="1650"/>
              <a:buFont typeface="Titillium Web Light"/>
              <a:buChar char="●"/>
            </a:pPr>
            <a:r>
              <a:rPr lang="en" sz="1650">
                <a:solidFill>
                  <a:schemeClr val="lt1"/>
                </a:solidFill>
                <a:latin typeface="Titillium Web Light"/>
                <a:ea typeface="Titillium Web Light"/>
                <a:cs typeface="Titillium Web Light"/>
                <a:sym typeface="Titillium Web Light"/>
              </a:rPr>
              <a:t>Constructors occupy memory while destructors don’t</a:t>
            </a:r>
            <a:endParaRPr sz="1650">
              <a:solidFill>
                <a:schemeClr val="lt1"/>
              </a:solidFill>
              <a:latin typeface="Titillium Web Light"/>
              <a:ea typeface="Titillium Web Light"/>
              <a:cs typeface="Titillium Web Light"/>
              <a:sym typeface="Titillium Web Light"/>
            </a:endParaRPr>
          </a:p>
          <a:p>
            <a:pPr indent="-333375" lvl="0" marL="457200" rtl="0" algn="l">
              <a:spcBef>
                <a:spcPts val="0"/>
              </a:spcBef>
              <a:spcAft>
                <a:spcPts val="0"/>
              </a:spcAft>
              <a:buClr>
                <a:schemeClr val="lt1"/>
              </a:buClr>
              <a:buSzPts val="1650"/>
              <a:buFont typeface="Titillium Web Light"/>
              <a:buChar char="●"/>
            </a:pPr>
            <a:r>
              <a:rPr lang="en" sz="1650">
                <a:solidFill>
                  <a:schemeClr val="lt1"/>
                </a:solidFill>
                <a:latin typeface="Titillium Web Light"/>
                <a:ea typeface="Titillium Web Light"/>
                <a:cs typeface="Titillium Web Light"/>
                <a:sym typeface="Titillium Web Light"/>
              </a:rPr>
              <a:t>Constructors can be overloaded while destructor can’t</a:t>
            </a:r>
            <a:endParaRPr sz="1650">
              <a:solidFill>
                <a:schemeClr val="lt1"/>
              </a:solidFill>
              <a:latin typeface="Titillium Web Light"/>
              <a:ea typeface="Titillium Web Light"/>
              <a:cs typeface="Titillium Web Light"/>
              <a:sym typeface="Titillium Web Light"/>
            </a:endParaRPr>
          </a:p>
          <a:p>
            <a:pPr indent="-333375" lvl="0" marL="457200" rtl="0" algn="l">
              <a:spcBef>
                <a:spcPts val="0"/>
              </a:spcBef>
              <a:spcAft>
                <a:spcPts val="0"/>
              </a:spcAft>
              <a:buClr>
                <a:schemeClr val="lt1"/>
              </a:buClr>
              <a:buSzPts val="1650"/>
              <a:buFont typeface="Titillium Web Light"/>
              <a:buChar char="●"/>
            </a:pPr>
            <a:r>
              <a:rPr lang="en" sz="1650">
                <a:solidFill>
                  <a:schemeClr val="lt1"/>
                </a:solidFill>
                <a:latin typeface="Titillium Web Light"/>
                <a:ea typeface="Titillium Web Light"/>
                <a:cs typeface="Titillium Web Light"/>
                <a:sym typeface="Titillium Web Light"/>
              </a:rPr>
              <a:t>Constructors have return types while destructors don’t</a:t>
            </a:r>
            <a:endParaRPr sz="1650">
              <a:solidFill>
                <a:schemeClr val="lt1"/>
              </a:solidFill>
              <a:latin typeface="Titillium Web Light"/>
              <a:ea typeface="Titillium Web Light"/>
              <a:cs typeface="Titillium Web Light"/>
              <a:sym typeface="Titillium Web Light"/>
            </a:endParaRPr>
          </a:p>
          <a:p>
            <a:pPr indent="-333375" lvl="0" marL="457200" rtl="0" algn="l">
              <a:spcBef>
                <a:spcPts val="0"/>
              </a:spcBef>
              <a:spcAft>
                <a:spcPts val="0"/>
              </a:spcAft>
              <a:buClr>
                <a:schemeClr val="lt1"/>
              </a:buClr>
              <a:buSzPts val="1650"/>
              <a:buFont typeface="Titillium Web Light"/>
              <a:buChar char="●"/>
            </a:pPr>
            <a:r>
              <a:rPr lang="en" sz="1650">
                <a:solidFill>
                  <a:schemeClr val="lt1"/>
                </a:solidFill>
                <a:latin typeface="Titillium Web Light"/>
                <a:ea typeface="Titillium Web Light"/>
                <a:cs typeface="Titillium Web Light"/>
                <a:sym typeface="Titillium Web Light"/>
              </a:rPr>
              <a:t>Constructors can be used more than once, while destructors are used only once.</a:t>
            </a:r>
            <a:endParaRPr sz="1650">
              <a:solidFill>
                <a:schemeClr val="lt1"/>
              </a:solidFill>
              <a:latin typeface="Titillium Web Light"/>
              <a:ea typeface="Titillium Web Light"/>
              <a:cs typeface="Titillium Web Light"/>
              <a:sym typeface="Titillium Web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31"/>
          <p:cNvSpPr txBox="1"/>
          <p:nvPr/>
        </p:nvSpPr>
        <p:spPr>
          <a:xfrm>
            <a:off x="746200" y="639600"/>
            <a:ext cx="35577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class c1 {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public: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c1 () {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cout&lt;&lt; "Constructor 1" &lt;&lt;endl;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c1 (int a) {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cout&lt;&lt; "Constructor 2" &lt;&lt;endl;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  </a:t>
            </a:r>
            <a:r>
              <a:rPr lang="en" sz="1600">
                <a:solidFill>
                  <a:srgbClr val="FFFF00"/>
                </a:solidFill>
                <a:latin typeface="Titillium Web Light"/>
                <a:ea typeface="Titillium Web Light"/>
                <a:cs typeface="Titillium Web Light"/>
                <a:sym typeface="Titillium Web Light"/>
              </a:rPr>
              <a:t>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~c1 () {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cout &lt;&lt; "Destructor" &lt;&lt;endl;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void display() {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cout &lt;&lt;"Hello World!" &lt;&lt;endl;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600">
              <a:solidFill>
                <a:srgbClr val="FFFF00"/>
              </a:solidFill>
              <a:latin typeface="Titillium Web Light"/>
              <a:ea typeface="Titillium Web Light"/>
              <a:cs typeface="Titillium Web Light"/>
              <a:sym typeface="Titillium Web Light"/>
            </a:endParaRPr>
          </a:p>
        </p:txBody>
      </p:sp>
      <p:sp>
        <p:nvSpPr>
          <p:cNvPr id="267" name="Google Shape;267;p31"/>
          <p:cNvSpPr txBox="1"/>
          <p:nvPr/>
        </p:nvSpPr>
        <p:spPr>
          <a:xfrm>
            <a:off x="4663800" y="746200"/>
            <a:ext cx="3860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int main() {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c1 obj1,obj2(4);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obj1.display();</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a:t>
            </a:r>
            <a:r>
              <a:rPr lang="en" sz="1600">
                <a:solidFill>
                  <a:srgbClr val="FFFF00"/>
                </a:solidFill>
                <a:latin typeface="Titillium Web Light"/>
                <a:ea typeface="Titillium Web Light"/>
                <a:cs typeface="Titillium Web Light"/>
                <a:sym typeface="Titillium Web Light"/>
              </a:rPr>
              <a:t>obj2.display;</a:t>
            </a:r>
            <a:r>
              <a:rPr lang="en" sz="1600">
                <a:solidFill>
                  <a:srgbClr val="FFFF00"/>
                </a:solidFill>
                <a:latin typeface="Titillium Web Light"/>
                <a:ea typeface="Titillium Web Light"/>
                <a:cs typeface="Titillium Web Light"/>
                <a:sym typeface="Titillium Web Light"/>
              </a:rPr>
              <a:t>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return 0;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a:t>
            </a:r>
            <a:endParaRPr sz="1600">
              <a:solidFill>
                <a:srgbClr val="FFFF00"/>
              </a:solidFill>
              <a:latin typeface="Titillium Web Light"/>
              <a:ea typeface="Titillium Web Light"/>
              <a:cs typeface="Titillium Web Light"/>
              <a:sym typeface="Titillium Web Light"/>
            </a:endParaRPr>
          </a:p>
        </p:txBody>
      </p:sp>
      <p:sp>
        <p:nvSpPr>
          <p:cNvPr id="268" name="Google Shape;268;p31"/>
          <p:cNvSpPr txBox="1"/>
          <p:nvPr/>
        </p:nvSpPr>
        <p:spPr>
          <a:xfrm>
            <a:off x="6582625" y="3147400"/>
            <a:ext cx="15456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FF00"/>
                </a:solidFill>
                <a:latin typeface="Titillium Web Light"/>
                <a:ea typeface="Titillium Web Light"/>
                <a:cs typeface="Titillium Web Light"/>
                <a:sym typeface="Titillium Web Light"/>
              </a:rPr>
              <a:t>Output:</a:t>
            </a:r>
            <a:endParaRPr sz="1500">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00FF00"/>
                </a:solidFill>
                <a:latin typeface="Titillium Web Light"/>
                <a:ea typeface="Titillium Web Light"/>
                <a:cs typeface="Titillium Web Light"/>
                <a:sym typeface="Titillium Web Light"/>
              </a:rPr>
              <a:t>Constructor 1</a:t>
            </a:r>
            <a:endParaRPr sz="1500">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00FF00"/>
                </a:solidFill>
                <a:latin typeface="Titillium Web Light"/>
                <a:ea typeface="Titillium Web Light"/>
                <a:cs typeface="Titillium Web Light"/>
                <a:sym typeface="Titillium Web Light"/>
              </a:rPr>
              <a:t>Constructor 2</a:t>
            </a:r>
            <a:endParaRPr sz="1500">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00FF00"/>
                </a:solidFill>
                <a:latin typeface="Titillium Web Light"/>
                <a:ea typeface="Titillium Web Light"/>
                <a:cs typeface="Titillium Web Light"/>
                <a:sym typeface="Titillium Web Light"/>
              </a:rPr>
              <a:t>Hello World!</a:t>
            </a:r>
            <a:endParaRPr sz="1500">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00FF00"/>
                </a:solidFill>
                <a:latin typeface="Titillium Web Light"/>
                <a:ea typeface="Titillium Web Light"/>
                <a:cs typeface="Titillium Web Light"/>
                <a:sym typeface="Titillium Web Light"/>
              </a:rPr>
              <a:t>Hello World!</a:t>
            </a:r>
            <a:endParaRPr sz="1500">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00FF00"/>
                </a:solidFill>
                <a:latin typeface="Titillium Web Light"/>
                <a:ea typeface="Titillium Web Light"/>
                <a:cs typeface="Titillium Web Light"/>
                <a:sym typeface="Titillium Web Light"/>
              </a:rPr>
              <a:t>Destructor</a:t>
            </a:r>
            <a:endParaRPr sz="1500">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00">
                <a:solidFill>
                  <a:srgbClr val="00FF00"/>
                </a:solidFill>
                <a:latin typeface="Titillium Web Light"/>
                <a:ea typeface="Titillium Web Light"/>
                <a:cs typeface="Titillium Web Light"/>
                <a:sym typeface="Titillium Web Light"/>
              </a:rPr>
              <a:t>Destructor</a:t>
            </a:r>
            <a:endParaRPr sz="1500">
              <a:solidFill>
                <a:srgbClr val="00FF00"/>
              </a:solidFill>
              <a:latin typeface="Titillium Web Light"/>
              <a:ea typeface="Titillium Web Light"/>
              <a:cs typeface="Titillium Web Light"/>
              <a:sym typeface="Titillium Web Light"/>
            </a:endParaRPr>
          </a:p>
        </p:txBody>
      </p:sp>
      <p:sp>
        <p:nvSpPr>
          <p:cNvPr id="269" name="Google Shape;269;p31"/>
          <p:cNvSpPr/>
          <p:nvPr/>
        </p:nvSpPr>
        <p:spPr>
          <a:xfrm>
            <a:off x="466375" y="546325"/>
            <a:ext cx="8057700" cy="4477200"/>
          </a:xfrm>
          <a:prstGeom prst="roundRect">
            <a:avLst>
              <a:gd fmla="val 16667" name="adj"/>
            </a:avLst>
          </a:prstGeom>
          <a:noFill/>
          <a:ln cap="flat" cmpd="sng" w="19050">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31"/>
          <p:cNvCxnSpPr/>
          <p:nvPr/>
        </p:nvCxnSpPr>
        <p:spPr>
          <a:xfrm>
            <a:off x="4170775" y="533000"/>
            <a:ext cx="0" cy="4490400"/>
          </a:xfrm>
          <a:prstGeom prst="straightConnector1">
            <a:avLst/>
          </a:prstGeom>
          <a:noFill/>
          <a:ln cap="flat" cmpd="sng" w="19050">
            <a:solidFill>
              <a:srgbClr val="FFF2CC"/>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975250" y="426413"/>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5000">
                <a:solidFill>
                  <a:srgbClr val="93C47D"/>
                </a:solidFill>
                <a:latin typeface="Times New Roman"/>
                <a:ea typeface="Times New Roman"/>
                <a:cs typeface="Times New Roman"/>
                <a:sym typeface="Times New Roman"/>
              </a:rPr>
              <a:t>What is OOP ?</a:t>
            </a:r>
            <a:endParaRPr b="1" sz="5000">
              <a:solidFill>
                <a:srgbClr val="93C47D"/>
              </a:solidFill>
              <a:latin typeface="Times New Roman"/>
              <a:ea typeface="Times New Roman"/>
              <a:cs typeface="Times New Roman"/>
              <a:sym typeface="Times New Roman"/>
            </a:endParaRPr>
          </a:p>
        </p:txBody>
      </p:sp>
      <p:sp>
        <p:nvSpPr>
          <p:cNvPr id="95" name="Google Shape;95;p14"/>
          <p:cNvSpPr txBox="1"/>
          <p:nvPr>
            <p:ph idx="1" type="body"/>
          </p:nvPr>
        </p:nvSpPr>
        <p:spPr>
          <a:xfrm>
            <a:off x="975250" y="1575121"/>
            <a:ext cx="7193400" cy="2702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700"/>
              <a:t>OOP stands for </a:t>
            </a:r>
            <a:r>
              <a:rPr b="1" lang="en" sz="1700">
                <a:latin typeface="Titillium Web"/>
                <a:ea typeface="Titillium Web"/>
                <a:cs typeface="Titillium Web"/>
                <a:sym typeface="Titillium Web"/>
              </a:rPr>
              <a:t>Object-Oriented Programming.</a:t>
            </a:r>
            <a:br>
              <a:rPr lang="en" sz="1700"/>
            </a:br>
            <a:endParaRPr sz="1700"/>
          </a:p>
          <a:p>
            <a:pPr indent="0" lvl="0" marL="0" rtl="0" algn="l">
              <a:spcBef>
                <a:spcPts val="600"/>
              </a:spcBef>
              <a:spcAft>
                <a:spcPts val="0"/>
              </a:spcAft>
              <a:buNone/>
            </a:pPr>
            <a:r>
              <a:rPr lang="en" sz="1700"/>
              <a:t>As the name suggests uses objects in programming. Object-oriented programming aims to implement real-world entities like inheritance, hiding, polymorphism, etc in programming. The main aim of OOP is to bind together the data and the functions that operate on them so that no other part of the code can access this data except that function.</a:t>
            </a:r>
            <a:br>
              <a:rPr lang="en" sz="1700"/>
            </a:br>
            <a:endParaRPr sz="1700"/>
          </a:p>
          <a:p>
            <a:pPr indent="0" lvl="0" marL="0" rtl="0" algn="l">
              <a:spcBef>
                <a:spcPts val="600"/>
              </a:spcBef>
              <a:spcAft>
                <a:spcPts val="0"/>
              </a:spcAft>
              <a:buNone/>
            </a:pPr>
            <a:r>
              <a:rPr lang="en" sz="1700"/>
              <a:t>It is faster and easier to execute and provides a clear structure for the programs. It makes the code easier to maintain, modify and debug.</a:t>
            </a:r>
            <a:endParaRPr sz="1700"/>
          </a:p>
        </p:txBody>
      </p:sp>
      <p:sp>
        <p:nvSpPr>
          <p:cNvPr id="96" name="Google Shape;96;p1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975300" y="175563"/>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600">
                <a:solidFill>
                  <a:srgbClr val="93C47D"/>
                </a:solidFill>
                <a:latin typeface="Times New Roman"/>
                <a:ea typeface="Times New Roman"/>
                <a:cs typeface="Times New Roman"/>
                <a:sym typeface="Times New Roman"/>
              </a:rPr>
              <a:t>Garbage Collection</a:t>
            </a:r>
            <a:endParaRPr b="1" sz="4600">
              <a:solidFill>
                <a:srgbClr val="93C47D"/>
              </a:solidFill>
              <a:latin typeface="Times New Roman"/>
              <a:ea typeface="Times New Roman"/>
              <a:cs typeface="Times New Roman"/>
              <a:sym typeface="Times New Roman"/>
            </a:endParaRPr>
          </a:p>
        </p:txBody>
      </p:sp>
      <p:sp>
        <p:nvSpPr>
          <p:cNvPr id="276" name="Google Shape;276;p3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32"/>
          <p:cNvSpPr txBox="1"/>
          <p:nvPr/>
        </p:nvSpPr>
        <p:spPr>
          <a:xfrm>
            <a:off x="436950" y="1515950"/>
            <a:ext cx="8270100" cy="297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chemeClr val="lt1"/>
                </a:solidFill>
                <a:latin typeface="Titillium Web Light"/>
                <a:ea typeface="Titillium Web Light"/>
                <a:cs typeface="Titillium Web Light"/>
                <a:sym typeface="Titillium Web Light"/>
              </a:rPr>
              <a:t>Garbage collection is the process in which programs try to free up memory space that is no longer used by objects. The garbage collector collects the memory which is occupied by variables or objects which are no more in use in the program. </a:t>
            </a:r>
            <a:endParaRPr sz="165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65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50">
                <a:solidFill>
                  <a:schemeClr val="lt1"/>
                </a:solidFill>
                <a:latin typeface="Titillium Web Light"/>
                <a:ea typeface="Titillium Web Light"/>
                <a:cs typeface="Titillium Web Light"/>
                <a:sym typeface="Titillium Web Light"/>
              </a:rPr>
              <a:t>Garbage collectors run implicitly as a program executes. Garbage collection is a form of automatic memory management. The opposite of automatic memory management is manual memory management, where memory is allocated and deallocated by the programmer. </a:t>
            </a:r>
            <a:endParaRPr sz="165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65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50">
                <a:solidFill>
                  <a:schemeClr val="lt1"/>
                </a:solidFill>
                <a:latin typeface="Titillium Web Light"/>
                <a:ea typeface="Titillium Web Light"/>
                <a:cs typeface="Titillium Web Light"/>
                <a:sym typeface="Titillium Web Light"/>
              </a:rPr>
              <a:t>Many modern OOP languages use garbage collection, including Java, Python, and C#. However some other languages like C++ and C (not OOP) do not have Garbage Collectors</a:t>
            </a:r>
            <a:endParaRPr sz="1650">
              <a:solidFill>
                <a:schemeClr val="lt1"/>
              </a:solidFill>
              <a:latin typeface="Titillium Web Light"/>
              <a:ea typeface="Titillium Web Light"/>
              <a:cs typeface="Titillium Web Light"/>
              <a:sym typeface="Titillium Web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33"/>
          <p:cNvSpPr txBox="1"/>
          <p:nvPr/>
        </p:nvSpPr>
        <p:spPr>
          <a:xfrm>
            <a:off x="1587150" y="1492425"/>
            <a:ext cx="59697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0">
                <a:solidFill>
                  <a:srgbClr val="93C47D"/>
                </a:solidFill>
                <a:latin typeface="Titillium Web"/>
                <a:ea typeface="Titillium Web"/>
                <a:cs typeface="Titillium Web"/>
                <a:sym typeface="Titillium Web"/>
              </a:rPr>
              <a:t>THANK</a:t>
            </a:r>
            <a:endParaRPr b="1" sz="6000">
              <a:solidFill>
                <a:srgbClr val="93C47D"/>
              </a:solidFill>
              <a:latin typeface="Titillium Web"/>
              <a:ea typeface="Titillium Web"/>
              <a:cs typeface="Titillium Web"/>
              <a:sym typeface="Titillium Web"/>
            </a:endParaRPr>
          </a:p>
          <a:p>
            <a:pPr indent="0" lvl="0" marL="0" rtl="0" algn="ctr">
              <a:spcBef>
                <a:spcPts val="0"/>
              </a:spcBef>
              <a:spcAft>
                <a:spcPts val="0"/>
              </a:spcAft>
              <a:buNone/>
            </a:pPr>
            <a:r>
              <a:rPr b="1" lang="en" sz="6000">
                <a:solidFill>
                  <a:srgbClr val="93C47D"/>
                </a:solidFill>
                <a:latin typeface="Titillium Web"/>
                <a:ea typeface="Titillium Web"/>
                <a:cs typeface="Titillium Web"/>
                <a:sym typeface="Titillium Web"/>
              </a:rPr>
              <a:t>YOU</a:t>
            </a:r>
            <a:endParaRPr b="1" sz="6000">
              <a:solidFill>
                <a:srgbClr val="93C47D"/>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975300" y="146588"/>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5000">
                <a:solidFill>
                  <a:srgbClr val="93C47D"/>
                </a:solidFill>
                <a:latin typeface="Times New Roman"/>
                <a:ea typeface="Times New Roman"/>
                <a:cs typeface="Times New Roman"/>
                <a:sym typeface="Times New Roman"/>
              </a:rPr>
              <a:t>Why OOP ?</a:t>
            </a:r>
            <a:endParaRPr b="1" sz="5000">
              <a:solidFill>
                <a:srgbClr val="93C47D"/>
              </a:solidFill>
              <a:latin typeface="Times New Roman"/>
              <a:ea typeface="Times New Roman"/>
              <a:cs typeface="Times New Roman"/>
              <a:sym typeface="Times New Roman"/>
            </a:endParaRPr>
          </a:p>
        </p:txBody>
      </p:sp>
      <p:sp>
        <p:nvSpPr>
          <p:cNvPr id="102" name="Google Shape;102;p15"/>
          <p:cNvSpPr txBox="1"/>
          <p:nvPr>
            <p:ph idx="1" type="body"/>
          </p:nvPr>
        </p:nvSpPr>
        <p:spPr>
          <a:xfrm>
            <a:off x="479700" y="1575125"/>
            <a:ext cx="8154900" cy="3395100"/>
          </a:xfrm>
          <a:prstGeom prst="rect">
            <a:avLst/>
          </a:prstGeom>
        </p:spPr>
        <p:txBody>
          <a:bodyPr anchorCtr="0" anchor="t" bIns="0" lIns="0" spcFirstLastPara="1" rIns="0" wrap="square" tIns="0">
            <a:noAutofit/>
          </a:bodyPr>
          <a:lstStyle/>
          <a:p>
            <a:pPr indent="-336550" lvl="0" marL="457200" rtl="0" algn="l">
              <a:spcBef>
                <a:spcPts val="600"/>
              </a:spcBef>
              <a:spcAft>
                <a:spcPts val="0"/>
              </a:spcAft>
              <a:buSzPts val="1700"/>
              <a:buChar char="●"/>
            </a:pPr>
            <a:r>
              <a:rPr lang="en" sz="1700"/>
              <a:t>It is faster and easy to maintain. As a result it is more effective and the development time reduces.</a:t>
            </a:r>
            <a:endParaRPr sz="300"/>
          </a:p>
          <a:p>
            <a:pPr indent="0" lvl="0" marL="457200" rtl="0" algn="l">
              <a:spcBef>
                <a:spcPts val="600"/>
              </a:spcBef>
              <a:spcAft>
                <a:spcPts val="0"/>
              </a:spcAft>
              <a:buNone/>
            </a:pPr>
            <a:r>
              <a:t/>
            </a:r>
            <a:endParaRPr sz="300"/>
          </a:p>
          <a:p>
            <a:pPr indent="-336550" lvl="0" marL="457200" rtl="0" algn="l">
              <a:spcBef>
                <a:spcPts val="600"/>
              </a:spcBef>
              <a:spcAft>
                <a:spcPts val="0"/>
              </a:spcAft>
              <a:buSzPts val="1700"/>
              <a:buChar char="●"/>
            </a:pPr>
            <a:r>
              <a:rPr lang="en" sz="1700"/>
              <a:t>Program is divided into small parts called objects due to which adding new data and function is easy.</a:t>
            </a:r>
            <a:endParaRPr sz="300"/>
          </a:p>
          <a:p>
            <a:pPr indent="0" lvl="0" marL="457200" rtl="0" algn="l">
              <a:spcBef>
                <a:spcPts val="600"/>
              </a:spcBef>
              <a:spcAft>
                <a:spcPts val="0"/>
              </a:spcAft>
              <a:buNone/>
            </a:pPr>
            <a:r>
              <a:t/>
            </a:r>
            <a:endParaRPr sz="300"/>
          </a:p>
          <a:p>
            <a:pPr indent="-336550" lvl="0" marL="457200" rtl="0" algn="l">
              <a:spcBef>
                <a:spcPts val="600"/>
              </a:spcBef>
              <a:spcAft>
                <a:spcPts val="0"/>
              </a:spcAft>
              <a:buSzPts val="1700"/>
              <a:buChar char="●"/>
            </a:pPr>
            <a:r>
              <a:rPr lang="en" sz="1700"/>
              <a:t>In OOP, data is more important than function and thus it provides data hiding to make it more secure.</a:t>
            </a:r>
            <a:endParaRPr sz="300"/>
          </a:p>
          <a:p>
            <a:pPr indent="0" lvl="0" marL="457200" rtl="0" algn="l">
              <a:spcBef>
                <a:spcPts val="600"/>
              </a:spcBef>
              <a:spcAft>
                <a:spcPts val="0"/>
              </a:spcAft>
              <a:buNone/>
            </a:pPr>
            <a:r>
              <a:t/>
            </a:r>
            <a:endParaRPr sz="300"/>
          </a:p>
          <a:p>
            <a:pPr indent="-336550" lvl="0" marL="457200" rtl="0" algn="l">
              <a:spcBef>
                <a:spcPts val="600"/>
              </a:spcBef>
              <a:spcAft>
                <a:spcPts val="0"/>
              </a:spcAft>
              <a:buSzPts val="1700"/>
              <a:buChar char="●"/>
            </a:pPr>
            <a:r>
              <a:rPr lang="en" sz="1700"/>
              <a:t>New data objects can be created easily from existing objects making OOPs easy to modify.</a:t>
            </a:r>
            <a:endParaRPr sz="1700"/>
          </a:p>
        </p:txBody>
      </p:sp>
      <p:sp>
        <p:nvSpPr>
          <p:cNvPr id="103" name="Google Shape;103;p1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975300" y="-12"/>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5000">
                <a:solidFill>
                  <a:srgbClr val="93C47D"/>
                </a:solidFill>
                <a:latin typeface="Times New Roman"/>
                <a:ea typeface="Times New Roman"/>
                <a:cs typeface="Times New Roman"/>
                <a:sym typeface="Times New Roman"/>
              </a:rPr>
              <a:t>6 characteristics of OOP</a:t>
            </a:r>
            <a:endParaRPr b="1" sz="5000">
              <a:solidFill>
                <a:srgbClr val="93C47D"/>
              </a:solidFill>
              <a:latin typeface="Times New Roman"/>
              <a:ea typeface="Times New Roman"/>
              <a:cs typeface="Times New Roman"/>
              <a:sym typeface="Times New Roman"/>
            </a:endParaRPr>
          </a:p>
        </p:txBody>
      </p:sp>
      <p:sp>
        <p:nvSpPr>
          <p:cNvPr id="109" name="Google Shape;109;p1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0" name="Google Shape;110;p16"/>
          <p:cNvPicPr preferRelativeResize="0"/>
          <p:nvPr/>
        </p:nvPicPr>
        <p:blipFill rotWithShape="1">
          <a:blip r:embed="rId3">
            <a:alphaModFix/>
          </a:blip>
          <a:srcRect b="5603" l="2009" r="2315" t="4734"/>
          <a:stretch/>
        </p:blipFill>
        <p:spPr>
          <a:xfrm>
            <a:off x="2162988" y="1141275"/>
            <a:ext cx="4818025" cy="376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975300" y="171963"/>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5000">
                <a:solidFill>
                  <a:srgbClr val="93C47D"/>
                </a:solidFill>
                <a:latin typeface="Times New Roman"/>
                <a:ea typeface="Times New Roman"/>
                <a:cs typeface="Times New Roman"/>
                <a:sym typeface="Times New Roman"/>
              </a:rPr>
              <a:t>Classes &amp; Objects</a:t>
            </a:r>
            <a:endParaRPr b="1" sz="5000">
              <a:solidFill>
                <a:srgbClr val="93C47D"/>
              </a:solidFill>
              <a:latin typeface="Times New Roman"/>
              <a:ea typeface="Times New Roman"/>
              <a:cs typeface="Times New Roman"/>
              <a:sym typeface="Times New Roman"/>
            </a:endParaRPr>
          </a:p>
        </p:txBody>
      </p:sp>
      <p:sp>
        <p:nvSpPr>
          <p:cNvPr id="116" name="Google Shape;116;p1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7"/>
          <p:cNvSpPr txBox="1"/>
          <p:nvPr/>
        </p:nvSpPr>
        <p:spPr>
          <a:xfrm>
            <a:off x="436950" y="1343950"/>
            <a:ext cx="8270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Titillium Web Light"/>
                <a:ea typeface="Titillium Web Light"/>
                <a:cs typeface="Titillium Web Light"/>
                <a:sym typeface="Titillium Web Light"/>
              </a:rPr>
              <a:t>It is a user-defined data type, which holds its own data members and member functions, which can be accessed and used by creating an instance of that class called object. A class is like a blueprint for an object. All the members of the class can be accessed through object. Object is a runtime entity, it is created at runtime.</a:t>
            </a:r>
            <a:endParaRPr sz="1800">
              <a:solidFill>
                <a:schemeClr val="lt1"/>
              </a:solidFill>
              <a:latin typeface="Titillium Web Light"/>
              <a:ea typeface="Titillium Web Light"/>
              <a:cs typeface="Titillium Web Light"/>
              <a:sym typeface="Titillium Web Light"/>
            </a:endParaRPr>
          </a:p>
        </p:txBody>
      </p:sp>
      <p:sp>
        <p:nvSpPr>
          <p:cNvPr id="118" name="Google Shape;118;p17"/>
          <p:cNvSpPr txBox="1"/>
          <p:nvPr/>
        </p:nvSpPr>
        <p:spPr>
          <a:xfrm>
            <a:off x="1268650" y="2703575"/>
            <a:ext cx="21417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class Student </a:t>
            </a:r>
            <a:endParaRPr sz="19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a:t>
            </a:r>
            <a:endParaRPr sz="19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  public:</a:t>
            </a:r>
            <a:endParaRPr sz="19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    string name;   </a:t>
            </a:r>
            <a:endParaRPr sz="19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    string roll_no;</a:t>
            </a:r>
            <a:endParaRPr sz="19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    int section;</a:t>
            </a:r>
            <a:endParaRPr sz="19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a:t>
            </a:r>
            <a:endParaRPr sz="1900">
              <a:solidFill>
                <a:srgbClr val="FFFF00"/>
              </a:solidFill>
              <a:latin typeface="Titillium Web Light"/>
              <a:ea typeface="Titillium Web Light"/>
              <a:cs typeface="Titillium Web Light"/>
              <a:sym typeface="Titillium Web Light"/>
            </a:endParaRPr>
          </a:p>
        </p:txBody>
      </p:sp>
      <p:sp>
        <p:nvSpPr>
          <p:cNvPr id="119" name="Google Shape;119;p17"/>
          <p:cNvSpPr txBox="1"/>
          <p:nvPr/>
        </p:nvSpPr>
        <p:spPr>
          <a:xfrm>
            <a:off x="4799400" y="2703575"/>
            <a:ext cx="33693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int main() </a:t>
            </a:r>
            <a:endParaRPr sz="19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a:t>
            </a:r>
            <a:endParaRPr sz="19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     Student s1;</a:t>
            </a:r>
            <a:endParaRPr sz="19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     s1.name =”Vaibhav Jalani";</a:t>
            </a:r>
            <a:endParaRPr sz="19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     s1.roll_no = "20EE10078";</a:t>
            </a:r>
            <a:endParaRPr sz="19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     s1.section = 9;</a:t>
            </a:r>
            <a:endParaRPr sz="19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900">
                <a:solidFill>
                  <a:srgbClr val="FFFF00"/>
                </a:solidFill>
                <a:latin typeface="Titillium Web Light"/>
                <a:ea typeface="Titillium Web Light"/>
                <a:cs typeface="Titillium Web Light"/>
                <a:sym typeface="Titillium Web Light"/>
              </a:rPr>
              <a:t>}</a:t>
            </a:r>
            <a:endParaRPr sz="1900">
              <a:solidFill>
                <a:srgbClr val="FFFF00"/>
              </a:solidFill>
              <a:latin typeface="Titillium Web Light"/>
              <a:ea typeface="Titillium Web Light"/>
              <a:cs typeface="Titillium Web Light"/>
              <a:sym typeface="Titillium Web Light"/>
            </a:endParaRPr>
          </a:p>
        </p:txBody>
      </p:sp>
      <p:sp>
        <p:nvSpPr>
          <p:cNvPr id="120" name="Google Shape;120;p17"/>
          <p:cNvSpPr/>
          <p:nvPr/>
        </p:nvSpPr>
        <p:spPr>
          <a:xfrm>
            <a:off x="932750" y="2598400"/>
            <a:ext cx="7209000" cy="2425200"/>
          </a:xfrm>
          <a:prstGeom prst="roundRect">
            <a:avLst>
              <a:gd fmla="val 16667" name="adj"/>
            </a:avLst>
          </a:prstGeom>
          <a:noFill/>
          <a:ln cap="flat" cmpd="sng" w="19050">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17"/>
          <p:cNvCxnSpPr/>
          <p:nvPr/>
        </p:nvCxnSpPr>
        <p:spPr>
          <a:xfrm>
            <a:off x="3504500" y="2611725"/>
            <a:ext cx="0" cy="2412000"/>
          </a:xfrm>
          <a:prstGeom prst="straightConnector1">
            <a:avLst/>
          </a:prstGeom>
          <a:noFill/>
          <a:ln cap="flat" cmpd="sng" w="19050">
            <a:solidFill>
              <a:srgbClr val="FFF2CC"/>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975300" y="175563"/>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5000">
                <a:solidFill>
                  <a:srgbClr val="93C47D"/>
                </a:solidFill>
                <a:latin typeface="Times New Roman"/>
                <a:ea typeface="Times New Roman"/>
                <a:cs typeface="Times New Roman"/>
                <a:sym typeface="Times New Roman"/>
              </a:rPr>
              <a:t>Classes vs Structures</a:t>
            </a:r>
            <a:endParaRPr b="1" sz="5000">
              <a:solidFill>
                <a:srgbClr val="93C47D"/>
              </a:solidFill>
              <a:latin typeface="Times New Roman"/>
              <a:ea typeface="Times New Roman"/>
              <a:cs typeface="Times New Roman"/>
              <a:sym typeface="Times New Roman"/>
            </a:endParaRPr>
          </a:p>
        </p:txBody>
      </p:sp>
      <p:sp>
        <p:nvSpPr>
          <p:cNvPr id="127" name="Google Shape;127;p1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18"/>
          <p:cNvSpPr txBox="1"/>
          <p:nvPr/>
        </p:nvSpPr>
        <p:spPr>
          <a:xfrm>
            <a:off x="436950" y="1222775"/>
            <a:ext cx="82701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Titillium Web Light"/>
                <a:ea typeface="Titillium Web Light"/>
                <a:cs typeface="Titillium Web Light"/>
                <a:sym typeface="Titillium Web Light"/>
              </a:rPr>
              <a:t>Classes and structures are very similar in C++. Both can have data and function members. Both may declare any of their members private. Both of them can be inherited. </a:t>
            </a:r>
            <a:endParaRPr sz="170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70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chemeClr val="lt1"/>
                </a:solidFill>
                <a:latin typeface="Titillium Web Light"/>
                <a:ea typeface="Titillium Web Light"/>
                <a:cs typeface="Titillium Web Light"/>
                <a:sym typeface="Titillium Web Light"/>
              </a:rPr>
              <a:t>But there are differences also, which are as follows-</a:t>
            </a:r>
            <a:endParaRPr sz="1700">
              <a:solidFill>
                <a:schemeClr val="lt1"/>
              </a:solidFill>
              <a:latin typeface="Titillium Web Light"/>
              <a:ea typeface="Titillium Web Light"/>
              <a:cs typeface="Titillium Web Light"/>
              <a:sym typeface="Titillium Web Light"/>
            </a:endParaRPr>
          </a:p>
        </p:txBody>
      </p:sp>
      <p:sp>
        <p:nvSpPr>
          <p:cNvPr id="129" name="Google Shape;129;p18"/>
          <p:cNvSpPr txBox="1"/>
          <p:nvPr/>
        </p:nvSpPr>
        <p:spPr>
          <a:xfrm>
            <a:off x="436950" y="2504813"/>
            <a:ext cx="8270100" cy="2016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Titillium Web Light"/>
              <a:buChar char="●"/>
            </a:pPr>
            <a:r>
              <a:rPr lang="en" sz="1700">
                <a:solidFill>
                  <a:schemeClr val="lt1"/>
                </a:solidFill>
                <a:latin typeface="Titillium Web Light"/>
                <a:ea typeface="Titillium Web Light"/>
                <a:cs typeface="Titillium Web Light"/>
                <a:sym typeface="Titillium Web Light"/>
              </a:rPr>
              <a:t>By default, all the members of the structure are public. In contrast, all members of the class are private.</a:t>
            </a:r>
            <a:endParaRPr sz="1700">
              <a:solidFill>
                <a:schemeClr val="lt1"/>
              </a:solidFill>
              <a:latin typeface="Titillium Web Light"/>
              <a:ea typeface="Titillium Web Light"/>
              <a:cs typeface="Titillium Web Light"/>
              <a:sym typeface="Titillium Web Light"/>
            </a:endParaRPr>
          </a:p>
          <a:p>
            <a:pPr indent="-336550" lvl="0" marL="457200" rtl="0" algn="l">
              <a:spcBef>
                <a:spcPts val="0"/>
              </a:spcBef>
              <a:spcAft>
                <a:spcPts val="0"/>
              </a:spcAft>
              <a:buClr>
                <a:schemeClr val="lt1"/>
              </a:buClr>
              <a:buSzPts val="1700"/>
              <a:buFont typeface="Titillium Web Light"/>
              <a:buChar char="●"/>
            </a:pPr>
            <a:r>
              <a:rPr lang="en" sz="1700">
                <a:solidFill>
                  <a:schemeClr val="lt1"/>
                </a:solidFill>
                <a:latin typeface="Titillium Web Light"/>
                <a:ea typeface="Titillium Web Light"/>
                <a:cs typeface="Titillium Web Light"/>
                <a:sym typeface="Titillium Web Light"/>
              </a:rPr>
              <a:t>Variables in a structure cannot be initialized during the declaration, but they can be done in a class.</a:t>
            </a:r>
            <a:endParaRPr sz="1700">
              <a:solidFill>
                <a:schemeClr val="lt1"/>
              </a:solidFill>
              <a:latin typeface="Titillium Web Light"/>
              <a:ea typeface="Titillium Web Light"/>
              <a:cs typeface="Titillium Web Light"/>
              <a:sym typeface="Titillium Web Light"/>
            </a:endParaRPr>
          </a:p>
          <a:p>
            <a:pPr indent="-336550" lvl="0" marL="457200" rtl="0" algn="l">
              <a:spcBef>
                <a:spcPts val="0"/>
              </a:spcBef>
              <a:spcAft>
                <a:spcPts val="0"/>
              </a:spcAft>
              <a:buClr>
                <a:schemeClr val="lt1"/>
              </a:buClr>
              <a:buSzPts val="1700"/>
              <a:buFont typeface="Titillium Web Light"/>
              <a:buChar char="●"/>
            </a:pPr>
            <a:r>
              <a:rPr lang="en" sz="1700">
                <a:solidFill>
                  <a:schemeClr val="lt1"/>
                </a:solidFill>
                <a:latin typeface="Titillium Web Light"/>
                <a:ea typeface="Titillium Web Light"/>
                <a:cs typeface="Titillium Web Light"/>
                <a:sym typeface="Titillium Web Light"/>
              </a:rPr>
              <a:t>Class can have null values but the structure can not have null values.</a:t>
            </a:r>
            <a:endParaRPr sz="1700">
              <a:solidFill>
                <a:schemeClr val="lt1"/>
              </a:solidFill>
              <a:latin typeface="Titillium Web Light"/>
              <a:ea typeface="Titillium Web Light"/>
              <a:cs typeface="Titillium Web Light"/>
              <a:sym typeface="Titillium Web Light"/>
            </a:endParaRPr>
          </a:p>
          <a:p>
            <a:pPr indent="-336550" lvl="0" marL="457200" rtl="0" algn="l">
              <a:spcBef>
                <a:spcPts val="0"/>
              </a:spcBef>
              <a:spcAft>
                <a:spcPts val="0"/>
              </a:spcAft>
              <a:buClr>
                <a:schemeClr val="lt1"/>
              </a:buClr>
              <a:buSzPts val="1700"/>
              <a:buFont typeface="Titillium Web Light"/>
              <a:buChar char="●"/>
            </a:pPr>
            <a:r>
              <a:rPr lang="en" sz="1700">
                <a:solidFill>
                  <a:schemeClr val="lt1"/>
                </a:solidFill>
                <a:latin typeface="Titillium Web Light"/>
                <a:ea typeface="Titillium Web Light"/>
                <a:cs typeface="Titillium Web Light"/>
                <a:sym typeface="Titillium Web Light"/>
              </a:rPr>
              <a:t>When a structure is implemented, memory allocates on a stack. In contrast, memory is allocated on the heap in class.</a:t>
            </a:r>
            <a:endParaRPr sz="1700">
              <a:solidFill>
                <a:schemeClr val="lt1"/>
              </a:solidFill>
              <a:latin typeface="Titillium Web Light"/>
              <a:ea typeface="Titillium Web Light"/>
              <a:cs typeface="Titillium Web Light"/>
              <a:sym typeface="Titillium Web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975300" y="203588"/>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5000">
                <a:solidFill>
                  <a:srgbClr val="93C47D"/>
                </a:solidFill>
                <a:latin typeface="Times New Roman"/>
                <a:ea typeface="Times New Roman"/>
                <a:cs typeface="Times New Roman"/>
                <a:sym typeface="Times New Roman"/>
              </a:rPr>
              <a:t>Encapsulation</a:t>
            </a:r>
            <a:endParaRPr b="1" sz="5000">
              <a:solidFill>
                <a:srgbClr val="93C47D"/>
              </a:solidFill>
              <a:latin typeface="Times New Roman"/>
              <a:ea typeface="Times New Roman"/>
              <a:cs typeface="Times New Roman"/>
              <a:sym typeface="Times New Roman"/>
            </a:endParaRPr>
          </a:p>
        </p:txBody>
      </p:sp>
      <p:sp>
        <p:nvSpPr>
          <p:cNvPr id="135" name="Google Shape;135;p1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19"/>
          <p:cNvSpPr txBox="1"/>
          <p:nvPr/>
        </p:nvSpPr>
        <p:spPr>
          <a:xfrm>
            <a:off x="436950" y="1182800"/>
            <a:ext cx="8270100" cy="923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600">
                <a:solidFill>
                  <a:schemeClr val="lt1"/>
                </a:solidFill>
                <a:latin typeface="Titillium Web Light"/>
                <a:ea typeface="Titillium Web Light"/>
                <a:cs typeface="Titillium Web Light"/>
                <a:sym typeface="Titillium Web Light"/>
              </a:rPr>
              <a:t>Encapsulation is defined as binding together the data and the functions that manipulate them.</a:t>
            </a:r>
            <a:endParaRPr sz="1600">
              <a:solidFill>
                <a:schemeClr val="lt1"/>
              </a:solidFill>
              <a:latin typeface="Titillium Web Light"/>
              <a:ea typeface="Titillium Web Light"/>
              <a:cs typeface="Titillium Web Light"/>
              <a:sym typeface="Titillium Web Light"/>
            </a:endParaRPr>
          </a:p>
          <a:p>
            <a:pPr indent="0" lvl="0" marL="0" rtl="0" algn="r">
              <a:spcBef>
                <a:spcPts val="0"/>
              </a:spcBef>
              <a:spcAft>
                <a:spcPts val="0"/>
              </a:spcAft>
              <a:buNone/>
            </a:pPr>
            <a:r>
              <a:rPr lang="en" sz="1600">
                <a:solidFill>
                  <a:schemeClr val="lt1"/>
                </a:solidFill>
                <a:latin typeface="Titillium Web Light"/>
                <a:ea typeface="Titillium Web Light"/>
                <a:cs typeface="Titillium Web Light"/>
                <a:sym typeface="Titillium Web Light"/>
              </a:rPr>
              <a:t>Encapsulation also leads to data abstraction or hiding.  It is used to make sure that sensitive data is hidden from users.</a:t>
            </a:r>
            <a:endParaRPr sz="1600">
              <a:solidFill>
                <a:schemeClr val="lt1"/>
              </a:solidFill>
              <a:latin typeface="Titillium Web Light"/>
              <a:ea typeface="Titillium Web Light"/>
              <a:cs typeface="Titillium Web Light"/>
              <a:sym typeface="Titillium Web Light"/>
            </a:endParaRPr>
          </a:p>
        </p:txBody>
      </p:sp>
      <p:sp>
        <p:nvSpPr>
          <p:cNvPr id="137" name="Google Shape;137;p19"/>
          <p:cNvSpPr txBox="1"/>
          <p:nvPr/>
        </p:nvSpPr>
        <p:spPr>
          <a:xfrm>
            <a:off x="1199250" y="2038750"/>
            <a:ext cx="23478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50">
                <a:solidFill>
                  <a:srgbClr val="FFFF00"/>
                </a:solidFill>
                <a:latin typeface="Titillium Web Light"/>
                <a:ea typeface="Titillium Web Light"/>
                <a:cs typeface="Titillium Web Light"/>
                <a:sym typeface="Titillium Web Light"/>
              </a:rPr>
              <a:t>class Student {</a:t>
            </a:r>
            <a:endParaRPr sz="15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50">
                <a:solidFill>
                  <a:srgbClr val="FFFF00"/>
                </a:solidFill>
                <a:latin typeface="Titillium Web Light"/>
                <a:ea typeface="Titillium Web Light"/>
                <a:cs typeface="Titillium Web Light"/>
                <a:sym typeface="Titillium Web Light"/>
              </a:rPr>
              <a:t>    private:</a:t>
            </a:r>
            <a:endParaRPr sz="15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50">
                <a:solidFill>
                  <a:srgbClr val="FFFF00"/>
                </a:solidFill>
                <a:latin typeface="Titillium Web Light"/>
                <a:ea typeface="Titillium Web Light"/>
                <a:cs typeface="Titillium Web Light"/>
                <a:sym typeface="Titillium Web Light"/>
              </a:rPr>
              <a:t>    	float cg ;</a:t>
            </a:r>
            <a:endParaRPr sz="15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5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50">
                <a:solidFill>
                  <a:srgbClr val="FFFF00"/>
                </a:solidFill>
                <a:latin typeface="Titillium Web Light"/>
                <a:ea typeface="Titillium Web Light"/>
                <a:cs typeface="Titillium Web Light"/>
                <a:sym typeface="Titillium Web Light"/>
              </a:rPr>
              <a:t>    public:</a:t>
            </a:r>
            <a:endParaRPr sz="15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50">
                <a:solidFill>
                  <a:srgbClr val="FFFF00"/>
                </a:solidFill>
                <a:latin typeface="Titillium Web Light"/>
                <a:ea typeface="Titillium Web Light"/>
                <a:cs typeface="Titillium Web Light"/>
                <a:sym typeface="Titillium Web Light"/>
              </a:rPr>
              <a:t>    	void setcg(float c) {</a:t>
            </a:r>
            <a:endParaRPr sz="15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50">
                <a:solidFill>
                  <a:srgbClr val="FFFF00"/>
                </a:solidFill>
                <a:latin typeface="Titillium Web Light"/>
                <a:ea typeface="Titillium Web Light"/>
                <a:cs typeface="Titillium Web Light"/>
                <a:sym typeface="Titillium Web Light"/>
              </a:rPr>
              <a:t>      		cg = c;</a:t>
            </a:r>
            <a:endParaRPr sz="15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50">
                <a:solidFill>
                  <a:srgbClr val="FFFF00"/>
                </a:solidFill>
                <a:latin typeface="Titillium Web Light"/>
                <a:ea typeface="Titillium Web Light"/>
                <a:cs typeface="Titillium Web Light"/>
                <a:sym typeface="Titillium Web Light"/>
              </a:rPr>
              <a:t>    	}</a:t>
            </a:r>
            <a:endParaRPr sz="15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50">
                <a:solidFill>
                  <a:srgbClr val="FFFF00"/>
                </a:solidFill>
                <a:latin typeface="Titillium Web Light"/>
                <a:ea typeface="Titillium Web Light"/>
                <a:cs typeface="Titillium Web Light"/>
                <a:sym typeface="Titillium Web Light"/>
              </a:rPr>
              <a:t>    	float getcg() {</a:t>
            </a:r>
            <a:endParaRPr sz="15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50">
                <a:solidFill>
                  <a:srgbClr val="FFFF00"/>
                </a:solidFill>
                <a:latin typeface="Titillium Web Light"/>
                <a:ea typeface="Titillium Web Light"/>
                <a:cs typeface="Titillium Web Light"/>
                <a:sym typeface="Titillium Web Light"/>
              </a:rPr>
              <a:t>      		return cg;</a:t>
            </a:r>
            <a:endParaRPr sz="15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50">
                <a:solidFill>
                  <a:srgbClr val="FFFF00"/>
                </a:solidFill>
                <a:latin typeface="Titillium Web Light"/>
                <a:ea typeface="Titillium Web Light"/>
                <a:cs typeface="Titillium Web Light"/>
                <a:sym typeface="Titillium Web Light"/>
              </a:rPr>
              <a:t>    	}</a:t>
            </a:r>
            <a:endParaRPr sz="155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550">
                <a:solidFill>
                  <a:srgbClr val="FFFF00"/>
                </a:solidFill>
                <a:latin typeface="Titillium Web Light"/>
                <a:ea typeface="Titillium Web Light"/>
                <a:cs typeface="Titillium Web Light"/>
                <a:sym typeface="Titillium Web Light"/>
              </a:rPr>
              <a:t>};</a:t>
            </a:r>
            <a:endParaRPr sz="1550">
              <a:latin typeface="Titillium Web Light"/>
              <a:ea typeface="Titillium Web Light"/>
              <a:cs typeface="Titillium Web Light"/>
              <a:sym typeface="Titillium Web Light"/>
            </a:endParaRPr>
          </a:p>
        </p:txBody>
      </p:sp>
      <p:sp>
        <p:nvSpPr>
          <p:cNvPr id="138" name="Google Shape;138;p19"/>
          <p:cNvSpPr txBox="1"/>
          <p:nvPr/>
        </p:nvSpPr>
        <p:spPr>
          <a:xfrm>
            <a:off x="4810375" y="2038750"/>
            <a:ext cx="3224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int main()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Student myObj;</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myObj.setcg(9.7);</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cout &lt;&lt; myObj.getcg();</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return 0;</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a:t>
            </a:r>
            <a:endParaRPr sz="1600">
              <a:solidFill>
                <a:srgbClr val="FFFF00"/>
              </a:solidFill>
              <a:latin typeface="Titillium Web Light"/>
              <a:ea typeface="Titillium Web Light"/>
              <a:cs typeface="Titillium Web Light"/>
              <a:sym typeface="Titillium Web Light"/>
            </a:endParaRPr>
          </a:p>
        </p:txBody>
      </p:sp>
      <p:sp>
        <p:nvSpPr>
          <p:cNvPr id="139" name="Google Shape;139;p19"/>
          <p:cNvSpPr txBox="1"/>
          <p:nvPr/>
        </p:nvSpPr>
        <p:spPr>
          <a:xfrm>
            <a:off x="7182475" y="3947350"/>
            <a:ext cx="1221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00FF00"/>
                </a:solidFill>
                <a:latin typeface="Titillium Web Light"/>
                <a:ea typeface="Titillium Web Light"/>
                <a:cs typeface="Titillium Web Light"/>
                <a:sym typeface="Titillium Web Light"/>
              </a:rPr>
              <a:t>Output:</a:t>
            </a:r>
            <a:endParaRPr sz="1700">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00FF00"/>
                </a:solidFill>
                <a:latin typeface="Titillium Web Light"/>
                <a:ea typeface="Titillium Web Light"/>
                <a:cs typeface="Titillium Web Light"/>
                <a:sym typeface="Titillium Web Light"/>
              </a:rPr>
              <a:t>9.7</a:t>
            </a:r>
            <a:endParaRPr sz="1700">
              <a:solidFill>
                <a:srgbClr val="00FF00"/>
              </a:solidFill>
              <a:latin typeface="Titillium Web Light"/>
              <a:ea typeface="Titillium Web Light"/>
              <a:cs typeface="Titillium Web Light"/>
              <a:sym typeface="Titillium Web Light"/>
            </a:endParaRPr>
          </a:p>
        </p:txBody>
      </p:sp>
      <p:sp>
        <p:nvSpPr>
          <p:cNvPr id="140" name="Google Shape;140;p19"/>
          <p:cNvSpPr/>
          <p:nvPr/>
        </p:nvSpPr>
        <p:spPr>
          <a:xfrm>
            <a:off x="932750" y="2038750"/>
            <a:ext cx="7209000" cy="2985000"/>
          </a:xfrm>
          <a:prstGeom prst="roundRect">
            <a:avLst>
              <a:gd fmla="val 16667" name="adj"/>
            </a:avLst>
          </a:prstGeom>
          <a:noFill/>
          <a:ln cap="flat" cmpd="sng" w="19050">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9"/>
          <p:cNvCxnSpPr/>
          <p:nvPr/>
        </p:nvCxnSpPr>
        <p:spPr>
          <a:xfrm>
            <a:off x="3837625" y="2052075"/>
            <a:ext cx="13200" cy="2971800"/>
          </a:xfrm>
          <a:prstGeom prst="straightConnector1">
            <a:avLst/>
          </a:prstGeom>
          <a:noFill/>
          <a:ln cap="flat" cmpd="sng" w="19050">
            <a:solidFill>
              <a:srgbClr val="FFF2CC"/>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975300" y="146563"/>
            <a:ext cx="7193400" cy="979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5000">
                <a:solidFill>
                  <a:srgbClr val="93C47D"/>
                </a:solidFill>
                <a:latin typeface="Times New Roman"/>
                <a:ea typeface="Times New Roman"/>
                <a:cs typeface="Times New Roman"/>
                <a:sym typeface="Times New Roman"/>
              </a:rPr>
              <a:t>Abstraction</a:t>
            </a:r>
            <a:endParaRPr b="1" sz="5000">
              <a:solidFill>
                <a:srgbClr val="93C47D"/>
              </a:solidFill>
              <a:latin typeface="Times New Roman"/>
              <a:ea typeface="Times New Roman"/>
              <a:cs typeface="Times New Roman"/>
              <a:sym typeface="Times New Roman"/>
            </a:endParaRPr>
          </a:p>
        </p:txBody>
      </p:sp>
      <p:sp>
        <p:nvSpPr>
          <p:cNvPr id="147" name="Google Shape;147;p2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0"/>
          <p:cNvSpPr txBox="1"/>
          <p:nvPr/>
        </p:nvSpPr>
        <p:spPr>
          <a:xfrm>
            <a:off x="406475" y="1422675"/>
            <a:ext cx="82701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Titillium Web Light"/>
                <a:ea typeface="Titillium Web Light"/>
                <a:cs typeface="Titillium Web Light"/>
                <a:sym typeface="Titillium Web Light"/>
              </a:rPr>
              <a:t>Data abstraction refers to providing only essential information about the data to the outside world, hiding the background details or implementation. Hiding the internal details and showing functionality is known as abstraction.</a:t>
            </a:r>
            <a:endParaRPr sz="170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700">
              <a:solidFill>
                <a:schemeClr val="lt1"/>
              </a:solidFill>
              <a:latin typeface="Titillium Web Light"/>
              <a:ea typeface="Titillium Web Light"/>
              <a:cs typeface="Titillium Web Light"/>
              <a:sym typeface="Titillium Web Light"/>
            </a:endParaRPr>
          </a:p>
          <a:p>
            <a:pPr indent="-336550" lvl="0" marL="457200" rtl="0" algn="l">
              <a:spcBef>
                <a:spcPts val="0"/>
              </a:spcBef>
              <a:spcAft>
                <a:spcPts val="0"/>
              </a:spcAft>
              <a:buClr>
                <a:schemeClr val="lt1"/>
              </a:buClr>
              <a:buSzPts val="1700"/>
              <a:buFont typeface="Titillium Web Light"/>
              <a:buChar char="●"/>
            </a:pPr>
            <a:r>
              <a:rPr lang="en" sz="1700">
                <a:solidFill>
                  <a:schemeClr val="lt1"/>
                </a:solidFill>
                <a:latin typeface="Titillium Web Light"/>
                <a:ea typeface="Titillium Web Light"/>
                <a:cs typeface="Titillium Web Light"/>
                <a:sym typeface="Titillium Web Light"/>
              </a:rPr>
              <a:t>Abstraction using Classes</a:t>
            </a:r>
            <a:endParaRPr sz="1700">
              <a:solidFill>
                <a:schemeClr val="lt1"/>
              </a:solidFill>
              <a:latin typeface="Titillium Web Light"/>
              <a:ea typeface="Titillium Web Light"/>
              <a:cs typeface="Titillium Web Light"/>
              <a:sym typeface="Titillium Web Light"/>
            </a:endParaRPr>
          </a:p>
          <a:p>
            <a:pPr indent="-336550" lvl="0" marL="457200" rtl="0" algn="l">
              <a:spcBef>
                <a:spcPts val="0"/>
              </a:spcBef>
              <a:spcAft>
                <a:spcPts val="0"/>
              </a:spcAft>
              <a:buClr>
                <a:schemeClr val="lt1"/>
              </a:buClr>
              <a:buSzPts val="1700"/>
              <a:buFont typeface="Titillium Web Light"/>
              <a:buChar char="●"/>
            </a:pPr>
            <a:r>
              <a:rPr lang="en" sz="1700">
                <a:solidFill>
                  <a:schemeClr val="lt1"/>
                </a:solidFill>
                <a:latin typeface="Titillium Web Light"/>
                <a:ea typeface="Titillium Web Light"/>
                <a:cs typeface="Titillium Web Light"/>
                <a:sym typeface="Titillium Web Light"/>
              </a:rPr>
              <a:t>Abstraction in Header files</a:t>
            </a:r>
            <a:endParaRPr sz="1700">
              <a:solidFill>
                <a:schemeClr val="lt1"/>
              </a:solidFill>
              <a:latin typeface="Titillium Web Light"/>
              <a:ea typeface="Titillium Web Light"/>
              <a:cs typeface="Titillium Web Light"/>
              <a:sym typeface="Titillium Web Light"/>
            </a:endParaRPr>
          </a:p>
        </p:txBody>
      </p:sp>
      <p:sp>
        <p:nvSpPr>
          <p:cNvPr id="149" name="Google Shape;149;p20"/>
          <p:cNvSpPr txBox="1"/>
          <p:nvPr/>
        </p:nvSpPr>
        <p:spPr>
          <a:xfrm>
            <a:off x="4610500" y="2419750"/>
            <a:ext cx="41973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Titillium Web Light"/>
                <a:ea typeface="Titillium Web Light"/>
                <a:cs typeface="Titillium Web Light"/>
                <a:sym typeface="Titillium Web Light"/>
              </a:rPr>
              <a:t>Using header files:</a:t>
            </a:r>
            <a:endParaRPr sz="160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sz="1600">
              <a:solidFill>
                <a:schemeClr val="lt1"/>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int main()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int n = 5;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int power = 3;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int result = pow(n,power);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cout &lt;&lt; "Answer is : " &lt;&lt;result&lt;&lt; endl;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return 0;  </a:t>
            </a:r>
            <a:endParaRPr sz="16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FFFF00"/>
                </a:solidFill>
                <a:latin typeface="Titillium Web Light"/>
                <a:ea typeface="Titillium Web Light"/>
                <a:cs typeface="Titillium Web Light"/>
                <a:sym typeface="Titillium Web Light"/>
              </a:rPr>
              <a:t>}  </a:t>
            </a:r>
            <a:endParaRPr sz="1600">
              <a:solidFill>
                <a:srgbClr val="FFFF00"/>
              </a:solidFill>
              <a:latin typeface="Titillium Web Light"/>
              <a:ea typeface="Titillium Web Light"/>
              <a:cs typeface="Titillium Web Light"/>
              <a:sym typeface="Titillium Web Light"/>
            </a:endParaRPr>
          </a:p>
        </p:txBody>
      </p:sp>
      <p:sp>
        <p:nvSpPr>
          <p:cNvPr id="150" name="Google Shape;150;p20"/>
          <p:cNvSpPr txBox="1"/>
          <p:nvPr/>
        </p:nvSpPr>
        <p:spPr>
          <a:xfrm>
            <a:off x="1465775" y="4157450"/>
            <a:ext cx="1798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FF00"/>
                </a:solidFill>
                <a:latin typeface="Titillium Web Light"/>
                <a:ea typeface="Titillium Web Light"/>
                <a:cs typeface="Titillium Web Light"/>
                <a:sym typeface="Titillium Web Light"/>
              </a:rPr>
              <a:t>Output:</a:t>
            </a:r>
            <a:endParaRPr sz="1600">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00FF00"/>
                </a:solidFill>
                <a:latin typeface="Titillium Web Light"/>
                <a:ea typeface="Titillium Web Light"/>
                <a:cs typeface="Titillium Web Light"/>
                <a:sym typeface="Titillium Web Light"/>
              </a:rPr>
              <a:t>Answer is : 125</a:t>
            </a:r>
            <a:endParaRPr sz="1600">
              <a:solidFill>
                <a:srgbClr val="00FF00"/>
              </a:solidFill>
              <a:latin typeface="Titillium Web Light"/>
              <a:ea typeface="Titillium Web Light"/>
              <a:cs typeface="Titillium Web Light"/>
              <a:sym typeface="Titillium Web Light"/>
            </a:endParaRPr>
          </a:p>
        </p:txBody>
      </p:sp>
      <p:sp>
        <p:nvSpPr>
          <p:cNvPr id="151" name="Google Shape;151;p20"/>
          <p:cNvSpPr/>
          <p:nvPr/>
        </p:nvSpPr>
        <p:spPr>
          <a:xfrm>
            <a:off x="4090825" y="2851575"/>
            <a:ext cx="4313400" cy="2215800"/>
          </a:xfrm>
          <a:prstGeom prst="roundRect">
            <a:avLst>
              <a:gd fmla="val 16667" name="adj"/>
            </a:avLst>
          </a:prstGeom>
          <a:noFill/>
          <a:ln cap="flat" cmpd="sng" w="19050">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79950" y="639600"/>
            <a:ext cx="3251400" cy="61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latin typeface="Titillium Web"/>
                <a:ea typeface="Titillium Web"/>
                <a:cs typeface="Titillium Web"/>
                <a:sym typeface="Titillium Web"/>
              </a:rPr>
              <a:t>Abstraction Using Classes:</a:t>
            </a:r>
            <a:endParaRPr sz="1900">
              <a:latin typeface="Titillium Web"/>
              <a:ea typeface="Titillium Web"/>
              <a:cs typeface="Titillium Web"/>
              <a:sym typeface="Titillium Web"/>
            </a:endParaRPr>
          </a:p>
        </p:txBody>
      </p:sp>
      <p:sp>
        <p:nvSpPr>
          <p:cNvPr id="157" name="Google Shape;157;p2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1"/>
          <p:cNvSpPr txBox="1"/>
          <p:nvPr/>
        </p:nvSpPr>
        <p:spPr>
          <a:xfrm>
            <a:off x="759525" y="1382700"/>
            <a:ext cx="45171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class Sum    {    </a:t>
            </a:r>
            <a:endParaRPr sz="1700">
              <a:solidFill>
                <a:srgbClr val="FFFF00"/>
              </a:solidFill>
              <a:latin typeface="Titillium Web Light"/>
              <a:ea typeface="Titillium Web Light"/>
              <a:cs typeface="Titillium Web Light"/>
              <a:sym typeface="Titillium Web Light"/>
            </a:endParaRPr>
          </a:p>
          <a:p>
            <a:pPr indent="0" lvl="0" marL="4572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private: int x, y, z; </a:t>
            </a:r>
            <a:endParaRPr sz="1700">
              <a:solidFill>
                <a:srgbClr val="FFFF00"/>
              </a:solidFill>
              <a:latin typeface="Titillium Web Light"/>
              <a:ea typeface="Titillium Web Light"/>
              <a:cs typeface="Titillium Web Light"/>
              <a:sym typeface="Titillium Web Light"/>
            </a:endParaRPr>
          </a:p>
          <a:p>
            <a:pPr indent="0" lvl="0" marL="4572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 </a:t>
            </a:r>
            <a:endParaRPr sz="1700">
              <a:solidFill>
                <a:srgbClr val="FFFF00"/>
              </a:solidFill>
              <a:latin typeface="Titillium Web Light"/>
              <a:ea typeface="Titillium Web Light"/>
              <a:cs typeface="Titillium Web Light"/>
              <a:sym typeface="Titillium Web Light"/>
            </a:endParaRPr>
          </a:p>
          <a:p>
            <a:pPr indent="0" lvl="0" marL="4572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public:    </a:t>
            </a:r>
            <a:endParaRPr sz="1700">
              <a:solidFill>
                <a:srgbClr val="FFFF00"/>
              </a:solidFill>
              <a:latin typeface="Titillium Web Light"/>
              <a:ea typeface="Titillium Web Light"/>
              <a:cs typeface="Titillium Web Light"/>
              <a:sym typeface="Titillium Web Light"/>
            </a:endParaRPr>
          </a:p>
          <a:p>
            <a:pPr indent="0" lvl="0" marL="9144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void add()    </a:t>
            </a:r>
            <a:endParaRPr sz="1700">
              <a:solidFill>
                <a:srgbClr val="FFFF00"/>
              </a:solidFill>
              <a:latin typeface="Titillium Web Light"/>
              <a:ea typeface="Titillium Web Light"/>
              <a:cs typeface="Titillium Web Light"/>
              <a:sym typeface="Titillium Web Light"/>
            </a:endParaRPr>
          </a:p>
          <a:p>
            <a:pPr indent="0" lvl="0" marL="9144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    </a:t>
            </a:r>
            <a:endParaRPr sz="1700">
              <a:solidFill>
                <a:srgbClr val="FFFF00"/>
              </a:solidFill>
              <a:latin typeface="Titillium Web Light"/>
              <a:ea typeface="Titillium Web Light"/>
              <a:cs typeface="Titillium Web Light"/>
              <a:sym typeface="Titillium Web Light"/>
            </a:endParaRPr>
          </a:p>
          <a:p>
            <a:pPr indent="0" lvl="0" marL="13716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cout&lt;&lt;"Enter two numbers: ";    </a:t>
            </a:r>
            <a:endParaRPr sz="1700">
              <a:solidFill>
                <a:srgbClr val="FFFF00"/>
              </a:solidFill>
              <a:latin typeface="Titillium Web Light"/>
              <a:ea typeface="Titillium Web Light"/>
              <a:cs typeface="Titillium Web Light"/>
              <a:sym typeface="Titillium Web Light"/>
            </a:endParaRPr>
          </a:p>
          <a:p>
            <a:pPr indent="0" lvl="0" marL="13716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x=3;</a:t>
            </a:r>
            <a:endParaRPr sz="1700">
              <a:solidFill>
                <a:srgbClr val="FFFF00"/>
              </a:solidFill>
              <a:latin typeface="Titillium Web Light"/>
              <a:ea typeface="Titillium Web Light"/>
              <a:cs typeface="Titillium Web Light"/>
              <a:sym typeface="Titillium Web Light"/>
            </a:endParaRPr>
          </a:p>
          <a:p>
            <a:pPr indent="0" lvl="0" marL="13716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y=4;   </a:t>
            </a:r>
            <a:endParaRPr sz="1700">
              <a:solidFill>
                <a:srgbClr val="FFFF00"/>
              </a:solidFill>
              <a:latin typeface="Titillium Web Light"/>
              <a:ea typeface="Titillium Web Light"/>
              <a:cs typeface="Titillium Web Light"/>
              <a:sym typeface="Titillium Web Light"/>
            </a:endParaRPr>
          </a:p>
          <a:p>
            <a:pPr indent="0" lvl="0" marL="13716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z= x+y;    </a:t>
            </a:r>
            <a:endParaRPr sz="1700">
              <a:solidFill>
                <a:srgbClr val="FFFF00"/>
              </a:solidFill>
              <a:latin typeface="Titillium Web Light"/>
              <a:ea typeface="Titillium Web Light"/>
              <a:cs typeface="Titillium Web Light"/>
              <a:sym typeface="Titillium Web Light"/>
            </a:endParaRPr>
          </a:p>
          <a:p>
            <a:pPr indent="0" lvl="0" marL="13716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cout&lt;&lt;"Sum is: "&lt;&lt;z&lt;&lt;endl;    </a:t>
            </a:r>
            <a:endParaRPr sz="1700">
              <a:solidFill>
                <a:srgbClr val="FFFF00"/>
              </a:solidFill>
              <a:latin typeface="Titillium Web Light"/>
              <a:ea typeface="Titillium Web Light"/>
              <a:cs typeface="Titillium Web Light"/>
              <a:sym typeface="Titillium Web Light"/>
            </a:endParaRPr>
          </a:p>
          <a:p>
            <a:pPr indent="457200" lvl="0" marL="4572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    </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a:t>
            </a:r>
            <a:endParaRPr sz="1700">
              <a:solidFill>
                <a:srgbClr val="FFFF00"/>
              </a:solidFill>
              <a:latin typeface="Titillium Web Light"/>
              <a:ea typeface="Titillium Web Light"/>
              <a:cs typeface="Titillium Web Light"/>
              <a:sym typeface="Titillium Web Light"/>
            </a:endParaRPr>
          </a:p>
        </p:txBody>
      </p:sp>
      <p:sp>
        <p:nvSpPr>
          <p:cNvPr id="159" name="Google Shape;159;p21"/>
          <p:cNvSpPr txBox="1"/>
          <p:nvPr/>
        </p:nvSpPr>
        <p:spPr>
          <a:xfrm>
            <a:off x="5869825" y="1479100"/>
            <a:ext cx="23517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int main()    </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    </a:t>
            </a:r>
            <a:endParaRPr sz="1700">
              <a:solidFill>
                <a:srgbClr val="FFFF00"/>
              </a:solidFill>
              <a:latin typeface="Titillium Web Light"/>
              <a:ea typeface="Titillium Web Light"/>
              <a:cs typeface="Titillium Web Light"/>
              <a:sym typeface="Titillium Web Light"/>
            </a:endParaRPr>
          </a:p>
          <a:p>
            <a:pPr indent="0" lvl="0" marL="4572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Sum new;    </a:t>
            </a:r>
            <a:endParaRPr sz="1700">
              <a:solidFill>
                <a:srgbClr val="FFFF00"/>
              </a:solidFill>
              <a:latin typeface="Titillium Web Light"/>
              <a:ea typeface="Titillium Web Light"/>
              <a:cs typeface="Titillium Web Light"/>
              <a:sym typeface="Titillium Web Light"/>
            </a:endParaRPr>
          </a:p>
          <a:p>
            <a:pPr indent="0" lvl="0" marL="4572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new.add();    </a:t>
            </a:r>
            <a:endParaRPr sz="1700">
              <a:solidFill>
                <a:srgbClr val="FFFF00"/>
              </a:solidFill>
              <a:latin typeface="Titillium Web Light"/>
              <a:ea typeface="Titillium Web Light"/>
              <a:cs typeface="Titillium Web Light"/>
              <a:sym typeface="Titillium Web Light"/>
            </a:endParaRPr>
          </a:p>
          <a:p>
            <a:pPr indent="0" lvl="0" marL="45720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return 0;    </a:t>
            </a:r>
            <a:endParaRPr sz="1700">
              <a:solidFill>
                <a:srgbClr val="FF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700">
                <a:solidFill>
                  <a:srgbClr val="FFFF00"/>
                </a:solidFill>
                <a:latin typeface="Titillium Web Light"/>
                <a:ea typeface="Titillium Web Light"/>
                <a:cs typeface="Titillium Web Light"/>
                <a:sym typeface="Titillium Web Light"/>
              </a:rPr>
              <a:t>}    </a:t>
            </a:r>
            <a:endParaRPr sz="1700">
              <a:solidFill>
                <a:srgbClr val="FFFF00"/>
              </a:solidFill>
              <a:latin typeface="Titillium Web Light"/>
              <a:ea typeface="Titillium Web Light"/>
              <a:cs typeface="Titillium Web Light"/>
              <a:sym typeface="Titillium Web Light"/>
            </a:endParaRPr>
          </a:p>
        </p:txBody>
      </p:sp>
      <p:sp>
        <p:nvSpPr>
          <p:cNvPr id="160" name="Google Shape;160;p21"/>
          <p:cNvSpPr txBox="1"/>
          <p:nvPr/>
        </p:nvSpPr>
        <p:spPr>
          <a:xfrm>
            <a:off x="6365550" y="3911475"/>
            <a:ext cx="1972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FF00"/>
                </a:solidFill>
                <a:latin typeface="Titillium Web Light"/>
                <a:ea typeface="Titillium Web Light"/>
                <a:cs typeface="Titillium Web Light"/>
                <a:sym typeface="Titillium Web Light"/>
              </a:rPr>
              <a:t>Output:</a:t>
            </a:r>
            <a:endParaRPr sz="1600">
              <a:solidFill>
                <a:srgbClr val="00FF00"/>
              </a:solidFill>
              <a:latin typeface="Titillium Web Light"/>
              <a:ea typeface="Titillium Web Light"/>
              <a:cs typeface="Titillium Web Light"/>
              <a:sym typeface="Titillium Web Light"/>
            </a:endParaRPr>
          </a:p>
          <a:p>
            <a:pPr indent="0" lvl="0" marL="0" rtl="0" algn="l">
              <a:spcBef>
                <a:spcPts val="0"/>
              </a:spcBef>
              <a:spcAft>
                <a:spcPts val="0"/>
              </a:spcAft>
              <a:buNone/>
            </a:pPr>
            <a:r>
              <a:rPr lang="en" sz="1600">
                <a:solidFill>
                  <a:srgbClr val="00FF00"/>
                </a:solidFill>
                <a:latin typeface="Titillium Web Light"/>
                <a:ea typeface="Titillium Web Light"/>
                <a:cs typeface="Titillium Web Light"/>
                <a:sym typeface="Titillium Web Light"/>
              </a:rPr>
              <a:t>Sum is: 7</a:t>
            </a:r>
            <a:endParaRPr sz="1600">
              <a:solidFill>
                <a:srgbClr val="00FF00"/>
              </a:solidFill>
              <a:latin typeface="Titillium Web Light"/>
              <a:ea typeface="Titillium Web Light"/>
              <a:cs typeface="Titillium Web Light"/>
              <a:sym typeface="Titillium Web Light"/>
            </a:endParaRPr>
          </a:p>
        </p:txBody>
      </p:sp>
      <p:sp>
        <p:nvSpPr>
          <p:cNvPr id="161" name="Google Shape;161;p21"/>
          <p:cNvSpPr/>
          <p:nvPr/>
        </p:nvSpPr>
        <p:spPr>
          <a:xfrm>
            <a:off x="413075" y="1382700"/>
            <a:ext cx="7924800" cy="3684600"/>
          </a:xfrm>
          <a:prstGeom prst="roundRect">
            <a:avLst>
              <a:gd fmla="val 16667" name="adj"/>
            </a:avLst>
          </a:prstGeom>
          <a:noFill/>
          <a:ln cap="flat" cmpd="sng" w="19050">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1"/>
          <p:cNvCxnSpPr/>
          <p:nvPr/>
        </p:nvCxnSpPr>
        <p:spPr>
          <a:xfrm flipH="1">
            <a:off x="5543375" y="1385825"/>
            <a:ext cx="13200" cy="3681600"/>
          </a:xfrm>
          <a:prstGeom prst="straightConnector1">
            <a:avLst/>
          </a:prstGeom>
          <a:noFill/>
          <a:ln cap="flat" cmpd="sng" w="19050">
            <a:solidFill>
              <a:srgbClr val="FFF2CC"/>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Juno template">
  <a:themeElements>
    <a:clrScheme name="Custom 347">
      <a:dk1>
        <a:srgbClr val="08303F"/>
      </a:dk1>
      <a:lt1>
        <a:srgbClr val="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