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horzBarState="maximized">
    <p:restoredLeft sz="15000" autoAdjust="0"/>
    <p:restoredTop sz="94660"/>
  </p:normalViewPr>
  <p:slideViewPr>
    <p:cSldViewPr snapToGrid="0">
      <p:cViewPr>
        <p:scale>
          <a:sx n="66" d="100"/>
          <a:sy n="66" d="100"/>
        </p:scale>
        <p:origin x="-900" y="-25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3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3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3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3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3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4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7" name=""/>
        <p:cNvGrpSpPr/>
        <p:nvPr/>
      </p:nvGrpSpPr>
      <p:grpSpPr>
        <a:xfrm>
          <a:off x="0" y="0"/>
          <a:ext cx="0" cy="0"/>
          <a:chOff x="0" y="0"/>
          <a:chExt cx="0" cy="0"/>
        </a:xfrm>
      </p:grpSpPr>
      <p:sp>
        <p:nvSpPr>
          <p:cNvPr id="1048643"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dirty="0" lang="en-US"/>
          </a:p>
        </p:txBody>
      </p:sp>
      <p:sp>
        <p:nvSpPr>
          <p:cNvPr id="1048644" name="Subtitle 2"/>
          <p:cNvSpPr>
            <a:spLocks noGrp="1"/>
          </p:cNvSpPr>
          <p:nvPr>
            <p:ph type="subTitle" idx="1"/>
          </p:nvPr>
        </p:nvSpPr>
        <p:spPr>
          <a:xfrm>
            <a:off x="2589213" y="4777379"/>
            <a:ext cx="8915399" cy="1126283"/>
          </a:xfrm>
        </p:spPr>
        <p:txBody>
          <a:bodyPr anchor="t"/>
          <a:lstStyle>
            <a:lvl1pPr algn="l" indent="0" marL="0">
              <a:buNone/>
              <a:defRPr>
                <a:solidFill>
                  <a:schemeClr val="tx1">
                    <a:lumMod val="65000"/>
                    <a:lumOff val="3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45" name="Date Placeholder 3"/>
          <p:cNvSpPr>
            <a:spLocks noGrp="1"/>
          </p:cNvSpPr>
          <p:nvPr>
            <p:ph type="dt" sz="half" idx="10"/>
          </p:nvPr>
        </p:nvSpPr>
        <p:spPr/>
        <p:txBody>
          <a:bodyPr/>
          <a:p>
            <a:fld id="{01AD22D9-31BD-4D01-B1BB-204968245BB1}" type="datetimeFigureOut">
              <a:rPr lang="en-IN" smtClean="0"/>
              <a:t>19-12-2022</a:t>
            </a:fld>
            <a:endParaRPr lang="en-IN"/>
          </a:p>
        </p:txBody>
      </p:sp>
      <p:sp>
        <p:nvSpPr>
          <p:cNvPr id="1048646" name="Footer Placeholder 4"/>
          <p:cNvSpPr>
            <a:spLocks noGrp="1"/>
          </p:cNvSpPr>
          <p:nvPr>
            <p:ph type="ftr" sz="quarter" idx="11"/>
          </p:nvPr>
        </p:nvSpPr>
        <p:spPr/>
        <p:txBody>
          <a:bodyPr/>
          <a:p>
            <a:endParaRPr lang="en-IN"/>
          </a:p>
        </p:txBody>
      </p:sp>
      <p:sp>
        <p:nvSpPr>
          <p:cNvPr id="1048647" name="Freeform 6"/>
          <p:cNvSpPr/>
          <p:nvPr/>
        </p:nvSpPr>
        <p:spPr bwMode="auto">
          <a:xfrm>
            <a:off x="0" y="4323810"/>
            <a:ext cx="1744652" cy="778589"/>
          </a:xfrm>
          <a:custGeom>
            <a:avLst/>
            <a:ah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048648" name="Slide Number Placeholder 5"/>
          <p:cNvSpPr>
            <a:spLocks noGrp="1"/>
          </p:cNvSpPr>
          <p:nvPr>
            <p:ph type="sldNum" sz="quarter" idx="12"/>
          </p:nvPr>
        </p:nvSpPr>
        <p:spPr>
          <a:xfrm>
            <a:off x="531812" y="4529540"/>
            <a:ext cx="779767" cy="365125"/>
          </a:xfrm>
        </p:spPr>
        <p:txBody>
          <a:bodyPr/>
          <a:p>
            <a:fld id="{F96C8475-DB51-4DBA-82B1-B21B417EF9F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3" name=""/>
        <p:cNvGrpSpPr/>
        <p:nvPr/>
      </p:nvGrpSpPr>
      <p:grpSpPr>
        <a:xfrm>
          <a:off x="0" y="0"/>
          <a:ext cx="0" cy="0"/>
          <a:chOff x="0" y="0"/>
          <a:chExt cx="0" cy="0"/>
        </a:xfrm>
      </p:grpSpPr>
      <p:sp>
        <p:nvSpPr>
          <p:cNvPr id="1048709" name="Title 1"/>
          <p:cNvSpPr>
            <a:spLocks noGrp="1"/>
          </p:cNvSpPr>
          <p:nvPr>
            <p:ph type="title"/>
          </p:nvPr>
        </p:nvSpPr>
        <p:spPr>
          <a:xfrm>
            <a:off x="2589212" y="609600"/>
            <a:ext cx="8915399" cy="3117040"/>
          </a:xfrm>
        </p:spPr>
        <p:txBody>
          <a:bodyPr anchor="ctr">
            <a:normAutofit/>
          </a:bodyPr>
          <a:lstStyle>
            <a:lvl1pPr algn="l">
              <a:defRPr b="0" cap="none" sz="4800"/>
            </a:lvl1pPr>
          </a:lstStyle>
          <a:p>
            <a:r>
              <a:rPr lang="en-US"/>
              <a:t>Click to edit Master title style</a:t>
            </a:r>
            <a:endParaRPr dirty="0" lang="en-US"/>
          </a:p>
        </p:txBody>
      </p:sp>
      <p:sp>
        <p:nvSpPr>
          <p:cNvPr id="1048710" name="Text Placeholder 2"/>
          <p:cNvSpPr>
            <a:spLocks noGrp="1"/>
          </p:cNvSpPr>
          <p:nvPr>
            <p:ph type="body" idx="1"/>
          </p:nvPr>
        </p:nvSpPr>
        <p:spPr>
          <a:xfrm>
            <a:off x="2589212" y="4354046"/>
            <a:ext cx="8915399" cy="1555864"/>
          </a:xfrm>
        </p:spPr>
        <p:txBody>
          <a:bodyPr anchor="ctr">
            <a:normAutofit/>
          </a:bodyPr>
          <a:lstStyle>
            <a:lvl1pPr algn="l" indent="0" marL="0">
              <a:buNone/>
              <a:defRPr sz="18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1" name="Date Placeholder 3"/>
          <p:cNvSpPr>
            <a:spLocks noGrp="1"/>
          </p:cNvSpPr>
          <p:nvPr>
            <p:ph type="dt" sz="half" idx="10"/>
          </p:nvPr>
        </p:nvSpPr>
        <p:spPr/>
        <p:txBody>
          <a:bodyPr/>
          <a:p>
            <a:fld id="{01AD22D9-31BD-4D01-B1BB-204968245BB1}" type="datetimeFigureOut">
              <a:rPr lang="en-IN" smtClean="0"/>
              <a:t>19-12-2022</a:t>
            </a:fld>
            <a:endParaRPr lang="en-IN"/>
          </a:p>
        </p:txBody>
      </p:sp>
      <p:sp>
        <p:nvSpPr>
          <p:cNvPr id="1048712" name="Footer Placeholder 4"/>
          <p:cNvSpPr>
            <a:spLocks noGrp="1"/>
          </p:cNvSpPr>
          <p:nvPr>
            <p:ph type="ftr" sz="quarter" idx="11"/>
          </p:nvPr>
        </p:nvSpPr>
        <p:spPr/>
        <p:txBody>
          <a:bodyPr/>
          <a:p>
            <a:endParaRPr lang="en-IN"/>
          </a:p>
        </p:txBody>
      </p:sp>
      <p:sp>
        <p:nvSpPr>
          <p:cNvPr id="1048713"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14" name="Slide Number Placeholder 5"/>
          <p:cNvSpPr>
            <a:spLocks noGrp="1"/>
          </p:cNvSpPr>
          <p:nvPr>
            <p:ph type="sldNum" sz="quarter" idx="12"/>
          </p:nvPr>
        </p:nvSpPr>
        <p:spPr>
          <a:xfrm>
            <a:off x="531812" y="3244139"/>
            <a:ext cx="779767" cy="365125"/>
          </a:xfrm>
        </p:spPr>
        <p:txBody>
          <a:bodyPr/>
          <a:p>
            <a:fld id="{F96C8475-DB51-4DBA-82B1-B21B417EF9F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7" name=""/>
        <p:cNvGrpSpPr/>
        <p:nvPr/>
      </p:nvGrpSpPr>
      <p:grpSpPr>
        <a:xfrm>
          <a:off x="0" y="0"/>
          <a:ext cx="0" cy="0"/>
          <a:chOff x="0" y="0"/>
          <a:chExt cx="0" cy="0"/>
        </a:xfrm>
      </p:grpSpPr>
      <p:sp>
        <p:nvSpPr>
          <p:cNvPr id="1048666" name="Title 1"/>
          <p:cNvSpPr>
            <a:spLocks noGrp="1"/>
          </p:cNvSpPr>
          <p:nvPr>
            <p:ph type="title"/>
          </p:nvPr>
        </p:nvSpPr>
        <p:spPr>
          <a:xfrm>
            <a:off x="2849949" y="609600"/>
            <a:ext cx="8393926" cy="2895600"/>
          </a:xfrm>
        </p:spPr>
        <p:txBody>
          <a:bodyPr anchor="ctr">
            <a:normAutofit/>
          </a:bodyPr>
          <a:lstStyle>
            <a:lvl1pPr algn="l">
              <a:defRPr b="0" cap="none" sz="4800"/>
            </a:lvl1pPr>
          </a:lstStyle>
          <a:p>
            <a:r>
              <a:rPr lang="en-US"/>
              <a:t>Click to edit Master title style</a:t>
            </a:r>
            <a:endParaRPr dirty="0" lang="en-US"/>
          </a:p>
        </p:txBody>
      </p:sp>
      <p:sp>
        <p:nvSpPr>
          <p:cNvPr id="1048667" name="Text Placeholder 9"/>
          <p:cNvSpPr>
            <a:spLocks noGrp="1"/>
          </p:cNvSpPr>
          <p:nvPr>
            <p:ph type="body" sz="quarter" idx="13"/>
          </p:nvPr>
        </p:nvSpPr>
        <p:spPr>
          <a:xfrm>
            <a:off x="3275012" y="3505200"/>
            <a:ext cx="753655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68" name="Text Placeholder 2"/>
          <p:cNvSpPr>
            <a:spLocks noGrp="1"/>
          </p:cNvSpPr>
          <p:nvPr>
            <p:ph type="body" idx="1"/>
          </p:nvPr>
        </p:nvSpPr>
        <p:spPr>
          <a:xfrm>
            <a:off x="2589212" y="4354046"/>
            <a:ext cx="8915399" cy="1555864"/>
          </a:xfrm>
        </p:spPr>
        <p:txBody>
          <a:bodyPr anchor="ctr">
            <a:normAutofit/>
          </a:bodyPr>
          <a:lstStyle>
            <a:lvl1pPr algn="l" indent="0" marL="0">
              <a:buNone/>
              <a:defRPr sz="18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9" name="Date Placeholder 3"/>
          <p:cNvSpPr>
            <a:spLocks noGrp="1"/>
          </p:cNvSpPr>
          <p:nvPr>
            <p:ph type="dt" sz="half" idx="10"/>
          </p:nvPr>
        </p:nvSpPr>
        <p:spPr/>
        <p:txBody>
          <a:bodyPr/>
          <a:p>
            <a:fld id="{01AD22D9-31BD-4D01-B1BB-204968245BB1}" type="datetimeFigureOut">
              <a:rPr lang="en-IN" smtClean="0"/>
              <a:t>19-12-2022</a:t>
            </a:fld>
            <a:endParaRPr lang="en-IN"/>
          </a:p>
        </p:txBody>
      </p:sp>
      <p:sp>
        <p:nvSpPr>
          <p:cNvPr id="1048670" name="Footer Placeholder 4"/>
          <p:cNvSpPr>
            <a:spLocks noGrp="1"/>
          </p:cNvSpPr>
          <p:nvPr>
            <p:ph type="ftr" sz="quarter" idx="11"/>
          </p:nvPr>
        </p:nvSpPr>
        <p:spPr/>
        <p:txBody>
          <a:bodyPr/>
          <a:p>
            <a:endParaRPr lang="en-IN"/>
          </a:p>
        </p:txBody>
      </p:sp>
      <p:sp>
        <p:nvSpPr>
          <p:cNvPr id="1048671"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72" name="Slide Number Placeholder 5"/>
          <p:cNvSpPr>
            <a:spLocks noGrp="1"/>
          </p:cNvSpPr>
          <p:nvPr>
            <p:ph type="sldNum" sz="quarter" idx="12"/>
          </p:nvPr>
        </p:nvSpPr>
        <p:spPr>
          <a:xfrm>
            <a:off x="531812" y="3244139"/>
            <a:ext cx="779767" cy="365125"/>
          </a:xfrm>
        </p:spPr>
        <p:txBody>
          <a:bodyPr/>
          <a:p>
            <a:fld id="{F96C8475-DB51-4DBA-82B1-B21B417EF9F8}" type="slidenum">
              <a:rPr lang="en-IN" smtClean="0"/>
              <a:t>‹#›</a:t>
            </a:fld>
            <a:endParaRPr lang="en-IN"/>
          </a:p>
        </p:txBody>
      </p:sp>
      <p:sp>
        <p:nvSpPr>
          <p:cNvPr id="1048673" name="TextBox 13"/>
          <p:cNvSpPr txBox="1"/>
          <p:nvPr/>
        </p:nvSpPr>
        <p:spPr>
          <a:xfrm>
            <a:off x="2467652" y="648005"/>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674" name="TextBox 14"/>
          <p:cNvSpPr txBox="1"/>
          <p:nvPr/>
        </p:nvSpPr>
        <p:spPr>
          <a:xfrm>
            <a:off x="11114852" y="290530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2" name=""/>
        <p:cNvGrpSpPr/>
        <p:nvPr/>
      </p:nvGrpSpPr>
      <p:grpSpPr>
        <a:xfrm>
          <a:off x="0" y="0"/>
          <a:ext cx="0" cy="0"/>
          <a:chOff x="0" y="0"/>
          <a:chExt cx="0" cy="0"/>
        </a:xfrm>
      </p:grpSpPr>
      <p:sp>
        <p:nvSpPr>
          <p:cNvPr id="1048703" name="Title 1"/>
          <p:cNvSpPr>
            <a:spLocks noGrp="1"/>
          </p:cNvSpPr>
          <p:nvPr>
            <p:ph type="title"/>
          </p:nvPr>
        </p:nvSpPr>
        <p:spPr>
          <a:xfrm>
            <a:off x="2589213" y="2438400"/>
            <a:ext cx="8915400" cy="2724845"/>
          </a:xfrm>
        </p:spPr>
        <p:txBody>
          <a:bodyPr anchor="b">
            <a:normAutofit/>
          </a:bodyPr>
          <a:lstStyle>
            <a:lvl1pPr algn="l">
              <a:defRPr b="0" sz="4800"/>
            </a:lvl1pPr>
          </a:lstStyle>
          <a:p>
            <a:r>
              <a:rPr lang="en-US"/>
              <a:t>Click to edit Master title style</a:t>
            </a:r>
            <a:endParaRPr dirty="0" lang="en-US"/>
          </a:p>
        </p:txBody>
      </p:sp>
      <p:sp>
        <p:nvSpPr>
          <p:cNvPr id="1048704"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a:t>Click to edit Master text styles</a:t>
            </a:r>
          </a:p>
        </p:txBody>
      </p:sp>
      <p:sp>
        <p:nvSpPr>
          <p:cNvPr id="1048705" name="Date Placeholder 4"/>
          <p:cNvSpPr>
            <a:spLocks noGrp="1"/>
          </p:cNvSpPr>
          <p:nvPr>
            <p:ph type="dt" sz="half" idx="10"/>
          </p:nvPr>
        </p:nvSpPr>
        <p:spPr/>
        <p:txBody>
          <a:bodyPr/>
          <a:p>
            <a:fld id="{01AD22D9-31BD-4D01-B1BB-204968245BB1}" type="datetimeFigureOut">
              <a:rPr lang="en-IN" smtClean="0"/>
              <a:t>19-12-2022</a:t>
            </a:fld>
            <a:endParaRPr lang="en-IN"/>
          </a:p>
        </p:txBody>
      </p:sp>
      <p:sp>
        <p:nvSpPr>
          <p:cNvPr id="1048706" name="Footer Placeholder 5"/>
          <p:cNvSpPr>
            <a:spLocks noGrp="1"/>
          </p:cNvSpPr>
          <p:nvPr>
            <p:ph type="ftr" sz="quarter" idx="11"/>
          </p:nvPr>
        </p:nvSpPr>
        <p:spPr/>
        <p:txBody>
          <a:bodyPr/>
          <a:p>
            <a:endParaRPr lang="en-IN"/>
          </a:p>
        </p:txBody>
      </p:sp>
      <p:sp>
        <p:nvSpPr>
          <p:cNvPr id="1048707"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08" name="Slide Number Placeholder 6"/>
          <p:cNvSpPr>
            <a:spLocks noGrp="1"/>
          </p:cNvSpPr>
          <p:nvPr>
            <p:ph type="sldNum" sz="quarter" idx="12"/>
          </p:nvPr>
        </p:nvSpPr>
        <p:spPr>
          <a:xfrm>
            <a:off x="531812" y="4983087"/>
            <a:ext cx="779767" cy="365125"/>
          </a:xfrm>
        </p:spPr>
        <p:txBody>
          <a:bodyPr/>
          <a:p>
            <a:fld id="{F96C8475-DB51-4DBA-82B1-B21B417EF9F8}"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31" name=""/>
        <p:cNvGrpSpPr/>
        <p:nvPr/>
      </p:nvGrpSpPr>
      <p:grpSpPr>
        <a:xfrm>
          <a:off x="0" y="0"/>
          <a:ext cx="0" cy="0"/>
          <a:chOff x="0" y="0"/>
          <a:chExt cx="0" cy="0"/>
        </a:xfrm>
      </p:grpSpPr>
      <p:sp>
        <p:nvSpPr>
          <p:cNvPr id="1048606" name="Title 1"/>
          <p:cNvSpPr>
            <a:spLocks noGrp="1"/>
          </p:cNvSpPr>
          <p:nvPr>
            <p:ph type="title"/>
          </p:nvPr>
        </p:nvSpPr>
        <p:spPr>
          <a:xfrm>
            <a:off x="2849949" y="609600"/>
            <a:ext cx="8393926" cy="2895600"/>
          </a:xfrm>
        </p:spPr>
        <p:txBody>
          <a:bodyPr anchor="ctr">
            <a:normAutofit/>
          </a:bodyPr>
          <a:lstStyle>
            <a:lvl1pPr algn="l">
              <a:defRPr b="0" cap="none" sz="4800"/>
            </a:lvl1pPr>
          </a:lstStyle>
          <a:p>
            <a:r>
              <a:rPr lang="en-US"/>
              <a:t>Click to edit Master title style</a:t>
            </a:r>
            <a:endParaRPr dirty="0" lang="en-US"/>
          </a:p>
        </p:txBody>
      </p:sp>
      <p:sp>
        <p:nvSpPr>
          <p:cNvPr id="1048607" name="Text Placeholder 9"/>
          <p:cNvSpPr>
            <a:spLocks noGrp="1"/>
          </p:cNvSpPr>
          <p:nvPr>
            <p:ph type="body" sz="quarter" idx="13"/>
          </p:nvPr>
        </p:nvSpPr>
        <p:spPr>
          <a:xfrm>
            <a:off x="2589212" y="4343400"/>
            <a:ext cx="8915400" cy="838200"/>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08"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a:t>Click to edit Master text styles</a:t>
            </a:r>
          </a:p>
        </p:txBody>
      </p:sp>
      <p:sp>
        <p:nvSpPr>
          <p:cNvPr id="1048609" name="Date Placeholder 4"/>
          <p:cNvSpPr>
            <a:spLocks noGrp="1"/>
          </p:cNvSpPr>
          <p:nvPr>
            <p:ph type="dt" sz="half" idx="10"/>
          </p:nvPr>
        </p:nvSpPr>
        <p:spPr/>
        <p:txBody>
          <a:bodyPr/>
          <a:p>
            <a:fld id="{01AD22D9-31BD-4D01-B1BB-204968245BB1}" type="datetimeFigureOut">
              <a:rPr lang="en-IN" smtClean="0"/>
              <a:t>19-12-2022</a:t>
            </a:fld>
            <a:endParaRPr lang="en-IN"/>
          </a:p>
        </p:txBody>
      </p:sp>
      <p:sp>
        <p:nvSpPr>
          <p:cNvPr id="1048610" name="Footer Placeholder 5"/>
          <p:cNvSpPr>
            <a:spLocks noGrp="1"/>
          </p:cNvSpPr>
          <p:nvPr>
            <p:ph type="ftr" sz="quarter" idx="11"/>
          </p:nvPr>
        </p:nvSpPr>
        <p:spPr/>
        <p:txBody>
          <a:bodyPr/>
          <a:p>
            <a:endParaRPr lang="en-IN"/>
          </a:p>
        </p:txBody>
      </p:sp>
      <p:sp>
        <p:nvSpPr>
          <p:cNvPr id="1048611"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12" name="Slide Number Placeholder 6"/>
          <p:cNvSpPr>
            <a:spLocks noGrp="1"/>
          </p:cNvSpPr>
          <p:nvPr>
            <p:ph type="sldNum" sz="quarter" idx="12"/>
          </p:nvPr>
        </p:nvSpPr>
        <p:spPr>
          <a:xfrm>
            <a:off x="531812" y="4983087"/>
            <a:ext cx="779767" cy="365125"/>
          </a:xfrm>
        </p:spPr>
        <p:txBody>
          <a:bodyPr/>
          <a:p>
            <a:fld id="{F96C8475-DB51-4DBA-82B1-B21B417EF9F8}" type="slidenum">
              <a:rPr lang="en-IN" smtClean="0"/>
              <a:t>‹#›</a:t>
            </a:fld>
            <a:endParaRPr lang="en-IN"/>
          </a:p>
        </p:txBody>
      </p:sp>
      <p:sp>
        <p:nvSpPr>
          <p:cNvPr id="1048613" name="TextBox 16"/>
          <p:cNvSpPr txBox="1"/>
          <p:nvPr/>
        </p:nvSpPr>
        <p:spPr>
          <a:xfrm>
            <a:off x="2467652" y="648005"/>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614" name="TextBox 17"/>
          <p:cNvSpPr txBox="1"/>
          <p:nvPr/>
        </p:nvSpPr>
        <p:spPr>
          <a:xfrm>
            <a:off x="11114852" y="290530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5" name=""/>
        <p:cNvGrpSpPr/>
        <p:nvPr/>
      </p:nvGrpSpPr>
      <p:grpSpPr>
        <a:xfrm>
          <a:off x="0" y="0"/>
          <a:ext cx="0" cy="0"/>
          <a:chOff x="0" y="0"/>
          <a:chExt cx="0" cy="0"/>
        </a:xfrm>
      </p:grpSpPr>
      <p:sp>
        <p:nvSpPr>
          <p:cNvPr id="1048722" name="Title 1"/>
          <p:cNvSpPr>
            <a:spLocks noGrp="1"/>
          </p:cNvSpPr>
          <p:nvPr>
            <p:ph type="title"/>
          </p:nvPr>
        </p:nvSpPr>
        <p:spPr>
          <a:xfrm>
            <a:off x="2589212" y="627407"/>
            <a:ext cx="8915399" cy="2880020"/>
          </a:xfrm>
        </p:spPr>
        <p:txBody>
          <a:bodyPr anchor="ctr">
            <a:normAutofit/>
          </a:bodyPr>
          <a:lstStyle>
            <a:lvl1pPr algn="l">
              <a:defRPr b="0" sz="4800"/>
            </a:lvl1pPr>
          </a:lstStyle>
          <a:p>
            <a:r>
              <a:rPr lang="en-US"/>
              <a:t>Click to edit Master title style</a:t>
            </a:r>
            <a:endParaRPr dirty="0" lang="en-US"/>
          </a:p>
        </p:txBody>
      </p:sp>
      <p:sp>
        <p:nvSpPr>
          <p:cNvPr id="1048723" name="Text Placeholder 9"/>
          <p:cNvSpPr>
            <a:spLocks noGrp="1"/>
          </p:cNvSpPr>
          <p:nvPr>
            <p:ph type="body" sz="quarter" idx="13"/>
          </p:nvPr>
        </p:nvSpPr>
        <p:spPr>
          <a:xfrm>
            <a:off x="2589212" y="4343400"/>
            <a:ext cx="8915400" cy="838200"/>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24"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a:t>Click to edit Master text styles</a:t>
            </a:r>
          </a:p>
        </p:txBody>
      </p:sp>
      <p:sp>
        <p:nvSpPr>
          <p:cNvPr id="1048725" name="Date Placeholder 4"/>
          <p:cNvSpPr>
            <a:spLocks noGrp="1"/>
          </p:cNvSpPr>
          <p:nvPr>
            <p:ph type="dt" sz="half" idx="10"/>
          </p:nvPr>
        </p:nvSpPr>
        <p:spPr/>
        <p:txBody>
          <a:bodyPr/>
          <a:p>
            <a:fld id="{01AD22D9-31BD-4D01-B1BB-204968245BB1}" type="datetimeFigureOut">
              <a:rPr lang="en-IN" smtClean="0"/>
              <a:t>19-12-2022</a:t>
            </a:fld>
            <a:endParaRPr lang="en-IN"/>
          </a:p>
        </p:txBody>
      </p:sp>
      <p:sp>
        <p:nvSpPr>
          <p:cNvPr id="1048726" name="Footer Placeholder 5"/>
          <p:cNvSpPr>
            <a:spLocks noGrp="1"/>
          </p:cNvSpPr>
          <p:nvPr>
            <p:ph type="ftr" sz="quarter" idx="11"/>
          </p:nvPr>
        </p:nvSpPr>
        <p:spPr/>
        <p:txBody>
          <a:bodyPr/>
          <a:p>
            <a:endParaRPr lang="en-IN"/>
          </a:p>
        </p:txBody>
      </p:sp>
      <p:sp>
        <p:nvSpPr>
          <p:cNvPr id="1048727"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8" name="Slide Number Placeholder 6"/>
          <p:cNvSpPr>
            <a:spLocks noGrp="1"/>
          </p:cNvSpPr>
          <p:nvPr>
            <p:ph type="sldNum" sz="quarter" idx="12"/>
          </p:nvPr>
        </p:nvSpPr>
        <p:spPr>
          <a:xfrm>
            <a:off x="531812" y="4983087"/>
            <a:ext cx="779767" cy="365125"/>
          </a:xfrm>
        </p:spPr>
        <p:txBody>
          <a:bodyPr/>
          <a:p>
            <a:fld id="{F96C8475-DB51-4DBA-82B1-B21B417EF9F8}"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9" name=""/>
        <p:cNvGrpSpPr/>
        <p:nvPr/>
      </p:nvGrpSpPr>
      <p:grpSpPr>
        <a:xfrm>
          <a:off x="0" y="0"/>
          <a:ext cx="0" cy="0"/>
          <a:chOff x="0" y="0"/>
          <a:chExt cx="0" cy="0"/>
        </a:xfrm>
      </p:grpSpPr>
      <p:sp>
        <p:nvSpPr>
          <p:cNvPr id="1048682" name="Title 1"/>
          <p:cNvSpPr>
            <a:spLocks noGrp="1"/>
          </p:cNvSpPr>
          <p:nvPr>
            <p:ph type="title"/>
          </p:nvPr>
        </p:nvSpPr>
        <p:spPr/>
        <p:txBody>
          <a:bodyPr/>
          <a:p>
            <a:r>
              <a:rPr lang="en-US"/>
              <a:t>Click to edit Master title style</a:t>
            </a:r>
            <a:endParaRPr dirty="0" lang="en-US"/>
          </a:p>
        </p:txBody>
      </p:sp>
      <p:sp>
        <p:nvSpPr>
          <p:cNvPr id="1048683"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Date Placeholder 3"/>
          <p:cNvSpPr>
            <a:spLocks noGrp="1"/>
          </p:cNvSpPr>
          <p:nvPr>
            <p:ph type="dt" sz="half" idx="10"/>
          </p:nvPr>
        </p:nvSpPr>
        <p:spPr/>
        <p:txBody>
          <a:bodyPr/>
          <a:p>
            <a:fld id="{01AD22D9-31BD-4D01-B1BB-204968245BB1}" type="datetimeFigureOut">
              <a:rPr lang="en-IN" smtClean="0"/>
              <a:t>19-12-2022</a:t>
            </a:fld>
            <a:endParaRPr lang="en-IN"/>
          </a:p>
        </p:txBody>
      </p:sp>
      <p:sp>
        <p:nvSpPr>
          <p:cNvPr id="1048685" name="Footer Placeholder 4"/>
          <p:cNvSpPr>
            <a:spLocks noGrp="1"/>
          </p:cNvSpPr>
          <p:nvPr>
            <p:ph type="ftr" sz="quarter" idx="11"/>
          </p:nvPr>
        </p:nvSpPr>
        <p:spPr/>
        <p:txBody>
          <a:bodyPr/>
          <a:p>
            <a:endParaRPr lang="en-IN"/>
          </a:p>
        </p:txBody>
      </p:sp>
      <p:sp>
        <p:nvSpPr>
          <p:cNvPr id="1048686"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87" name="Slide Number Placeholder 5"/>
          <p:cNvSpPr>
            <a:spLocks noGrp="1"/>
          </p:cNvSpPr>
          <p:nvPr>
            <p:ph type="sldNum" sz="quarter" idx="12"/>
          </p:nvPr>
        </p:nvSpPr>
        <p:spPr/>
        <p:txBody>
          <a:bodyPr/>
          <a:p>
            <a:fld id="{F96C8475-DB51-4DBA-82B1-B21B417EF9F8}"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6" name=""/>
        <p:cNvGrpSpPr/>
        <p:nvPr/>
      </p:nvGrpSpPr>
      <p:grpSpPr>
        <a:xfrm>
          <a:off x="0" y="0"/>
          <a:ext cx="0" cy="0"/>
          <a:chOff x="0" y="0"/>
          <a:chExt cx="0" cy="0"/>
        </a:xfrm>
      </p:grpSpPr>
      <p:sp>
        <p:nvSpPr>
          <p:cNvPr id="1048729" name="Vertical Title 1"/>
          <p:cNvSpPr>
            <a:spLocks noGrp="1"/>
          </p:cNvSpPr>
          <p:nvPr>
            <p:ph type="title" orient="vert"/>
          </p:nvPr>
        </p:nvSpPr>
        <p:spPr>
          <a:xfrm>
            <a:off x="9294812" y="627405"/>
            <a:ext cx="2207601" cy="5283817"/>
          </a:xfrm>
        </p:spPr>
        <p:txBody>
          <a:bodyPr anchor="ctr" vert="eaVert"/>
          <a:p>
            <a:r>
              <a:rPr lang="en-US"/>
              <a:t>Click to edit Master title style</a:t>
            </a:r>
            <a:endParaRPr dirty="0" lang="en-US"/>
          </a:p>
        </p:txBody>
      </p:sp>
      <p:sp>
        <p:nvSpPr>
          <p:cNvPr id="1048730" name="Vertical Text Placeholder 2"/>
          <p:cNvSpPr>
            <a:spLocks noGrp="1"/>
          </p:cNvSpPr>
          <p:nvPr>
            <p:ph type="body" orient="vert" idx="1"/>
          </p:nvPr>
        </p:nvSpPr>
        <p:spPr>
          <a:xfrm>
            <a:off x="2589212" y="627405"/>
            <a:ext cx="6477000" cy="5283817"/>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1" name="Date Placeholder 3"/>
          <p:cNvSpPr>
            <a:spLocks noGrp="1"/>
          </p:cNvSpPr>
          <p:nvPr>
            <p:ph type="dt" sz="half" idx="10"/>
          </p:nvPr>
        </p:nvSpPr>
        <p:spPr/>
        <p:txBody>
          <a:bodyPr/>
          <a:p>
            <a:fld id="{01AD22D9-31BD-4D01-B1BB-204968245BB1}" type="datetimeFigureOut">
              <a:rPr lang="en-IN" smtClean="0"/>
              <a:t>19-12-2022</a:t>
            </a:fld>
            <a:endParaRPr lang="en-IN"/>
          </a:p>
        </p:txBody>
      </p:sp>
      <p:sp>
        <p:nvSpPr>
          <p:cNvPr id="1048732" name="Footer Placeholder 4"/>
          <p:cNvSpPr>
            <a:spLocks noGrp="1"/>
          </p:cNvSpPr>
          <p:nvPr>
            <p:ph type="ftr" sz="quarter" idx="11"/>
          </p:nvPr>
        </p:nvSpPr>
        <p:spPr/>
        <p:txBody>
          <a:bodyPr/>
          <a:p>
            <a:endParaRPr lang="en-IN"/>
          </a:p>
        </p:txBody>
      </p:sp>
      <p:sp>
        <p:nvSpPr>
          <p:cNvPr id="1048733"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34" name="Slide Number Placeholder 5"/>
          <p:cNvSpPr>
            <a:spLocks noGrp="1"/>
          </p:cNvSpPr>
          <p:nvPr>
            <p:ph type="sldNum" sz="quarter" idx="12"/>
          </p:nvPr>
        </p:nvSpPr>
        <p:spPr/>
        <p:txBody>
          <a:bodyPr/>
          <a:p>
            <a:fld id="{F96C8475-DB51-4DBA-82B1-B21B417EF9F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618" name="Title 1"/>
          <p:cNvSpPr>
            <a:spLocks noGrp="1"/>
          </p:cNvSpPr>
          <p:nvPr>
            <p:ph type="title"/>
          </p:nvPr>
        </p:nvSpPr>
        <p:spPr>
          <a:xfrm>
            <a:off x="2592925" y="624110"/>
            <a:ext cx="8911687" cy="1280890"/>
          </a:xfrm>
        </p:spPr>
        <p:txBody>
          <a:bodyPr/>
          <a:p>
            <a:r>
              <a:rPr lang="en-US"/>
              <a:t>Click to edit Master title style</a:t>
            </a:r>
            <a:endParaRPr dirty="0" lang="en-US"/>
          </a:p>
        </p:txBody>
      </p:sp>
      <p:sp>
        <p:nvSpPr>
          <p:cNvPr id="1048619" name="Content Placeholder 2"/>
          <p:cNvSpPr>
            <a:spLocks noGrp="1"/>
          </p:cNvSpPr>
          <p:nvPr>
            <p:ph idx="1"/>
          </p:nvPr>
        </p:nvSpPr>
        <p:spPr>
          <a:xfrm>
            <a:off x="2589212" y="2133600"/>
            <a:ext cx="8915400" cy="377762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0" name="Date Placeholder 3"/>
          <p:cNvSpPr>
            <a:spLocks noGrp="1"/>
          </p:cNvSpPr>
          <p:nvPr>
            <p:ph type="dt" sz="half" idx="10"/>
          </p:nvPr>
        </p:nvSpPr>
        <p:spPr/>
        <p:txBody>
          <a:bodyPr/>
          <a:p>
            <a:fld id="{01AD22D9-31BD-4D01-B1BB-204968245BB1}" type="datetimeFigureOut">
              <a:rPr lang="en-IN" smtClean="0"/>
              <a:t>19-12-2022</a:t>
            </a:fld>
            <a:endParaRPr lang="en-IN"/>
          </a:p>
        </p:txBody>
      </p:sp>
      <p:sp>
        <p:nvSpPr>
          <p:cNvPr id="1048621" name="Footer Placeholder 4"/>
          <p:cNvSpPr>
            <a:spLocks noGrp="1"/>
          </p:cNvSpPr>
          <p:nvPr>
            <p:ph type="ftr" sz="quarter" idx="11"/>
          </p:nvPr>
        </p:nvSpPr>
        <p:spPr/>
        <p:txBody>
          <a:bodyPr/>
          <a:p>
            <a:endParaRPr lang="en-IN"/>
          </a:p>
        </p:txBody>
      </p:sp>
      <p:sp>
        <p:nvSpPr>
          <p:cNvPr id="1048622"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23" name="Slide Number Placeholder 5"/>
          <p:cNvSpPr>
            <a:spLocks noGrp="1"/>
          </p:cNvSpPr>
          <p:nvPr>
            <p:ph type="sldNum" sz="quarter" idx="12"/>
          </p:nvPr>
        </p:nvSpPr>
        <p:spPr/>
        <p:txBody>
          <a:bodyPr/>
          <a:p>
            <a:fld id="{F96C8475-DB51-4DBA-82B1-B21B417EF9F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0" name=""/>
        <p:cNvGrpSpPr/>
        <p:nvPr/>
      </p:nvGrpSpPr>
      <p:grpSpPr>
        <a:xfrm>
          <a:off x="0" y="0"/>
          <a:ext cx="0" cy="0"/>
          <a:chOff x="0" y="0"/>
          <a:chExt cx="0" cy="0"/>
        </a:xfrm>
      </p:grpSpPr>
      <p:sp>
        <p:nvSpPr>
          <p:cNvPr id="1048688" name="Title 1"/>
          <p:cNvSpPr>
            <a:spLocks noGrp="1"/>
          </p:cNvSpPr>
          <p:nvPr>
            <p:ph type="title"/>
          </p:nvPr>
        </p:nvSpPr>
        <p:spPr>
          <a:xfrm>
            <a:off x="2589212" y="2058750"/>
            <a:ext cx="8915399" cy="1468800"/>
          </a:xfrm>
        </p:spPr>
        <p:txBody>
          <a:bodyPr anchor="b"/>
          <a:lstStyle>
            <a:lvl1pPr algn="l">
              <a:defRPr b="0" cap="none" sz="4000"/>
            </a:lvl1pPr>
          </a:lstStyle>
          <a:p>
            <a:r>
              <a:rPr lang="en-US"/>
              <a:t>Click to edit Master title style</a:t>
            </a:r>
            <a:endParaRPr dirty="0" lang="en-US"/>
          </a:p>
        </p:txBody>
      </p:sp>
      <p:sp>
        <p:nvSpPr>
          <p:cNvPr id="1048689" name="Text Placeholder 2"/>
          <p:cNvSpPr>
            <a:spLocks noGrp="1"/>
          </p:cNvSpPr>
          <p:nvPr>
            <p:ph type="body" idx="1"/>
          </p:nvPr>
        </p:nvSpPr>
        <p:spPr>
          <a:xfrm>
            <a:off x="2589212" y="3530129"/>
            <a:ext cx="8915399" cy="860400"/>
          </a:xfrm>
        </p:spPr>
        <p:txBody>
          <a:bodyPr anchor="t"/>
          <a:lstStyle>
            <a:lvl1pPr algn="l" indent="0" marL="0">
              <a:buNone/>
              <a:defRPr sz="20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0" name="Date Placeholder 3"/>
          <p:cNvSpPr>
            <a:spLocks noGrp="1"/>
          </p:cNvSpPr>
          <p:nvPr>
            <p:ph type="dt" sz="half" idx="10"/>
          </p:nvPr>
        </p:nvSpPr>
        <p:spPr/>
        <p:txBody>
          <a:bodyPr/>
          <a:p>
            <a:fld id="{01AD22D9-31BD-4D01-B1BB-204968245BB1}" type="datetimeFigureOut">
              <a:rPr lang="en-IN" smtClean="0"/>
              <a:t>19-12-2022</a:t>
            </a:fld>
            <a:endParaRPr lang="en-IN"/>
          </a:p>
        </p:txBody>
      </p:sp>
      <p:sp>
        <p:nvSpPr>
          <p:cNvPr id="1048691" name="Footer Placeholder 4"/>
          <p:cNvSpPr>
            <a:spLocks noGrp="1"/>
          </p:cNvSpPr>
          <p:nvPr>
            <p:ph type="ftr" sz="quarter" idx="11"/>
          </p:nvPr>
        </p:nvSpPr>
        <p:spPr/>
        <p:txBody>
          <a:bodyPr/>
          <a:p>
            <a:endParaRPr lang="en-IN"/>
          </a:p>
        </p:txBody>
      </p:sp>
      <p:sp>
        <p:nvSpPr>
          <p:cNvPr id="1048692"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93" name="Slide Number Placeholder 5"/>
          <p:cNvSpPr>
            <a:spLocks noGrp="1"/>
          </p:cNvSpPr>
          <p:nvPr>
            <p:ph type="sldNum" sz="quarter" idx="12"/>
          </p:nvPr>
        </p:nvSpPr>
        <p:spPr>
          <a:xfrm>
            <a:off x="531812" y="3244139"/>
            <a:ext cx="779767" cy="365125"/>
          </a:xfrm>
        </p:spPr>
        <p:txBody>
          <a:bodyPr/>
          <a:p>
            <a:fld id="{F96C8475-DB51-4DBA-82B1-B21B417EF9F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715" name="Title 7"/>
          <p:cNvSpPr>
            <a:spLocks noGrp="1"/>
          </p:cNvSpPr>
          <p:nvPr>
            <p:ph type="title"/>
          </p:nvPr>
        </p:nvSpPr>
        <p:spPr/>
        <p:txBody>
          <a:bodyPr/>
          <a:p>
            <a:r>
              <a:rPr lang="en-US"/>
              <a:t>Click to edit Master title style</a:t>
            </a:r>
            <a:endParaRPr dirty="0" lang="en-US"/>
          </a:p>
        </p:txBody>
      </p:sp>
      <p:sp>
        <p:nvSpPr>
          <p:cNvPr id="1048716" name="Content Placeholder 2"/>
          <p:cNvSpPr>
            <a:spLocks noGrp="1"/>
          </p:cNvSpPr>
          <p:nvPr>
            <p:ph sz="half" idx="1"/>
          </p:nvPr>
        </p:nvSpPr>
        <p:spPr>
          <a:xfrm>
            <a:off x="2589212" y="2133600"/>
            <a:ext cx="4313864" cy="377762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7" name="Content Placeholder 3"/>
          <p:cNvSpPr>
            <a:spLocks noGrp="1"/>
          </p:cNvSpPr>
          <p:nvPr>
            <p:ph sz="half" idx="2"/>
          </p:nvPr>
        </p:nvSpPr>
        <p:spPr>
          <a:xfrm>
            <a:off x="7190747" y="2126222"/>
            <a:ext cx="4313864" cy="377762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8" name="Date Placeholder 4"/>
          <p:cNvSpPr>
            <a:spLocks noGrp="1"/>
          </p:cNvSpPr>
          <p:nvPr>
            <p:ph type="dt" sz="half" idx="10"/>
          </p:nvPr>
        </p:nvSpPr>
        <p:spPr/>
        <p:txBody>
          <a:bodyPr/>
          <a:p>
            <a:fld id="{01AD22D9-31BD-4D01-B1BB-204968245BB1}" type="datetimeFigureOut">
              <a:rPr lang="en-IN" smtClean="0"/>
              <a:t>19-12-2022</a:t>
            </a:fld>
            <a:endParaRPr lang="en-IN"/>
          </a:p>
        </p:txBody>
      </p:sp>
      <p:sp>
        <p:nvSpPr>
          <p:cNvPr id="1048719" name="Footer Placeholder 5"/>
          <p:cNvSpPr>
            <a:spLocks noGrp="1"/>
          </p:cNvSpPr>
          <p:nvPr>
            <p:ph type="ftr" sz="quarter" idx="11"/>
          </p:nvPr>
        </p:nvSpPr>
        <p:spPr/>
        <p:txBody>
          <a:bodyPr/>
          <a:p>
            <a:endParaRPr lang="en-IN"/>
          </a:p>
        </p:txBody>
      </p:sp>
      <p:sp>
        <p:nvSpPr>
          <p:cNvPr id="1048720"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1" name="Slide Number Placeholder 5"/>
          <p:cNvSpPr>
            <a:spLocks noGrp="1"/>
          </p:cNvSpPr>
          <p:nvPr>
            <p:ph type="sldNum" sz="quarter" idx="12"/>
          </p:nvPr>
        </p:nvSpPr>
        <p:spPr>
          <a:xfrm>
            <a:off x="531812" y="787782"/>
            <a:ext cx="779767" cy="365125"/>
          </a:xfrm>
        </p:spPr>
        <p:txBody>
          <a:bodyPr/>
          <a:p>
            <a:fld id="{F96C8475-DB51-4DBA-82B1-B21B417EF9F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1" name=""/>
        <p:cNvGrpSpPr/>
        <p:nvPr/>
      </p:nvGrpSpPr>
      <p:grpSpPr>
        <a:xfrm>
          <a:off x="0" y="0"/>
          <a:ext cx="0" cy="0"/>
          <a:chOff x="0" y="0"/>
          <a:chExt cx="0" cy="0"/>
        </a:xfrm>
      </p:grpSpPr>
      <p:sp>
        <p:nvSpPr>
          <p:cNvPr id="1048694" name="Title 9"/>
          <p:cNvSpPr>
            <a:spLocks noGrp="1"/>
          </p:cNvSpPr>
          <p:nvPr>
            <p:ph type="title"/>
          </p:nvPr>
        </p:nvSpPr>
        <p:spPr/>
        <p:txBody>
          <a:bodyPr/>
          <a:p>
            <a:r>
              <a:rPr lang="en-US"/>
              <a:t>Click to edit Master title style</a:t>
            </a:r>
            <a:endParaRPr dirty="0" lang="en-US"/>
          </a:p>
        </p:txBody>
      </p:sp>
      <p:sp>
        <p:nvSpPr>
          <p:cNvPr id="1048695" name="Text Placeholder 2"/>
          <p:cNvSpPr>
            <a:spLocks noGrp="1"/>
          </p:cNvSpPr>
          <p:nvPr>
            <p:ph type="body" idx="1"/>
          </p:nvPr>
        </p:nvSpPr>
        <p:spPr>
          <a:xfrm>
            <a:off x="2939373" y="1972703"/>
            <a:ext cx="3992732"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6" name="Content Placeholder 3"/>
          <p:cNvSpPr>
            <a:spLocks noGrp="1"/>
          </p:cNvSpPr>
          <p:nvPr>
            <p:ph sz="half" idx="2"/>
          </p:nvPr>
        </p:nvSpPr>
        <p:spPr>
          <a:xfrm>
            <a:off x="2589212" y="2548966"/>
            <a:ext cx="4342893" cy="3354060"/>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7" name="Text Placeholder 4"/>
          <p:cNvSpPr>
            <a:spLocks noGrp="1"/>
          </p:cNvSpPr>
          <p:nvPr>
            <p:ph type="body" sz="quarter" idx="3"/>
          </p:nvPr>
        </p:nvSpPr>
        <p:spPr>
          <a:xfrm>
            <a:off x="7506629" y="1969475"/>
            <a:ext cx="3999001"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8" name="Content Placeholder 5"/>
          <p:cNvSpPr>
            <a:spLocks noGrp="1"/>
          </p:cNvSpPr>
          <p:nvPr>
            <p:ph sz="quarter" idx="4"/>
          </p:nvPr>
        </p:nvSpPr>
        <p:spPr>
          <a:xfrm>
            <a:off x="7166957" y="2545738"/>
            <a:ext cx="4338674" cy="3354060"/>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9" name="Date Placeholder 6"/>
          <p:cNvSpPr>
            <a:spLocks noGrp="1"/>
          </p:cNvSpPr>
          <p:nvPr>
            <p:ph type="dt" sz="half" idx="10"/>
          </p:nvPr>
        </p:nvSpPr>
        <p:spPr/>
        <p:txBody>
          <a:bodyPr/>
          <a:p>
            <a:fld id="{01AD22D9-31BD-4D01-B1BB-204968245BB1}" type="datetimeFigureOut">
              <a:rPr lang="en-IN" smtClean="0"/>
              <a:t>19-12-2022</a:t>
            </a:fld>
            <a:endParaRPr lang="en-IN"/>
          </a:p>
        </p:txBody>
      </p:sp>
      <p:sp>
        <p:nvSpPr>
          <p:cNvPr id="1048700" name="Footer Placeholder 7"/>
          <p:cNvSpPr>
            <a:spLocks noGrp="1"/>
          </p:cNvSpPr>
          <p:nvPr>
            <p:ph type="ftr" sz="quarter" idx="11"/>
          </p:nvPr>
        </p:nvSpPr>
        <p:spPr/>
        <p:txBody>
          <a:bodyPr/>
          <a:p>
            <a:endParaRPr lang="en-IN"/>
          </a:p>
        </p:txBody>
      </p:sp>
      <p:sp>
        <p:nvSpPr>
          <p:cNvPr id="1048701"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02" name="Slide Number Placeholder 5"/>
          <p:cNvSpPr>
            <a:spLocks noGrp="1"/>
          </p:cNvSpPr>
          <p:nvPr>
            <p:ph type="sldNum" sz="quarter" idx="12"/>
          </p:nvPr>
        </p:nvSpPr>
        <p:spPr>
          <a:xfrm>
            <a:off x="531812" y="787782"/>
            <a:ext cx="779767" cy="365125"/>
          </a:xfrm>
        </p:spPr>
        <p:txBody>
          <a:bodyPr/>
          <a:p>
            <a:fld id="{F96C8475-DB51-4DBA-82B1-B21B417EF9F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6" name=""/>
        <p:cNvGrpSpPr/>
        <p:nvPr/>
      </p:nvGrpSpPr>
      <p:grpSpPr>
        <a:xfrm>
          <a:off x="0" y="0"/>
          <a:ext cx="0" cy="0"/>
          <a:chOff x="0" y="0"/>
          <a:chExt cx="0" cy="0"/>
        </a:xfrm>
      </p:grpSpPr>
      <p:sp>
        <p:nvSpPr>
          <p:cNvPr id="1048661" name="Title 1"/>
          <p:cNvSpPr>
            <a:spLocks noGrp="1"/>
          </p:cNvSpPr>
          <p:nvPr>
            <p:ph type="title"/>
          </p:nvPr>
        </p:nvSpPr>
        <p:spPr/>
        <p:txBody>
          <a:bodyPr/>
          <a:p>
            <a:r>
              <a:rPr lang="en-US"/>
              <a:t>Click to edit Master title style</a:t>
            </a:r>
            <a:endParaRPr dirty="0" lang="en-US"/>
          </a:p>
        </p:txBody>
      </p:sp>
      <p:sp>
        <p:nvSpPr>
          <p:cNvPr id="1048662" name="Date Placeholder 2"/>
          <p:cNvSpPr>
            <a:spLocks noGrp="1"/>
          </p:cNvSpPr>
          <p:nvPr>
            <p:ph type="dt" sz="half" idx="10"/>
          </p:nvPr>
        </p:nvSpPr>
        <p:spPr/>
        <p:txBody>
          <a:bodyPr/>
          <a:p>
            <a:fld id="{01AD22D9-31BD-4D01-B1BB-204968245BB1}" type="datetimeFigureOut">
              <a:rPr lang="en-IN" smtClean="0"/>
              <a:t>19-12-2022</a:t>
            </a:fld>
            <a:endParaRPr lang="en-IN"/>
          </a:p>
        </p:txBody>
      </p:sp>
      <p:sp>
        <p:nvSpPr>
          <p:cNvPr id="1048663" name="Footer Placeholder 3"/>
          <p:cNvSpPr>
            <a:spLocks noGrp="1"/>
          </p:cNvSpPr>
          <p:nvPr>
            <p:ph type="ftr" sz="quarter" idx="11"/>
          </p:nvPr>
        </p:nvSpPr>
        <p:spPr/>
        <p:txBody>
          <a:bodyPr/>
          <a:p>
            <a:endParaRPr lang="en-IN"/>
          </a:p>
        </p:txBody>
      </p:sp>
      <p:sp>
        <p:nvSpPr>
          <p:cNvPr id="1048664"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65" name="Slide Number Placeholder 4"/>
          <p:cNvSpPr>
            <a:spLocks noGrp="1"/>
          </p:cNvSpPr>
          <p:nvPr>
            <p:ph type="sldNum" sz="quarter" idx="12"/>
          </p:nvPr>
        </p:nvSpPr>
        <p:spPr/>
        <p:txBody>
          <a:bodyPr/>
          <a:p>
            <a:fld id="{F96C8475-DB51-4DBA-82B1-B21B417EF9F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51" name="Date Placeholder 1"/>
          <p:cNvSpPr>
            <a:spLocks noGrp="1"/>
          </p:cNvSpPr>
          <p:nvPr>
            <p:ph type="dt" sz="half" idx="10"/>
          </p:nvPr>
        </p:nvSpPr>
        <p:spPr/>
        <p:txBody>
          <a:bodyPr/>
          <a:p>
            <a:fld id="{01AD22D9-31BD-4D01-B1BB-204968245BB1}" type="datetimeFigureOut">
              <a:rPr lang="en-IN" smtClean="0"/>
              <a:t>19-12-2022</a:t>
            </a:fld>
            <a:endParaRPr lang="en-IN"/>
          </a:p>
        </p:txBody>
      </p:sp>
      <p:sp>
        <p:nvSpPr>
          <p:cNvPr id="1048652" name="Footer Placeholder 2"/>
          <p:cNvSpPr>
            <a:spLocks noGrp="1"/>
          </p:cNvSpPr>
          <p:nvPr>
            <p:ph type="ftr" sz="quarter" idx="11"/>
          </p:nvPr>
        </p:nvSpPr>
        <p:spPr/>
        <p:txBody>
          <a:bodyPr/>
          <a:p>
            <a:endParaRPr lang="en-IN"/>
          </a:p>
        </p:txBody>
      </p:sp>
      <p:sp>
        <p:nvSpPr>
          <p:cNvPr id="1048653"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54" name="Slide Number Placeholder 3"/>
          <p:cNvSpPr>
            <a:spLocks noGrp="1"/>
          </p:cNvSpPr>
          <p:nvPr>
            <p:ph type="sldNum" sz="quarter" idx="12"/>
          </p:nvPr>
        </p:nvSpPr>
        <p:spPr/>
        <p:txBody>
          <a:bodyPr/>
          <a:p>
            <a:fld id="{F96C8475-DB51-4DBA-82B1-B21B417EF9F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0" name=""/>
        <p:cNvGrpSpPr/>
        <p:nvPr/>
      </p:nvGrpSpPr>
      <p:grpSpPr>
        <a:xfrm>
          <a:off x="0" y="0"/>
          <a:ext cx="0" cy="0"/>
          <a:chOff x="0" y="0"/>
          <a:chExt cx="0" cy="0"/>
        </a:xfrm>
      </p:grpSpPr>
      <p:sp>
        <p:nvSpPr>
          <p:cNvPr id="1048626" name="Title 1"/>
          <p:cNvSpPr>
            <a:spLocks noGrp="1"/>
          </p:cNvSpPr>
          <p:nvPr>
            <p:ph type="title"/>
          </p:nvPr>
        </p:nvSpPr>
        <p:spPr>
          <a:xfrm>
            <a:off x="2589212" y="446088"/>
            <a:ext cx="3505199" cy="976312"/>
          </a:xfrm>
        </p:spPr>
        <p:txBody>
          <a:bodyPr anchor="b"/>
          <a:lstStyle>
            <a:lvl1pPr algn="l">
              <a:defRPr b="0" sz="2000"/>
            </a:lvl1pPr>
          </a:lstStyle>
          <a:p>
            <a:r>
              <a:rPr lang="en-US"/>
              <a:t>Click to edit Master title style</a:t>
            </a:r>
            <a:endParaRPr dirty="0" lang="en-US"/>
          </a:p>
        </p:txBody>
      </p:sp>
      <p:sp>
        <p:nvSpPr>
          <p:cNvPr id="1048627" name="Content Placeholder 2"/>
          <p:cNvSpPr>
            <a:spLocks noGrp="1"/>
          </p:cNvSpPr>
          <p:nvPr>
            <p:ph idx="1"/>
          </p:nvPr>
        </p:nvSpPr>
        <p:spPr>
          <a:xfrm>
            <a:off x="6323012" y="446088"/>
            <a:ext cx="5181600" cy="5414963"/>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8" name="Text Placeholder 3"/>
          <p:cNvSpPr>
            <a:spLocks noGrp="1"/>
          </p:cNvSpPr>
          <p:nvPr>
            <p:ph type="body" sz="half" idx="2"/>
          </p:nvPr>
        </p:nvSpPr>
        <p:spPr>
          <a:xfrm>
            <a:off x="2589212" y="1598613"/>
            <a:ext cx="3505199" cy="4262436"/>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p>
            <a:fld id="{01AD22D9-31BD-4D01-B1BB-204968245BB1}" type="datetimeFigureOut">
              <a:rPr lang="en-IN" smtClean="0"/>
              <a:t>19-12-2022</a:t>
            </a:fld>
            <a:endParaRPr lang="en-IN"/>
          </a:p>
        </p:txBody>
      </p:sp>
      <p:sp>
        <p:nvSpPr>
          <p:cNvPr id="1048630" name="Footer Placeholder 5"/>
          <p:cNvSpPr>
            <a:spLocks noGrp="1"/>
          </p:cNvSpPr>
          <p:nvPr>
            <p:ph type="ftr" sz="quarter" idx="11"/>
          </p:nvPr>
        </p:nvSpPr>
        <p:spPr/>
        <p:txBody>
          <a:bodyPr/>
          <a:p>
            <a:endParaRPr lang="en-IN"/>
          </a:p>
        </p:txBody>
      </p:sp>
      <p:sp>
        <p:nvSpPr>
          <p:cNvPr id="1048631"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32" name="Slide Number Placeholder 6"/>
          <p:cNvSpPr>
            <a:spLocks noGrp="1"/>
          </p:cNvSpPr>
          <p:nvPr>
            <p:ph type="sldNum" sz="quarter" idx="12"/>
          </p:nvPr>
        </p:nvSpPr>
        <p:spPr/>
        <p:txBody>
          <a:bodyPr/>
          <a:p>
            <a:fld id="{F96C8475-DB51-4DBA-82B1-B21B417EF9F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8" name=""/>
        <p:cNvGrpSpPr/>
        <p:nvPr/>
      </p:nvGrpSpPr>
      <p:grpSpPr>
        <a:xfrm>
          <a:off x="0" y="0"/>
          <a:ext cx="0" cy="0"/>
          <a:chOff x="0" y="0"/>
          <a:chExt cx="0" cy="0"/>
        </a:xfrm>
      </p:grpSpPr>
      <p:sp>
        <p:nvSpPr>
          <p:cNvPr id="1048675" name="Title 1"/>
          <p:cNvSpPr>
            <a:spLocks noGrp="1"/>
          </p:cNvSpPr>
          <p:nvPr>
            <p:ph type="title"/>
          </p:nvPr>
        </p:nvSpPr>
        <p:spPr>
          <a:xfrm>
            <a:off x="2589213" y="4800600"/>
            <a:ext cx="8915400" cy="566738"/>
          </a:xfrm>
        </p:spPr>
        <p:txBody>
          <a:bodyPr anchor="b">
            <a:normAutofit/>
          </a:bodyPr>
          <a:lstStyle>
            <a:lvl1pPr algn="l">
              <a:defRPr b="0" sz="2400"/>
            </a:lvl1pPr>
          </a:lstStyle>
          <a:p>
            <a:r>
              <a:rPr lang="en-US"/>
              <a:t>Click to edit Master title style</a:t>
            </a:r>
            <a:endParaRPr dirty="0" lang="en-US"/>
          </a:p>
        </p:txBody>
      </p:sp>
      <p:sp>
        <p:nvSpPr>
          <p:cNvPr id="1048676" name="Picture Placeholder 2"/>
          <p:cNvSpPr>
            <a:spLocks noChangeAspect="1" noGrp="1"/>
          </p:cNvSpPr>
          <p:nvPr>
            <p:ph type="pic" idx="1"/>
          </p:nvPr>
        </p:nvSpPr>
        <p:spPr>
          <a:xfrm>
            <a:off x="2589212" y="634965"/>
            <a:ext cx="8915400" cy="3854970"/>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7" name="Text Placeholder 3"/>
          <p:cNvSpPr>
            <a:spLocks noGrp="1"/>
          </p:cNvSpPr>
          <p:nvPr>
            <p:ph type="body" sz="half" idx="2"/>
          </p:nvPr>
        </p:nvSpPr>
        <p:spPr>
          <a:xfrm>
            <a:off x="2589213" y="5367338"/>
            <a:ext cx="8915400"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8" name="Date Placeholder 4"/>
          <p:cNvSpPr>
            <a:spLocks noGrp="1"/>
          </p:cNvSpPr>
          <p:nvPr>
            <p:ph type="dt" sz="half" idx="10"/>
          </p:nvPr>
        </p:nvSpPr>
        <p:spPr/>
        <p:txBody>
          <a:bodyPr/>
          <a:p>
            <a:fld id="{01AD22D9-31BD-4D01-B1BB-204968245BB1}" type="datetimeFigureOut">
              <a:rPr lang="en-IN" smtClean="0"/>
              <a:t>19-12-2022</a:t>
            </a:fld>
            <a:endParaRPr lang="en-IN"/>
          </a:p>
        </p:txBody>
      </p:sp>
      <p:sp>
        <p:nvSpPr>
          <p:cNvPr id="1048679" name="Footer Placeholder 5"/>
          <p:cNvSpPr>
            <a:spLocks noGrp="1"/>
          </p:cNvSpPr>
          <p:nvPr>
            <p:ph type="ftr" sz="quarter" idx="11"/>
          </p:nvPr>
        </p:nvSpPr>
        <p:spPr/>
        <p:txBody>
          <a:bodyPr/>
          <a:p>
            <a:endParaRPr lang="en-IN"/>
          </a:p>
        </p:txBody>
      </p:sp>
      <p:sp>
        <p:nvSpPr>
          <p:cNvPr id="1048680"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81" name="Slide Number Placeholder 6"/>
          <p:cNvSpPr>
            <a:spLocks noGrp="1"/>
          </p:cNvSpPr>
          <p:nvPr>
            <p:ph type="sldNum" sz="quarter" idx="12"/>
          </p:nvPr>
        </p:nvSpPr>
        <p:spPr>
          <a:xfrm>
            <a:off x="531812" y="4983087"/>
            <a:ext cx="779767" cy="365125"/>
          </a:xfrm>
        </p:spPr>
        <p:txBody>
          <a:bodyPr/>
          <a:p>
            <a:fld id="{F96C8475-DB51-4DBA-82B1-B21B417EF9F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grpSp>
        <p:nvGrpSpPr>
          <p:cNvPr id="13" name="Group 22"/>
          <p:cNvGrpSpPr/>
          <p:nvPr/>
        </p:nvGrpSpPr>
        <p:grpSpPr>
          <a:xfrm>
            <a:off x="1" y="228600"/>
            <a:ext cx="2851516" cy="6638628"/>
            <a:chOff x="2487613" y="285750"/>
            <a:chExt cx="2428875" cy="5654676"/>
          </a:xfrm>
        </p:grpSpPr>
        <p:sp>
          <p:nvSpPr>
            <p:cNvPr id="1048576" name="Freeform 11"/>
            <p:cNvSpPr/>
            <p:nvPr/>
          </p:nvSpPr>
          <p:spPr bwMode="auto">
            <a:xfrm>
              <a:off x="2487613" y="2284413"/>
              <a:ext cx="85725" cy="533400"/>
            </a:xfrm>
            <a:custGeom>
              <a:avLst/>
              <a:ah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48577" name="Freeform 12"/>
            <p:cNvSpPr/>
            <p:nvPr/>
          </p:nvSpPr>
          <p:spPr bwMode="auto">
            <a:xfrm>
              <a:off x="2597151" y="2779713"/>
              <a:ext cx="550863" cy="1978025"/>
            </a:xfrm>
            <a:custGeom>
              <a:avLst/>
              <a:ah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48578" name="Freeform 13"/>
            <p:cNvSpPr/>
            <p:nvPr/>
          </p:nvSpPr>
          <p:spPr bwMode="auto">
            <a:xfrm>
              <a:off x="3175001" y="4730750"/>
              <a:ext cx="519113" cy="1209675"/>
            </a:xfrm>
            <a:custGeom>
              <a:avLst/>
              <a:ah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48579" name="Freeform 14"/>
            <p:cNvSpPr/>
            <p:nvPr/>
          </p:nvSpPr>
          <p:spPr bwMode="auto">
            <a:xfrm>
              <a:off x="3305176" y="5630863"/>
              <a:ext cx="146050" cy="309563"/>
            </a:xfrm>
            <a:custGeom>
              <a:avLst/>
              <a:ah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8580" name="Freeform 15"/>
            <p:cNvSpPr/>
            <p:nvPr/>
          </p:nvSpPr>
          <p:spPr bwMode="auto">
            <a:xfrm>
              <a:off x="2573338" y="2817813"/>
              <a:ext cx="700088" cy="2835275"/>
            </a:xfrm>
            <a:custGeom>
              <a:avLst/>
              <a:ah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48581" name="Freeform 16"/>
            <p:cNvSpPr/>
            <p:nvPr/>
          </p:nvSpPr>
          <p:spPr bwMode="auto">
            <a:xfrm>
              <a:off x="2506663" y="285750"/>
              <a:ext cx="90488" cy="2493963"/>
            </a:xfrm>
            <a:custGeom>
              <a:avLst/>
              <a:ah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48582" name="Freeform 17"/>
            <p:cNvSpPr/>
            <p:nvPr/>
          </p:nvSpPr>
          <p:spPr bwMode="auto">
            <a:xfrm>
              <a:off x="2554288" y="2598738"/>
              <a:ext cx="66675" cy="420688"/>
            </a:xfrm>
            <a:custGeom>
              <a:avLst/>
              <a:ah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48583" name="Freeform 18"/>
            <p:cNvSpPr/>
            <p:nvPr/>
          </p:nvSpPr>
          <p:spPr bwMode="auto">
            <a:xfrm>
              <a:off x="3143251" y="4757738"/>
              <a:ext cx="161925" cy="873125"/>
            </a:xfrm>
            <a:custGeom>
              <a:avLst/>
              <a:ah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8584" name="Freeform 19"/>
            <p:cNvSpPr/>
            <p:nvPr/>
          </p:nvSpPr>
          <p:spPr bwMode="auto">
            <a:xfrm>
              <a:off x="3148013" y="1282700"/>
              <a:ext cx="1768475" cy="3448050"/>
            </a:xfrm>
            <a:custGeom>
              <a:avLst/>
              <a:ah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48585" name="Freeform 20"/>
            <p:cNvSpPr/>
            <p:nvPr/>
          </p:nvSpPr>
          <p:spPr bwMode="auto">
            <a:xfrm>
              <a:off x="3273426" y="5653088"/>
              <a:ext cx="138113" cy="287338"/>
            </a:xfrm>
            <a:custGeom>
              <a:avLst/>
              <a:ah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8586" name="Freeform 21"/>
            <p:cNvSpPr/>
            <p:nvPr/>
          </p:nvSpPr>
          <p:spPr bwMode="auto">
            <a:xfrm>
              <a:off x="3143251" y="4656138"/>
              <a:ext cx="31750" cy="188913"/>
            </a:xfrm>
            <a:custGeom>
              <a:avLst/>
              <a:ah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48587" name="Freeform 22"/>
            <p:cNvSpPr/>
            <p:nvPr/>
          </p:nvSpPr>
          <p:spPr bwMode="auto">
            <a:xfrm>
              <a:off x="3211513" y="5410200"/>
              <a:ext cx="203200" cy="530225"/>
            </a:xfrm>
            <a:custGeom>
              <a:avLst/>
              <a:ah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4" name="Group 9"/>
          <p:cNvGrpSpPr/>
          <p:nvPr/>
        </p:nvGrpSpPr>
        <p:grpSpPr>
          <a:xfrm>
            <a:off x="27221" y="-786"/>
            <a:ext cx="2356674" cy="6854039"/>
            <a:chOff x="6627813" y="194833"/>
            <a:chExt cx="1952625" cy="5678918"/>
          </a:xfrm>
        </p:grpSpPr>
        <p:sp>
          <p:nvSpPr>
            <p:cNvPr id="1048588" name="Freeform 27"/>
            <p:cNvSpPr/>
            <p:nvPr/>
          </p:nvSpPr>
          <p:spPr bwMode="auto">
            <a:xfrm>
              <a:off x="6627813" y="194833"/>
              <a:ext cx="409575" cy="3646488"/>
            </a:xfrm>
            <a:custGeom>
              <a:avLst/>
              <a:ah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48589" name="Freeform 28"/>
            <p:cNvSpPr/>
            <p:nvPr/>
          </p:nvSpPr>
          <p:spPr bwMode="auto">
            <a:xfrm>
              <a:off x="7061201" y="3771900"/>
              <a:ext cx="350838" cy="1309688"/>
            </a:xfrm>
            <a:custGeom>
              <a:avLst/>
              <a:ah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48590" name="Freeform 29"/>
            <p:cNvSpPr/>
            <p:nvPr/>
          </p:nvSpPr>
          <p:spPr bwMode="auto">
            <a:xfrm>
              <a:off x="7439026" y="5053013"/>
              <a:ext cx="357188" cy="820738"/>
            </a:xfrm>
            <a:custGeom>
              <a:avLst/>
              <a:ah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48591" name="Freeform 30"/>
            <p:cNvSpPr/>
            <p:nvPr/>
          </p:nvSpPr>
          <p:spPr bwMode="auto">
            <a:xfrm>
              <a:off x="7037388" y="3811588"/>
              <a:ext cx="457200" cy="1852613"/>
            </a:xfrm>
            <a:custGeom>
              <a:avLst/>
              <a:ah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48592" name="Freeform 31"/>
            <p:cNvSpPr/>
            <p:nvPr/>
          </p:nvSpPr>
          <p:spPr bwMode="auto">
            <a:xfrm>
              <a:off x="6992938" y="1263650"/>
              <a:ext cx="144463" cy="2508250"/>
            </a:xfrm>
            <a:custGeom>
              <a:avLst/>
              <a:ah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8593" name="Freeform 32"/>
            <p:cNvSpPr/>
            <p:nvPr/>
          </p:nvSpPr>
          <p:spPr bwMode="auto">
            <a:xfrm>
              <a:off x="7526338" y="5640388"/>
              <a:ext cx="111125" cy="233363"/>
            </a:xfrm>
            <a:custGeom>
              <a:avLst/>
              <a:ah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48594" name="Freeform 33"/>
            <p:cNvSpPr/>
            <p:nvPr/>
          </p:nvSpPr>
          <p:spPr bwMode="auto">
            <a:xfrm>
              <a:off x="7021513" y="3598863"/>
              <a:ext cx="68263" cy="423863"/>
            </a:xfrm>
            <a:custGeom>
              <a:avLst/>
              <a:ah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48595" name="Freeform 34"/>
            <p:cNvSpPr/>
            <p:nvPr/>
          </p:nvSpPr>
          <p:spPr bwMode="auto">
            <a:xfrm>
              <a:off x="7412038" y="2801938"/>
              <a:ext cx="1168400" cy="2251075"/>
            </a:xfrm>
            <a:custGeom>
              <a:avLst/>
              <a:ah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48596" name="Freeform 35"/>
            <p:cNvSpPr/>
            <p:nvPr/>
          </p:nvSpPr>
          <p:spPr bwMode="auto">
            <a:xfrm>
              <a:off x="7494588" y="5664200"/>
              <a:ext cx="100013" cy="209550"/>
            </a:xfrm>
            <a:custGeom>
              <a:avLst/>
              <a:ah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48597" name="Freeform 36"/>
            <p:cNvSpPr/>
            <p:nvPr/>
          </p:nvSpPr>
          <p:spPr bwMode="auto">
            <a:xfrm>
              <a:off x="7412038" y="5081588"/>
              <a:ext cx="114300" cy="558800"/>
            </a:xfrm>
            <a:custGeom>
              <a:avLst/>
              <a:ah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48598" name="Freeform 37"/>
            <p:cNvSpPr/>
            <p:nvPr/>
          </p:nvSpPr>
          <p:spPr bwMode="auto">
            <a:xfrm>
              <a:off x="7412038" y="4978400"/>
              <a:ext cx="31750" cy="188913"/>
            </a:xfrm>
            <a:custGeom>
              <a:avLst/>
              <a:ah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8599" name="Freeform 38"/>
            <p:cNvSpPr/>
            <p:nvPr/>
          </p:nvSpPr>
          <p:spPr bwMode="auto">
            <a:xfrm>
              <a:off x="7439026" y="5434013"/>
              <a:ext cx="174625" cy="439738"/>
            </a:xfrm>
            <a:custGeom>
              <a:avLst/>
              <a:ah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48600" name="Rectangle 6"/>
          <p:cNvSpPr/>
          <p:nvPr/>
        </p:nvSpPr>
        <p:spPr>
          <a:xfrm>
            <a:off x="0" y="0"/>
            <a:ext cx="182880" cy="6858000"/>
          </a:xfrm>
          <a:prstGeom prst="rect"/>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48601" name="Title Placeholder 1"/>
          <p:cNvSpPr>
            <a:spLocks noGrp="1"/>
          </p:cNvSpPr>
          <p:nvPr>
            <p:ph type="title"/>
          </p:nvPr>
        </p:nvSpPr>
        <p:spPr>
          <a:xfrm>
            <a:off x="2592924" y="624110"/>
            <a:ext cx="8911687" cy="1280890"/>
          </a:xfrm>
          <a:prstGeom prst="rect"/>
        </p:spPr>
        <p:txBody>
          <a:bodyPr anchor="t" bIns="45720" lIns="91440" rIns="91440" rtlCol="0" tIns="45720" vert="horz">
            <a:normAutofit/>
          </a:bodyPr>
          <a:p>
            <a:r>
              <a:rPr lang="en-US"/>
              <a:t>Click to edit Master title style</a:t>
            </a:r>
            <a:endParaRPr dirty="0" lang="en-US"/>
          </a:p>
        </p:txBody>
      </p:sp>
      <p:sp>
        <p:nvSpPr>
          <p:cNvPr id="1048602" name="Text Placeholder 2"/>
          <p:cNvSpPr>
            <a:spLocks noGrp="1"/>
          </p:cNvSpPr>
          <p:nvPr>
            <p:ph type="body" idx="1"/>
          </p:nvPr>
        </p:nvSpPr>
        <p:spPr>
          <a:xfrm>
            <a:off x="2589212" y="2133600"/>
            <a:ext cx="8915400" cy="38862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3" name="Date Placeholder 3"/>
          <p:cNvSpPr>
            <a:spLocks noGrp="1"/>
          </p:cNvSpPr>
          <p:nvPr>
            <p:ph type="dt" sz="half" idx="2"/>
          </p:nvPr>
        </p:nvSpPr>
        <p:spPr>
          <a:xfrm>
            <a:off x="10361612" y="6130437"/>
            <a:ext cx="1146283" cy="370396"/>
          </a:xfrm>
          <a:prstGeom prst="rect"/>
        </p:spPr>
        <p:txBody>
          <a:bodyPr anchor="ctr" bIns="45720" lIns="91440" rIns="91440" rtlCol="0" tIns="45720" vert="horz"/>
          <a:lstStyle>
            <a:lvl1pPr algn="r">
              <a:defRPr sz="900">
                <a:solidFill>
                  <a:schemeClr val="tx1">
                    <a:tint val="75000"/>
                  </a:schemeClr>
                </a:solidFill>
              </a:defRPr>
            </a:lvl1pPr>
          </a:lstStyle>
          <a:p>
            <a:fld id="{01AD22D9-31BD-4D01-B1BB-204968245BB1}" type="datetimeFigureOut">
              <a:rPr lang="en-IN" smtClean="0"/>
              <a:t>19-12-2022</a:t>
            </a:fld>
            <a:endParaRPr lang="en-IN"/>
          </a:p>
        </p:txBody>
      </p:sp>
      <p:sp>
        <p:nvSpPr>
          <p:cNvPr id="1048604" name="Footer Placeholder 4"/>
          <p:cNvSpPr>
            <a:spLocks noGrp="1"/>
          </p:cNvSpPr>
          <p:nvPr>
            <p:ph type="ftr" sz="quarter" idx="3"/>
          </p:nvPr>
        </p:nvSpPr>
        <p:spPr>
          <a:xfrm>
            <a:off x="2589212" y="6135808"/>
            <a:ext cx="7619999" cy="365125"/>
          </a:xfrm>
          <a:prstGeom prst="rect"/>
        </p:spPr>
        <p:txBody>
          <a:bodyPr anchor="ctr" bIns="45720" lIns="91440" rIns="91440" rtlCol="0" tIns="45720" vert="horz"/>
          <a:lstStyle>
            <a:lvl1pPr algn="l">
              <a:defRPr sz="900">
                <a:solidFill>
                  <a:schemeClr val="tx1">
                    <a:tint val="75000"/>
                  </a:schemeClr>
                </a:solidFill>
              </a:defRPr>
            </a:lvl1pPr>
          </a:lstStyle>
          <a:p>
            <a:endParaRPr lang="en-IN"/>
          </a:p>
        </p:txBody>
      </p:sp>
      <p:sp>
        <p:nvSpPr>
          <p:cNvPr id="1048605" name="Slide Number Placeholder 5"/>
          <p:cNvSpPr>
            <a:spLocks noGrp="1"/>
          </p:cNvSpPr>
          <p:nvPr>
            <p:ph type="sldNum" sz="quarter" idx="4"/>
          </p:nvPr>
        </p:nvSpPr>
        <p:spPr>
          <a:xfrm>
            <a:off x="531812" y="787782"/>
            <a:ext cx="779767" cy="365125"/>
          </a:xfrm>
          <a:prstGeom prst="rect"/>
        </p:spPr>
        <p:txBody>
          <a:bodyPr anchor="ctr" bIns="45720" lIns="91440" rIns="91440" rtlCol="0" tIns="45720" vert="horz"/>
          <a:lstStyle>
            <a:lvl1pPr algn="r">
              <a:defRPr sz="2000">
                <a:solidFill>
                  <a:srgbClr val="FEFFFF"/>
                </a:solidFill>
              </a:defRPr>
            </a:lvl1pPr>
          </a:lstStyle>
          <a:p>
            <a:fld id="{F96C8475-DB51-4DBA-82B1-B21B417EF9F8}"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15" name="Title 1"/>
          <p:cNvSpPr>
            <a:spLocks noGrp="1"/>
          </p:cNvSpPr>
          <p:nvPr>
            <p:ph type="title"/>
          </p:nvPr>
        </p:nvSpPr>
        <p:spPr>
          <a:xfrm>
            <a:off x="-258253" y="0"/>
            <a:ext cx="12163265" cy="2680360"/>
          </a:xfrm>
        </p:spPr>
        <p:txBody>
          <a:bodyPr>
            <a:normAutofit/>
          </a:bodyPr>
          <a:p>
            <a:endParaRPr dirty="0" sz="4000" lang="en-IN">
              <a:latin typeface="Algerian" panose="04020705040A02060702" pitchFamily="82" charset="0"/>
            </a:endParaRPr>
          </a:p>
        </p:txBody>
      </p:sp>
      <p:sp>
        <p:nvSpPr>
          <p:cNvPr id="1048616" name="Text Placeholder 2"/>
          <p:cNvSpPr>
            <a:spLocks noGrp="1"/>
          </p:cNvSpPr>
          <p:nvPr>
            <p:ph type="body" sz="quarter" idx="13"/>
          </p:nvPr>
        </p:nvSpPr>
        <p:spPr>
          <a:xfrm>
            <a:off x="513669" y="3363686"/>
            <a:ext cx="8915400" cy="838200"/>
          </a:xfrm>
        </p:spPr>
        <p:txBody>
          <a:bodyPr/>
          <a:p>
            <a:r>
              <a:rPr dirty="0" sz="3600" lang="en-IN"/>
              <a:t>MEMORY MANAGEMENT USING PAGING AND SEGMENTATION</a:t>
            </a:r>
          </a:p>
        </p:txBody>
      </p:sp>
      <p:sp>
        <p:nvSpPr>
          <p:cNvPr id="1048617" name="Text Placeholder 3"/>
          <p:cNvSpPr>
            <a:spLocks noGrp="1"/>
          </p:cNvSpPr>
          <p:nvPr>
            <p:ph type="body" sz="half" idx="2"/>
          </p:nvPr>
        </p:nvSpPr>
        <p:spPr>
          <a:xfrm>
            <a:off x="5811383" y="5050972"/>
            <a:ext cx="6380617" cy="1676400"/>
          </a:xfrm>
        </p:spPr>
        <p:txBody>
          <a:bodyPr>
            <a:normAutofit fontScale="88889" lnSpcReduction="20000"/>
          </a:bodyPr>
          <a:p>
            <a:r>
              <a:rPr dirty="0" lang="en-IN">
                <a:latin typeface="Bahnschrift SemiBold" panose="020B0502040204020203" pitchFamily="34" charset="0"/>
              </a:rPr>
              <a:t>SUBMITTED BY –                  SUBMITTED TO –</a:t>
            </a:r>
          </a:p>
          <a:p>
            <a:r>
              <a:rPr dirty="0" lang="en-IN">
                <a:latin typeface="Baskerville Old Face" panose="02020602080505020303" pitchFamily="18" charset="0"/>
              </a:rPr>
              <a:t>SANAM BHARDWAJ            ASS.PROF MISS. PRAGTI  JAMWAL</a:t>
            </a:r>
          </a:p>
          <a:p>
            <a:r>
              <a:rPr dirty="0" lang="en-IN">
                <a:latin typeface="Baskerville Old Face" panose="02020602080505020303" pitchFamily="18" charset="0"/>
              </a:rPr>
              <a:t>RAHUL SHARMA</a:t>
            </a:r>
          </a:p>
          <a:p>
            <a:r>
              <a:rPr dirty="0" lang="en-IN">
                <a:latin typeface="Baskerville Old Face" panose="02020602080505020303" pitchFamily="18" charset="0"/>
              </a:rPr>
              <a:t>ADITYA SHARMA</a:t>
            </a:r>
          </a:p>
          <a:p>
            <a:r>
              <a:rPr dirty="0" lang="en-IN">
                <a:latin typeface="Baskerville Old Face" panose="02020602080505020303" pitchFamily="18" charset="0"/>
              </a:rPr>
              <a:t>VAIBHAV JAMWAL </a:t>
            </a:r>
          </a:p>
        </p:txBody>
      </p:sp>
      <p:pic>
        <p:nvPicPr>
          <p:cNvPr id="2097152" name=""/>
          <p:cNvPicPr>
            <a:picLocks/>
          </p:cNvPicPr>
          <p:nvPr/>
        </p:nvPicPr>
        <p:blipFill>
          <a:blip xmlns:r="http://schemas.openxmlformats.org/officeDocument/2006/relationships" r:embed="rId1"/>
          <a:stretch>
            <a:fillRect/>
          </a:stretch>
        </p:blipFill>
        <p:spPr>
          <a:xfrm rot="0">
            <a:off x="1095279" y="0"/>
            <a:ext cx="7503839" cy="2805628"/>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55" name="Rectangle 1"/>
          <p:cNvSpPr/>
          <p:nvPr/>
        </p:nvSpPr>
        <p:spPr>
          <a:xfrm>
            <a:off x="1553029" y="58847"/>
            <a:ext cx="10638971" cy="6225540"/>
          </a:xfrm>
          <a:prstGeom prst="rect"/>
        </p:spPr>
        <p:txBody>
          <a:bodyPr wrap="square">
            <a:spAutoFit/>
          </a:bodyPr>
          <a:p>
            <a:r>
              <a:rPr b="1" dirty="0" lang="en-US" smtClean="0"/>
              <a:t>#include&lt;</a:t>
            </a:r>
            <a:r>
              <a:rPr b="1" dirty="0" lang="en-US" err="1" smtClean="0"/>
              <a:t>stdio.h</a:t>
            </a:r>
            <a:r>
              <a:rPr b="1" dirty="0" lang="en-US" smtClean="0"/>
              <a:t>&gt;</a:t>
            </a:r>
          </a:p>
          <a:p>
            <a:r>
              <a:rPr b="1" dirty="0" lang="en-US" smtClean="0"/>
              <a:t>#include&lt;</a:t>
            </a:r>
            <a:r>
              <a:rPr b="1" dirty="0" lang="en-US" err="1" smtClean="0"/>
              <a:t>stdlib.h</a:t>
            </a:r>
            <a:r>
              <a:rPr b="1" dirty="0" lang="en-US" smtClean="0"/>
              <a:t>&gt;</a:t>
            </a:r>
          </a:p>
          <a:p>
            <a:r>
              <a:rPr b="1" dirty="0" lang="en-US" smtClean="0"/>
              <a:t>#define MAX 50</a:t>
            </a:r>
          </a:p>
          <a:p>
            <a:r>
              <a:rPr b="1" dirty="0" lang="en-US" err="1" smtClean="0"/>
              <a:t>int</a:t>
            </a:r>
            <a:r>
              <a:rPr b="1" dirty="0" lang="en-US" smtClean="0"/>
              <a:t> paging()</a:t>
            </a:r>
          </a:p>
          <a:p>
            <a:r>
              <a:rPr b="1" dirty="0" lang="en-US" smtClean="0"/>
              <a:t>{</a:t>
            </a:r>
          </a:p>
          <a:p>
            <a:r>
              <a:rPr b="1" dirty="0" lang="en-US" err="1" smtClean="0"/>
              <a:t>int</a:t>
            </a:r>
            <a:r>
              <a:rPr b="1" dirty="0" lang="en-US" smtClean="0"/>
              <a:t> page[MAX],</a:t>
            </a:r>
            <a:r>
              <a:rPr b="1" dirty="0" lang="en-US" err="1" smtClean="0"/>
              <a:t>i,n,f,ps,off,pno</a:t>
            </a:r>
            <a:r>
              <a:rPr b="1" dirty="0" lang="en-US" smtClean="0"/>
              <a:t>;</a:t>
            </a:r>
          </a:p>
          <a:p>
            <a:r>
              <a:rPr b="1" dirty="0" lang="en-US" err="1" smtClean="0"/>
              <a:t>int</a:t>
            </a:r>
            <a:r>
              <a:rPr b="1" dirty="0" lang="en-US" smtClean="0"/>
              <a:t> choice=0;</a:t>
            </a:r>
          </a:p>
          <a:p>
            <a:r>
              <a:rPr b="1" dirty="0" lang="en-US" err="1" smtClean="0"/>
              <a:t>printf</a:t>
            </a:r>
            <a:r>
              <a:rPr b="1" dirty="0" lang="en-US" smtClean="0"/>
              <a:t>("\</a:t>
            </a:r>
            <a:r>
              <a:rPr b="1" dirty="0" lang="en-US" err="1" smtClean="0"/>
              <a:t>nEnter</a:t>
            </a:r>
            <a:r>
              <a:rPr b="1" dirty="0" lang="en-US" smtClean="0"/>
              <a:t> the no of  </a:t>
            </a:r>
            <a:r>
              <a:rPr b="1" dirty="0" lang="en-US" err="1" smtClean="0"/>
              <a:t>peges</a:t>
            </a:r>
            <a:r>
              <a:rPr b="1" dirty="0" lang="en-US" smtClean="0"/>
              <a:t> in memory: ");</a:t>
            </a:r>
          </a:p>
          <a:p>
            <a:r>
              <a:rPr b="1" dirty="0" lang="en-US" err="1" smtClean="0"/>
              <a:t>scanf</a:t>
            </a:r>
            <a:r>
              <a:rPr b="1" dirty="0" lang="en-US" smtClean="0"/>
              <a:t>("%</a:t>
            </a:r>
            <a:r>
              <a:rPr b="1" dirty="0" lang="en-US" err="1" smtClean="0"/>
              <a:t>d",&amp;n</a:t>
            </a:r>
            <a:r>
              <a:rPr b="1" dirty="0" lang="en-US" smtClean="0"/>
              <a:t>);</a:t>
            </a:r>
          </a:p>
          <a:p>
            <a:r>
              <a:rPr b="1" dirty="0" lang="en-US" err="1" smtClean="0"/>
              <a:t>printf</a:t>
            </a:r>
            <a:r>
              <a:rPr b="1" dirty="0" lang="en-US" smtClean="0"/>
              <a:t>("\</a:t>
            </a:r>
            <a:r>
              <a:rPr b="1" dirty="0" lang="en-US" err="1" smtClean="0"/>
              <a:t>nEnter</a:t>
            </a:r>
            <a:r>
              <a:rPr b="1" dirty="0" lang="en-US" smtClean="0"/>
              <a:t> page size: ");</a:t>
            </a:r>
          </a:p>
          <a:p>
            <a:r>
              <a:rPr b="1" dirty="0" lang="en-US" err="1" smtClean="0"/>
              <a:t>scanf</a:t>
            </a:r>
            <a:r>
              <a:rPr b="1" dirty="0" lang="en-US" smtClean="0"/>
              <a:t>("%</a:t>
            </a:r>
            <a:r>
              <a:rPr b="1" dirty="0" lang="en-US" err="1" smtClean="0"/>
              <a:t>d",&amp;ps</a:t>
            </a:r>
            <a:r>
              <a:rPr b="1" dirty="0" lang="en-US" smtClean="0"/>
              <a:t>);</a:t>
            </a:r>
          </a:p>
          <a:p>
            <a:r>
              <a:rPr b="1" dirty="0" lang="en-US" err="1" smtClean="0"/>
              <a:t>printf</a:t>
            </a:r>
            <a:r>
              <a:rPr b="1" dirty="0" lang="en-US" smtClean="0"/>
              <a:t>("\</a:t>
            </a:r>
            <a:r>
              <a:rPr b="1" dirty="0" lang="en-US" err="1" smtClean="0"/>
              <a:t>nEnter</a:t>
            </a:r>
            <a:r>
              <a:rPr b="1" dirty="0" lang="en-US" smtClean="0"/>
              <a:t> no of frames: ");</a:t>
            </a:r>
          </a:p>
          <a:p>
            <a:r>
              <a:rPr b="1" dirty="0" lang="en-US" err="1" smtClean="0"/>
              <a:t>scanf</a:t>
            </a:r>
            <a:r>
              <a:rPr b="1" dirty="0" lang="en-US" smtClean="0"/>
              <a:t>("%</a:t>
            </a:r>
            <a:r>
              <a:rPr b="1" dirty="0" lang="en-US" err="1" smtClean="0"/>
              <a:t>d",&amp;f</a:t>
            </a:r>
            <a:r>
              <a:rPr b="1" dirty="0" lang="en-US" smtClean="0"/>
              <a:t>);</a:t>
            </a:r>
          </a:p>
          <a:p>
            <a:r>
              <a:rPr b="1" dirty="0" lang="en-US" smtClean="0"/>
              <a:t>for(</a:t>
            </a:r>
            <a:r>
              <a:rPr b="1" dirty="0" lang="en-US" err="1" smtClean="0"/>
              <a:t>i</a:t>
            </a:r>
            <a:r>
              <a:rPr b="1" dirty="0" lang="en-US" smtClean="0"/>
              <a:t>=0;i&lt;</a:t>
            </a:r>
            <a:r>
              <a:rPr b="1" dirty="0" lang="en-US" err="1" smtClean="0"/>
              <a:t>n;i</a:t>
            </a:r>
            <a:r>
              <a:rPr b="1" dirty="0" lang="en-US" smtClean="0"/>
              <a:t>++)</a:t>
            </a:r>
          </a:p>
          <a:p>
            <a:r>
              <a:rPr b="1" dirty="0" lang="en-US" smtClean="0"/>
              <a:t>page[</a:t>
            </a:r>
            <a:r>
              <a:rPr b="1" dirty="0" lang="en-US" err="1" smtClean="0"/>
              <a:t>i</a:t>
            </a:r>
            <a:r>
              <a:rPr b="1" dirty="0" lang="en-US" smtClean="0"/>
              <a:t>]=-1;</a:t>
            </a:r>
          </a:p>
          <a:p>
            <a:r>
              <a:rPr b="1" dirty="0" lang="en-US" err="1" smtClean="0"/>
              <a:t>printf</a:t>
            </a:r>
            <a:r>
              <a:rPr b="1" dirty="0" lang="en-US" smtClean="0"/>
              <a:t>("\</a:t>
            </a:r>
            <a:r>
              <a:rPr b="1" dirty="0" lang="en-US" err="1" smtClean="0"/>
              <a:t>nEnter</a:t>
            </a:r>
            <a:r>
              <a:rPr b="1" dirty="0" lang="en-US" smtClean="0"/>
              <a:t> the page table\n");</a:t>
            </a:r>
          </a:p>
          <a:p>
            <a:r>
              <a:rPr b="1" dirty="0" lang="en-US" err="1" smtClean="0"/>
              <a:t>printf</a:t>
            </a:r>
            <a:r>
              <a:rPr b="1" dirty="0" lang="en-US" smtClean="0"/>
              <a:t>("(Enter frame no as -1 if that page is not present in any frame)\n\n");</a:t>
            </a:r>
          </a:p>
          <a:p>
            <a:r>
              <a:rPr b="1" dirty="0" lang="en-US" err="1" smtClean="0"/>
              <a:t>printf</a:t>
            </a:r>
            <a:r>
              <a:rPr b="1" dirty="0" lang="en-US" smtClean="0"/>
              <a:t>("\</a:t>
            </a:r>
            <a:r>
              <a:rPr b="1" dirty="0" lang="en-US" err="1" smtClean="0"/>
              <a:t>npageno</a:t>
            </a:r>
            <a:r>
              <a:rPr b="1" dirty="0" lang="en-US" smtClean="0"/>
              <a:t>\</a:t>
            </a:r>
            <a:r>
              <a:rPr b="1" dirty="0" lang="en-US" err="1" smtClean="0"/>
              <a:t>tframeno</a:t>
            </a:r>
            <a:r>
              <a:rPr b="1" dirty="0" lang="en-US" smtClean="0"/>
              <a:t>\n-------\t-------");</a:t>
            </a:r>
          </a:p>
          <a:p>
            <a:r>
              <a:rPr b="1" dirty="0" lang="en-US" smtClean="0"/>
              <a:t>for(</a:t>
            </a:r>
            <a:r>
              <a:rPr b="1" dirty="0" lang="en-US" err="1" smtClean="0"/>
              <a:t>i</a:t>
            </a:r>
            <a:r>
              <a:rPr b="1" dirty="0" lang="en-US" smtClean="0"/>
              <a:t>=0;i&lt;</a:t>
            </a:r>
            <a:r>
              <a:rPr b="1" dirty="0" lang="en-US" err="1" smtClean="0"/>
              <a:t>n;i</a:t>
            </a:r>
            <a:r>
              <a:rPr b="1" dirty="0" lang="en-US" smtClean="0"/>
              <a:t>++)</a:t>
            </a:r>
          </a:p>
          <a:p>
            <a:r>
              <a:rPr b="1" dirty="0" lang="en-US" smtClean="0"/>
              <a:t>{</a:t>
            </a:r>
          </a:p>
          <a:p>
            <a:r>
              <a:rPr b="1" dirty="0" lang="en-US" err="1" smtClean="0"/>
              <a:t>printf</a:t>
            </a:r>
            <a:r>
              <a:rPr b="1" dirty="0" lang="en-US" smtClean="0"/>
              <a:t>("\n\</a:t>
            </a:r>
            <a:r>
              <a:rPr b="1" dirty="0" lang="en-US" err="1" smtClean="0"/>
              <a:t>n%d</a:t>
            </a:r>
            <a:r>
              <a:rPr b="1" dirty="0" lang="en-US" smtClean="0"/>
              <a:t>\t\</a:t>
            </a:r>
            <a:r>
              <a:rPr b="1" dirty="0" lang="en-US" err="1" smtClean="0"/>
              <a:t>t",i</a:t>
            </a:r>
            <a:r>
              <a:rPr b="1" dirty="0" lang="en-US" smtClean="0"/>
              <a:t>);</a:t>
            </a:r>
          </a:p>
          <a:p>
            <a:r>
              <a:rPr b="1" dirty="0" lang="en-US" err="1" smtClean="0"/>
              <a:t>scanf</a:t>
            </a:r>
            <a:r>
              <a:rPr b="1" dirty="0" lang="en-US" smtClean="0"/>
              <a:t>("%</a:t>
            </a:r>
            <a:r>
              <a:rPr b="1" dirty="0" lang="en-US" err="1" smtClean="0"/>
              <a:t>d",&amp;page</a:t>
            </a:r>
            <a:r>
              <a:rPr b="1" dirty="0" lang="en-US" smtClean="0"/>
              <a:t>[</a:t>
            </a:r>
            <a:r>
              <a:rPr b="1" dirty="0" lang="en-US" err="1" smtClean="0"/>
              <a:t>i</a:t>
            </a:r>
            <a:r>
              <a:rPr b="1" dirty="0" lang="en-US" smtClean="0"/>
              <a:t>]);</a:t>
            </a:r>
          </a:p>
          <a:p>
            <a:r>
              <a:rPr b="1" dirty="0" lang="en-US" smtClean="0"/>
              <a:t>}</a:t>
            </a:r>
            <a:endParaRPr b="1"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6" name="Rectangle 3"/>
          <p:cNvSpPr/>
          <p:nvPr/>
        </p:nvSpPr>
        <p:spPr>
          <a:xfrm>
            <a:off x="1611085" y="217713"/>
            <a:ext cx="9318171" cy="5958841"/>
          </a:xfrm>
          <a:prstGeom prst="rect"/>
        </p:spPr>
        <p:txBody>
          <a:bodyPr wrap="square">
            <a:spAutoFit/>
          </a:bodyPr>
          <a:p>
            <a:r>
              <a:rPr b="1" dirty="0" lang="en-US" smtClean="0"/>
              <a:t>do</a:t>
            </a:r>
          </a:p>
          <a:p>
            <a:r>
              <a:rPr b="1" dirty="0" lang="en-US" smtClean="0"/>
              <a:t>{</a:t>
            </a:r>
          </a:p>
          <a:p>
            <a:r>
              <a:rPr b="1" dirty="0" lang="en-US" err="1" smtClean="0"/>
              <a:t>printf</a:t>
            </a:r>
            <a:r>
              <a:rPr b="1" dirty="0" lang="en-US" smtClean="0"/>
              <a:t>("\n\</a:t>
            </a:r>
            <a:r>
              <a:rPr b="1" dirty="0" lang="en-US" err="1" smtClean="0"/>
              <a:t>nEnter</a:t>
            </a:r>
            <a:r>
              <a:rPr b="1" dirty="0" lang="en-US" smtClean="0"/>
              <a:t> the logical address(</a:t>
            </a:r>
            <a:r>
              <a:rPr b="1" dirty="0" lang="en-US" err="1" smtClean="0"/>
              <a:t>i.e,page</a:t>
            </a:r>
            <a:r>
              <a:rPr b="1" dirty="0" lang="en-US" smtClean="0"/>
              <a:t> no &amp; offset):");</a:t>
            </a:r>
          </a:p>
          <a:p>
            <a:r>
              <a:rPr b="1" dirty="0" lang="en-US" err="1" smtClean="0"/>
              <a:t>scanf</a:t>
            </a:r>
            <a:r>
              <a:rPr b="1" dirty="0" lang="en-US" smtClean="0"/>
              <a:t>("%</a:t>
            </a:r>
            <a:r>
              <a:rPr b="1" dirty="0" lang="en-US" err="1" smtClean="0"/>
              <a:t>d%d",&amp;pno,&amp;off</a:t>
            </a:r>
            <a:r>
              <a:rPr b="1" dirty="0" lang="en-US" smtClean="0"/>
              <a:t>);</a:t>
            </a:r>
          </a:p>
          <a:p>
            <a:r>
              <a:rPr b="1" dirty="0" lang="en-US" smtClean="0"/>
              <a:t>if(page[</a:t>
            </a:r>
            <a:r>
              <a:rPr b="1" dirty="0" lang="en-US" err="1" smtClean="0"/>
              <a:t>pno</a:t>
            </a:r>
            <a:r>
              <a:rPr b="1" dirty="0" lang="en-US" smtClean="0"/>
              <a:t>]==-1)</a:t>
            </a:r>
          </a:p>
          <a:p>
            <a:r>
              <a:rPr b="1" dirty="0" lang="en-US" err="1" smtClean="0"/>
              <a:t>printf</a:t>
            </a:r>
            <a:r>
              <a:rPr b="1" dirty="0" lang="en-US" smtClean="0"/>
              <a:t>("\n\</a:t>
            </a:r>
            <a:r>
              <a:rPr b="1" dirty="0" lang="en-US" err="1" smtClean="0"/>
              <a:t>nThe</a:t>
            </a:r>
            <a:r>
              <a:rPr b="1" dirty="0" lang="en-US" smtClean="0"/>
              <a:t> required page is not available in any of frames");</a:t>
            </a:r>
          </a:p>
          <a:p>
            <a:r>
              <a:rPr b="1" dirty="0" lang="en-US" smtClean="0"/>
              <a:t>else</a:t>
            </a:r>
          </a:p>
          <a:p>
            <a:r>
              <a:rPr b="1" dirty="0" lang="en-US" err="1" smtClean="0"/>
              <a:t>printf</a:t>
            </a:r>
            <a:r>
              <a:rPr b="1" dirty="0" lang="en-US" smtClean="0"/>
              <a:t>("\n\</a:t>
            </a:r>
            <a:r>
              <a:rPr b="1" dirty="0" lang="en-US" err="1" smtClean="0"/>
              <a:t>nPhysical</a:t>
            </a:r>
            <a:r>
              <a:rPr b="1" dirty="0" lang="en-US" smtClean="0"/>
              <a:t> address(</a:t>
            </a:r>
            <a:r>
              <a:rPr b="1" dirty="0" lang="en-US" err="1" smtClean="0"/>
              <a:t>i.e,frame</a:t>
            </a:r>
            <a:r>
              <a:rPr b="1" dirty="0" lang="en-US" smtClean="0"/>
              <a:t> no &amp; offset):%</a:t>
            </a:r>
            <a:r>
              <a:rPr b="1" dirty="0" lang="en-US" err="1" smtClean="0"/>
              <a:t>d,%d",page</a:t>
            </a:r>
            <a:r>
              <a:rPr b="1" dirty="0" lang="en-US" smtClean="0"/>
              <a:t>[</a:t>
            </a:r>
            <a:r>
              <a:rPr b="1" dirty="0" lang="en-US" err="1" smtClean="0"/>
              <a:t>pno</a:t>
            </a:r>
            <a:r>
              <a:rPr b="1" dirty="0" lang="en-US" smtClean="0"/>
              <a:t>],off);</a:t>
            </a:r>
          </a:p>
          <a:p>
            <a:r>
              <a:rPr b="1" dirty="0" lang="en-US" err="1" smtClean="0"/>
              <a:t>printf</a:t>
            </a:r>
            <a:r>
              <a:rPr b="1" dirty="0" lang="en-US" smtClean="0"/>
              <a:t>("\</a:t>
            </a:r>
            <a:r>
              <a:rPr b="1" dirty="0" lang="en-US" err="1" smtClean="0"/>
              <a:t>nDo</a:t>
            </a:r>
            <a:r>
              <a:rPr b="1" dirty="0" lang="en-US" smtClean="0"/>
              <a:t> you want to continue(1/0)?:");</a:t>
            </a:r>
          </a:p>
          <a:p>
            <a:r>
              <a:rPr b="1" dirty="0" lang="en-US" err="1" smtClean="0"/>
              <a:t>scanf</a:t>
            </a:r>
            <a:r>
              <a:rPr b="1" dirty="0" lang="en-US" smtClean="0"/>
              <a:t>("%</a:t>
            </a:r>
            <a:r>
              <a:rPr b="1" dirty="0" lang="en-US" err="1" smtClean="0"/>
              <a:t>d",&amp;choice</a:t>
            </a:r>
            <a:r>
              <a:rPr b="1" dirty="0" lang="en-US" smtClean="0"/>
              <a:t>);</a:t>
            </a:r>
          </a:p>
          <a:p>
            <a:r>
              <a:rPr b="1" dirty="0" lang="en-US" smtClean="0"/>
              <a:t>}while(choice==1);</a:t>
            </a:r>
          </a:p>
          <a:p>
            <a:r>
              <a:rPr b="1" dirty="0" lang="en-US" smtClean="0"/>
              <a:t>return 1;</a:t>
            </a:r>
          </a:p>
          <a:p>
            <a:r>
              <a:rPr b="1" dirty="0" lang="en-US" smtClean="0"/>
              <a:t>}</a:t>
            </a:r>
          </a:p>
          <a:p>
            <a:endParaRPr b="1" dirty="0" lang="en-US" smtClean="0"/>
          </a:p>
          <a:p>
            <a:endParaRPr b="1" dirty="0" lang="en-US" smtClean="0"/>
          </a:p>
          <a:p>
            <a:r>
              <a:rPr b="1" dirty="0" lang="en-US" err="1" smtClean="0"/>
              <a:t>struct</a:t>
            </a:r>
            <a:r>
              <a:rPr b="1" dirty="0" lang="en-US" smtClean="0"/>
              <a:t> list</a:t>
            </a:r>
          </a:p>
          <a:p>
            <a:r>
              <a:rPr b="1" dirty="0" lang="en-US" smtClean="0"/>
              <a:t>{</a:t>
            </a:r>
          </a:p>
          <a:p>
            <a:r>
              <a:rPr b="1" dirty="0" lang="en-US" err="1" smtClean="0"/>
              <a:t>int</a:t>
            </a:r>
            <a:r>
              <a:rPr b="1" dirty="0" lang="en-US" smtClean="0"/>
              <a:t> </a:t>
            </a:r>
            <a:r>
              <a:rPr b="1" dirty="0" lang="en-US" err="1" smtClean="0"/>
              <a:t>seg</a:t>
            </a:r>
            <a:r>
              <a:rPr b="1" dirty="0" lang="en-US" smtClean="0"/>
              <a:t>;</a:t>
            </a:r>
          </a:p>
          <a:p>
            <a:r>
              <a:rPr b="1" dirty="0" lang="en-US" err="1" smtClean="0"/>
              <a:t>int</a:t>
            </a:r>
            <a:r>
              <a:rPr b="1" dirty="0" lang="en-US" smtClean="0"/>
              <a:t> base;</a:t>
            </a:r>
          </a:p>
          <a:p>
            <a:r>
              <a:rPr b="1" dirty="0" lang="en-US" err="1" smtClean="0"/>
              <a:t>int</a:t>
            </a:r>
            <a:r>
              <a:rPr b="1" dirty="0" lang="en-US" smtClean="0"/>
              <a:t> limit;</a:t>
            </a:r>
          </a:p>
          <a:p>
            <a:r>
              <a:rPr b="1" dirty="0" lang="en-US" err="1" smtClean="0"/>
              <a:t>struct</a:t>
            </a:r>
            <a:r>
              <a:rPr b="1" dirty="0" lang="en-US" smtClean="0"/>
              <a:t> list *next;</a:t>
            </a:r>
          </a:p>
          <a:p>
            <a:r>
              <a:rPr b="1" dirty="0" lang="en-US" smtClean="0"/>
              <a:t>} *p;</a:t>
            </a:r>
            <a:endParaRPr b="1"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57" name="Rectangle 2"/>
          <p:cNvSpPr/>
          <p:nvPr/>
        </p:nvSpPr>
        <p:spPr>
          <a:xfrm>
            <a:off x="1553028" y="117693"/>
            <a:ext cx="8955314" cy="6492239"/>
          </a:xfrm>
          <a:prstGeom prst="rect"/>
        </p:spPr>
        <p:txBody>
          <a:bodyPr wrap="square">
            <a:spAutoFit/>
          </a:bodyPr>
          <a:p>
            <a:r>
              <a:rPr b="1" dirty="0" lang="en-US" smtClean="0"/>
              <a:t>void insert(</a:t>
            </a:r>
            <a:r>
              <a:rPr b="1" dirty="0" lang="en-US" err="1" smtClean="0"/>
              <a:t>struct</a:t>
            </a:r>
            <a:r>
              <a:rPr b="1" dirty="0" lang="en-US" smtClean="0"/>
              <a:t> list *</a:t>
            </a:r>
            <a:r>
              <a:rPr b="1" dirty="0" lang="en-US" err="1" smtClean="0"/>
              <a:t>q,int</a:t>
            </a:r>
            <a:r>
              <a:rPr b="1" dirty="0" lang="en-US" smtClean="0"/>
              <a:t> </a:t>
            </a:r>
            <a:r>
              <a:rPr b="1" dirty="0" lang="en-US" err="1" smtClean="0"/>
              <a:t>base,int</a:t>
            </a:r>
            <a:r>
              <a:rPr b="1" dirty="0" lang="en-US" smtClean="0"/>
              <a:t> </a:t>
            </a:r>
            <a:r>
              <a:rPr b="1" dirty="0" lang="en-US" err="1" smtClean="0"/>
              <a:t>limit,int</a:t>
            </a:r>
            <a:r>
              <a:rPr b="1" dirty="0" lang="en-US" smtClean="0"/>
              <a:t> </a:t>
            </a:r>
            <a:r>
              <a:rPr b="1" dirty="0" lang="en-US" err="1" smtClean="0"/>
              <a:t>seg</a:t>
            </a:r>
            <a:r>
              <a:rPr b="1" dirty="0" lang="en-US" smtClean="0"/>
              <a:t>)</a:t>
            </a:r>
          </a:p>
          <a:p>
            <a:r>
              <a:rPr b="1" dirty="0" lang="en-US" smtClean="0"/>
              <a:t>{</a:t>
            </a:r>
          </a:p>
          <a:p>
            <a:r>
              <a:rPr b="1" dirty="0" lang="en-US" smtClean="0"/>
              <a:t>if(p==NULL)</a:t>
            </a:r>
          </a:p>
          <a:p>
            <a:r>
              <a:rPr b="1" dirty="0" lang="en-US" smtClean="0"/>
              <a:t>{</a:t>
            </a:r>
          </a:p>
          <a:p>
            <a:r>
              <a:rPr b="1" dirty="0" lang="en-US" smtClean="0"/>
              <a:t>p=</a:t>
            </a:r>
            <a:r>
              <a:rPr b="1" dirty="0" lang="en-US" err="1" smtClean="0"/>
              <a:t>malloc</a:t>
            </a:r>
            <a:r>
              <a:rPr b="1" dirty="0" lang="en-US" smtClean="0"/>
              <a:t>(</a:t>
            </a:r>
            <a:r>
              <a:rPr b="1" dirty="0" lang="en-US" err="1" smtClean="0"/>
              <a:t>sizeof</a:t>
            </a:r>
            <a:r>
              <a:rPr b="1" dirty="0" lang="en-US" smtClean="0"/>
              <a:t>(</a:t>
            </a:r>
            <a:r>
              <a:rPr b="1" dirty="0" lang="en-US" err="1" smtClean="0"/>
              <a:t>struct</a:t>
            </a:r>
            <a:r>
              <a:rPr b="1" dirty="0" lang="en-US" smtClean="0"/>
              <a:t> list));</a:t>
            </a:r>
          </a:p>
          <a:p>
            <a:r>
              <a:rPr b="1" dirty="0" lang="en-US" smtClean="0"/>
              <a:t>p-&gt;limit=limit;</a:t>
            </a:r>
          </a:p>
          <a:p>
            <a:r>
              <a:rPr b="1" dirty="0" lang="en-US" smtClean="0"/>
              <a:t>p-&gt;base=base;</a:t>
            </a:r>
          </a:p>
          <a:p>
            <a:r>
              <a:rPr b="1" dirty="0" lang="en-US" smtClean="0"/>
              <a:t>p-&gt;</a:t>
            </a:r>
            <a:r>
              <a:rPr b="1" dirty="0" lang="en-US" err="1" smtClean="0"/>
              <a:t>seg</a:t>
            </a:r>
            <a:r>
              <a:rPr b="1" dirty="0" lang="en-US" smtClean="0"/>
              <a:t>=</a:t>
            </a:r>
            <a:r>
              <a:rPr b="1" dirty="0" lang="en-US" err="1" smtClean="0"/>
              <a:t>seg</a:t>
            </a:r>
            <a:r>
              <a:rPr b="1" dirty="0" lang="en-US" smtClean="0"/>
              <a:t>;</a:t>
            </a:r>
          </a:p>
          <a:p>
            <a:r>
              <a:rPr b="1" dirty="0" lang="en-US" smtClean="0"/>
              <a:t>p-&gt;next=NULL;</a:t>
            </a:r>
          </a:p>
          <a:p>
            <a:r>
              <a:rPr b="1" dirty="0" lang="en-US" smtClean="0"/>
              <a:t>}</a:t>
            </a:r>
          </a:p>
          <a:p>
            <a:r>
              <a:rPr b="1" dirty="0" lang="en-US" smtClean="0"/>
              <a:t>else</a:t>
            </a:r>
          </a:p>
          <a:p>
            <a:r>
              <a:rPr b="1" dirty="0" lang="en-US" smtClean="0"/>
              <a:t>{</a:t>
            </a:r>
          </a:p>
          <a:p>
            <a:r>
              <a:rPr b="1" dirty="0" lang="en-US" smtClean="0"/>
              <a:t>while(q-&gt;next!=NULL)</a:t>
            </a:r>
          </a:p>
          <a:p>
            <a:r>
              <a:rPr b="1" dirty="0" lang="en-US" smtClean="0"/>
              <a:t>{</a:t>
            </a:r>
          </a:p>
          <a:p>
            <a:r>
              <a:rPr b="1" dirty="0" lang="en-US" smtClean="0"/>
              <a:t>q=q-&gt;next;</a:t>
            </a:r>
          </a:p>
          <a:p>
            <a:r>
              <a:rPr b="1" dirty="0" lang="en-US" err="1" smtClean="0"/>
              <a:t>printf</a:t>
            </a:r>
            <a:r>
              <a:rPr b="1" dirty="0" lang="en-US" smtClean="0"/>
              <a:t>(“yes");</a:t>
            </a:r>
          </a:p>
          <a:p>
            <a:r>
              <a:rPr b="1" dirty="0" lang="en-US" smtClean="0"/>
              <a:t>}</a:t>
            </a:r>
          </a:p>
          <a:p>
            <a:r>
              <a:rPr b="1" dirty="0" lang="en-US" smtClean="0"/>
              <a:t>q-&gt;next=</a:t>
            </a:r>
            <a:r>
              <a:rPr b="1" dirty="0" lang="en-US" err="1" smtClean="0"/>
              <a:t>malloc</a:t>
            </a:r>
            <a:r>
              <a:rPr b="1" dirty="0" lang="en-US" smtClean="0"/>
              <a:t>(</a:t>
            </a:r>
            <a:r>
              <a:rPr b="1" dirty="0" lang="en-US" err="1" smtClean="0"/>
              <a:t>sizeof</a:t>
            </a:r>
            <a:r>
              <a:rPr b="1" dirty="0" lang="en-US" smtClean="0"/>
              <a:t>(</a:t>
            </a:r>
            <a:r>
              <a:rPr b="1" dirty="0" lang="en-US" err="1" smtClean="0"/>
              <a:t>struct</a:t>
            </a:r>
            <a:r>
              <a:rPr b="1" dirty="0" lang="en-US" smtClean="0"/>
              <a:t> list));</a:t>
            </a:r>
          </a:p>
          <a:p>
            <a:r>
              <a:rPr b="1" dirty="0" lang="en-US" smtClean="0"/>
              <a:t>q-&gt;next -&gt;limit=limit;</a:t>
            </a:r>
          </a:p>
          <a:p>
            <a:r>
              <a:rPr b="1" dirty="0" lang="en-US" smtClean="0"/>
              <a:t>q-&gt;next -&gt;base=base;</a:t>
            </a:r>
          </a:p>
          <a:p>
            <a:r>
              <a:rPr b="1" dirty="0" lang="en-US" smtClean="0"/>
              <a:t>q-&gt;next -&gt;</a:t>
            </a:r>
            <a:r>
              <a:rPr b="1" dirty="0" lang="en-US" err="1" smtClean="0"/>
              <a:t>seg</a:t>
            </a:r>
            <a:r>
              <a:rPr b="1" dirty="0" lang="en-US" smtClean="0"/>
              <a:t>=</a:t>
            </a:r>
            <a:r>
              <a:rPr b="1" dirty="0" lang="en-US" err="1" smtClean="0"/>
              <a:t>seg</a:t>
            </a:r>
            <a:r>
              <a:rPr b="1" dirty="0" lang="en-US" smtClean="0"/>
              <a:t>;</a:t>
            </a:r>
          </a:p>
          <a:p>
            <a:r>
              <a:rPr b="1" dirty="0" lang="en-US" smtClean="0"/>
              <a:t>q-&gt;next -&gt;next=NULL;</a:t>
            </a:r>
          </a:p>
          <a:p>
            <a:r>
              <a:rPr b="1" dirty="0" lang="en-US" smtClean="0"/>
              <a:t>}</a:t>
            </a:r>
          </a:p>
          <a:p>
            <a:r>
              <a:rPr b="1" dirty="0" lang="en-US" smtClean="0"/>
              <a:t>}</a:t>
            </a:r>
            <a:endParaRPr b="1" dirty="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58" name="Rectangle 1"/>
          <p:cNvSpPr/>
          <p:nvPr/>
        </p:nvSpPr>
        <p:spPr>
          <a:xfrm>
            <a:off x="1654629" y="0"/>
            <a:ext cx="7489371" cy="5958841"/>
          </a:xfrm>
          <a:prstGeom prst="rect"/>
        </p:spPr>
        <p:txBody>
          <a:bodyPr wrap="square">
            <a:spAutoFit/>
          </a:bodyPr>
          <a:p>
            <a:r>
              <a:rPr b="1" dirty="0" lang="en-US" err="1" smtClean="0"/>
              <a:t>int</a:t>
            </a:r>
            <a:r>
              <a:rPr b="1" dirty="0" lang="en-US" smtClean="0"/>
              <a:t> find(</a:t>
            </a:r>
            <a:r>
              <a:rPr b="1" dirty="0" lang="en-US" err="1" smtClean="0"/>
              <a:t>struct</a:t>
            </a:r>
            <a:r>
              <a:rPr b="1" dirty="0" lang="en-US" smtClean="0"/>
              <a:t> list *</a:t>
            </a:r>
            <a:r>
              <a:rPr b="1" dirty="0" lang="en-US" err="1" smtClean="0"/>
              <a:t>q,int</a:t>
            </a:r>
            <a:r>
              <a:rPr b="1" dirty="0" lang="en-US" smtClean="0"/>
              <a:t> </a:t>
            </a:r>
            <a:r>
              <a:rPr b="1" dirty="0" lang="en-US" err="1" smtClean="0"/>
              <a:t>seg</a:t>
            </a:r>
            <a:r>
              <a:rPr b="1" dirty="0" lang="en-US" smtClean="0"/>
              <a:t>)</a:t>
            </a:r>
          </a:p>
          <a:p>
            <a:r>
              <a:rPr b="1" dirty="0" lang="en-US" smtClean="0"/>
              <a:t>{</a:t>
            </a:r>
          </a:p>
          <a:p>
            <a:r>
              <a:rPr b="1" dirty="0" lang="en-US" smtClean="0"/>
              <a:t>while(q-&gt;</a:t>
            </a:r>
            <a:r>
              <a:rPr b="1" dirty="0" lang="en-US" err="1" smtClean="0"/>
              <a:t>seg</a:t>
            </a:r>
            <a:r>
              <a:rPr b="1" dirty="0" lang="en-US" smtClean="0"/>
              <a:t>!=</a:t>
            </a:r>
            <a:r>
              <a:rPr b="1" dirty="0" lang="en-US" err="1" smtClean="0"/>
              <a:t>seg</a:t>
            </a:r>
            <a:r>
              <a:rPr b="1" dirty="0" lang="en-US" smtClean="0"/>
              <a:t>)</a:t>
            </a:r>
          </a:p>
          <a:p>
            <a:r>
              <a:rPr b="1" dirty="0" lang="en-US" smtClean="0"/>
              <a:t>{</a:t>
            </a:r>
          </a:p>
          <a:p>
            <a:r>
              <a:rPr b="1" dirty="0" lang="en-US" smtClean="0"/>
              <a:t>q=q-&gt;next;</a:t>
            </a:r>
          </a:p>
          <a:p>
            <a:r>
              <a:rPr b="1" dirty="0" lang="en-US" smtClean="0"/>
              <a:t>}</a:t>
            </a:r>
          </a:p>
          <a:p>
            <a:r>
              <a:rPr b="1" dirty="0" lang="en-US" smtClean="0"/>
              <a:t>return q-&gt;limit;</a:t>
            </a:r>
          </a:p>
          <a:p>
            <a:r>
              <a:rPr b="1" dirty="0" lang="en-US" smtClean="0"/>
              <a:t>}</a:t>
            </a:r>
          </a:p>
          <a:p>
            <a:r>
              <a:rPr b="1" dirty="0" lang="en-US" err="1" smtClean="0"/>
              <a:t>int</a:t>
            </a:r>
            <a:r>
              <a:rPr b="1" dirty="0" lang="en-US" smtClean="0"/>
              <a:t> search(</a:t>
            </a:r>
            <a:r>
              <a:rPr b="1" dirty="0" lang="en-US" err="1" smtClean="0"/>
              <a:t>struct</a:t>
            </a:r>
            <a:r>
              <a:rPr b="1" dirty="0" lang="en-US" smtClean="0"/>
              <a:t> list *</a:t>
            </a:r>
            <a:r>
              <a:rPr b="1" dirty="0" lang="en-US" err="1" smtClean="0"/>
              <a:t>q,int</a:t>
            </a:r>
            <a:r>
              <a:rPr b="1" dirty="0" lang="en-US" smtClean="0"/>
              <a:t> </a:t>
            </a:r>
            <a:r>
              <a:rPr b="1" dirty="0" lang="en-US" err="1" smtClean="0"/>
              <a:t>seg</a:t>
            </a:r>
            <a:r>
              <a:rPr b="1" dirty="0" lang="en-US" smtClean="0"/>
              <a:t>)</a:t>
            </a:r>
          </a:p>
          <a:p>
            <a:r>
              <a:rPr b="1" dirty="0" lang="en-US" smtClean="0"/>
              <a:t>{</a:t>
            </a:r>
          </a:p>
          <a:p>
            <a:r>
              <a:rPr b="1" dirty="0" lang="en-US" smtClean="0"/>
              <a:t>while(q-&gt;</a:t>
            </a:r>
            <a:r>
              <a:rPr b="1" dirty="0" lang="en-US" err="1" smtClean="0"/>
              <a:t>seg</a:t>
            </a:r>
            <a:r>
              <a:rPr b="1" dirty="0" lang="en-US" smtClean="0"/>
              <a:t>!=</a:t>
            </a:r>
            <a:r>
              <a:rPr b="1" dirty="0" lang="en-US" err="1" smtClean="0"/>
              <a:t>seg</a:t>
            </a:r>
            <a:r>
              <a:rPr b="1" dirty="0" lang="en-US" smtClean="0"/>
              <a:t>)</a:t>
            </a:r>
          </a:p>
          <a:p>
            <a:r>
              <a:rPr b="1" dirty="0" lang="en-US" smtClean="0"/>
              <a:t>{</a:t>
            </a:r>
          </a:p>
          <a:p>
            <a:r>
              <a:rPr b="1" dirty="0" lang="en-US" smtClean="0"/>
              <a:t>q=q-&gt;next;</a:t>
            </a:r>
          </a:p>
          <a:p>
            <a:r>
              <a:rPr b="1" dirty="0" lang="en-US" smtClean="0"/>
              <a:t>}</a:t>
            </a:r>
          </a:p>
          <a:p>
            <a:r>
              <a:rPr b="1" dirty="0" lang="en-US" smtClean="0"/>
              <a:t>return q-&gt;base;</a:t>
            </a:r>
          </a:p>
          <a:p>
            <a:r>
              <a:rPr b="1" dirty="0" lang="en-US" smtClean="0"/>
              <a:t>}</a:t>
            </a:r>
          </a:p>
          <a:p>
            <a:r>
              <a:rPr b="1" dirty="0" lang="en-US" smtClean="0"/>
              <a:t>void segmentation()</a:t>
            </a:r>
          </a:p>
          <a:p>
            <a:r>
              <a:rPr b="1" dirty="0" lang="en-US" smtClean="0"/>
              <a:t>{</a:t>
            </a:r>
          </a:p>
          <a:p>
            <a:r>
              <a:rPr b="1" dirty="0" lang="en-US" smtClean="0"/>
              <a:t>p=NULL;</a:t>
            </a:r>
          </a:p>
          <a:p>
            <a:r>
              <a:rPr b="1" dirty="0" lang="en-US" err="1" smtClean="0"/>
              <a:t>int</a:t>
            </a:r>
            <a:r>
              <a:rPr b="1" dirty="0" lang="en-US" smtClean="0"/>
              <a:t> </a:t>
            </a:r>
            <a:r>
              <a:rPr b="1" dirty="0" lang="en-US" err="1" smtClean="0"/>
              <a:t>seg,offset,limit,base,c,s,physical</a:t>
            </a:r>
            <a:r>
              <a:rPr b="1" dirty="0" lang="en-US" smtClean="0"/>
              <a:t>;</a:t>
            </a:r>
          </a:p>
          <a:p>
            <a:r>
              <a:rPr b="1" dirty="0" lang="en-US" err="1" smtClean="0"/>
              <a:t>printf</a:t>
            </a:r>
            <a:r>
              <a:rPr b="1" dirty="0" lang="en-US" smtClean="0"/>
              <a:t>("Enter segment table\n");</a:t>
            </a:r>
          </a:p>
          <a:p>
            <a:r>
              <a:rPr b="1" dirty="0" lang="en-US" err="1" smtClean="0"/>
              <a:t>printf</a:t>
            </a:r>
            <a:r>
              <a:rPr b="1" dirty="0" lang="en-US" smtClean="0"/>
              <a:t>("Enter -1 as segment value for termination\n");</a:t>
            </a:r>
            <a:endParaRPr b="1" dirty="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59" name="Rectangle 1"/>
          <p:cNvSpPr/>
          <p:nvPr/>
        </p:nvSpPr>
        <p:spPr>
          <a:xfrm>
            <a:off x="1654629" y="58847"/>
            <a:ext cx="7489371" cy="6492239"/>
          </a:xfrm>
          <a:prstGeom prst="rect"/>
        </p:spPr>
        <p:txBody>
          <a:bodyPr wrap="square">
            <a:spAutoFit/>
          </a:bodyPr>
          <a:p>
            <a:r>
              <a:rPr b="1" dirty="0" lang="en-US" smtClean="0"/>
              <a:t>do</a:t>
            </a:r>
          </a:p>
          <a:p>
            <a:r>
              <a:rPr b="1" dirty="0" lang="en-US" smtClean="0"/>
              <a:t>{</a:t>
            </a:r>
          </a:p>
          <a:p>
            <a:r>
              <a:rPr b="1" dirty="0" lang="en-US" err="1" smtClean="0"/>
              <a:t>printf</a:t>
            </a:r>
            <a:r>
              <a:rPr b="1" dirty="0" lang="en-US" smtClean="0"/>
              <a:t>("Enter segment number");</a:t>
            </a:r>
          </a:p>
          <a:p>
            <a:r>
              <a:rPr b="1" dirty="0" lang="en-US" err="1" smtClean="0"/>
              <a:t>scanf</a:t>
            </a:r>
            <a:r>
              <a:rPr b="1" dirty="0" lang="en-US" smtClean="0"/>
              <a:t>("%</a:t>
            </a:r>
            <a:r>
              <a:rPr b="1" dirty="0" lang="en-US" err="1" smtClean="0"/>
              <a:t>d",&amp;seg</a:t>
            </a:r>
            <a:r>
              <a:rPr b="1" dirty="0" lang="en-US" smtClean="0"/>
              <a:t>);</a:t>
            </a:r>
          </a:p>
          <a:p>
            <a:r>
              <a:rPr b="1" dirty="0" lang="en-US" smtClean="0"/>
              <a:t>if(</a:t>
            </a:r>
            <a:r>
              <a:rPr b="1" dirty="0" lang="en-US" err="1" smtClean="0"/>
              <a:t>seg</a:t>
            </a:r>
            <a:r>
              <a:rPr b="1" dirty="0" lang="en-US" smtClean="0"/>
              <a:t>!=-1)</a:t>
            </a:r>
          </a:p>
          <a:p>
            <a:r>
              <a:rPr b="1" dirty="0" lang="en-US" smtClean="0"/>
              <a:t>{</a:t>
            </a:r>
          </a:p>
          <a:p>
            <a:r>
              <a:rPr b="1" dirty="0" lang="en-US" err="1" smtClean="0"/>
              <a:t>printf</a:t>
            </a:r>
            <a:r>
              <a:rPr b="1" dirty="0" lang="en-US" smtClean="0"/>
              <a:t>("Enter base value:");</a:t>
            </a:r>
          </a:p>
          <a:p>
            <a:r>
              <a:rPr b="1" dirty="0" lang="en-US" err="1" smtClean="0"/>
              <a:t>scanf</a:t>
            </a:r>
            <a:r>
              <a:rPr b="1" dirty="0" lang="en-US" smtClean="0"/>
              <a:t>("%</a:t>
            </a:r>
            <a:r>
              <a:rPr b="1" dirty="0" lang="en-US" err="1" smtClean="0"/>
              <a:t>d",&amp;base</a:t>
            </a:r>
            <a:r>
              <a:rPr b="1" dirty="0" lang="en-US" smtClean="0"/>
              <a:t>);</a:t>
            </a:r>
          </a:p>
          <a:p>
            <a:r>
              <a:rPr b="1" dirty="0" lang="en-US" err="1" smtClean="0"/>
              <a:t>printf</a:t>
            </a:r>
            <a:r>
              <a:rPr b="1" dirty="0" lang="en-US" smtClean="0"/>
              <a:t>("Enter value for limit:");</a:t>
            </a:r>
          </a:p>
          <a:p>
            <a:r>
              <a:rPr b="1" dirty="0" lang="en-US" err="1" smtClean="0"/>
              <a:t>scanf</a:t>
            </a:r>
            <a:r>
              <a:rPr b="1" dirty="0" lang="en-US" smtClean="0"/>
              <a:t>("%</a:t>
            </a:r>
            <a:r>
              <a:rPr b="1" dirty="0" lang="en-US" err="1" smtClean="0"/>
              <a:t>d",&amp;limit</a:t>
            </a:r>
            <a:r>
              <a:rPr b="1" dirty="0" lang="en-US" smtClean="0"/>
              <a:t>);</a:t>
            </a:r>
          </a:p>
          <a:p>
            <a:r>
              <a:rPr b="1" dirty="0" lang="en-US" smtClean="0"/>
              <a:t>insert(</a:t>
            </a:r>
            <a:r>
              <a:rPr b="1" dirty="0" lang="en-US" err="1" smtClean="0"/>
              <a:t>p,base,limit,seg</a:t>
            </a:r>
            <a:r>
              <a:rPr b="1" dirty="0" lang="en-US" smtClean="0"/>
              <a:t>);</a:t>
            </a:r>
          </a:p>
          <a:p>
            <a:r>
              <a:rPr b="1" dirty="0" lang="en-US" smtClean="0"/>
              <a:t>}</a:t>
            </a:r>
          </a:p>
          <a:p>
            <a:r>
              <a:rPr b="1" dirty="0" lang="en-US" smtClean="0"/>
              <a:t>}while(</a:t>
            </a:r>
            <a:r>
              <a:rPr b="1" dirty="0" lang="en-US" err="1" smtClean="0"/>
              <a:t>seg</a:t>
            </a:r>
            <a:r>
              <a:rPr b="1" dirty="0" lang="en-US" smtClean="0"/>
              <a:t>!=-1);</a:t>
            </a:r>
          </a:p>
          <a:p>
            <a:r>
              <a:rPr b="1" dirty="0" lang="en-US" err="1" smtClean="0"/>
              <a:t>printf</a:t>
            </a:r>
            <a:r>
              <a:rPr b="1" dirty="0" lang="en-US" smtClean="0"/>
              <a:t>("Enter offset:");</a:t>
            </a:r>
          </a:p>
          <a:p>
            <a:r>
              <a:rPr b="1" dirty="0" lang="en-US" err="1" smtClean="0"/>
              <a:t>scanf</a:t>
            </a:r>
            <a:r>
              <a:rPr b="1" dirty="0" lang="en-US" smtClean="0"/>
              <a:t>("%</a:t>
            </a:r>
            <a:r>
              <a:rPr b="1" dirty="0" lang="en-US" err="1" smtClean="0"/>
              <a:t>d",&amp;offset</a:t>
            </a:r>
            <a:r>
              <a:rPr b="1" dirty="0" lang="en-US" smtClean="0"/>
              <a:t>);</a:t>
            </a:r>
          </a:p>
          <a:p>
            <a:r>
              <a:rPr b="1" dirty="0" lang="en-US" err="1" smtClean="0"/>
              <a:t>printf</a:t>
            </a:r>
            <a:r>
              <a:rPr b="1" dirty="0" lang="en-US" smtClean="0"/>
              <a:t>("Enter </a:t>
            </a:r>
            <a:r>
              <a:rPr b="1" dirty="0" lang="en-US" err="1" smtClean="0"/>
              <a:t>bsegmentation</a:t>
            </a:r>
            <a:r>
              <a:rPr b="1" dirty="0" lang="en-US" smtClean="0"/>
              <a:t> number:");</a:t>
            </a:r>
          </a:p>
          <a:p>
            <a:r>
              <a:rPr b="1" dirty="0" lang="en-US" err="1" smtClean="0"/>
              <a:t>scanf</a:t>
            </a:r>
            <a:r>
              <a:rPr b="1" dirty="0" lang="en-US" smtClean="0"/>
              <a:t>("%</a:t>
            </a:r>
            <a:r>
              <a:rPr b="1" dirty="0" lang="en-US" err="1" smtClean="0"/>
              <a:t>d",&amp;seg</a:t>
            </a:r>
            <a:r>
              <a:rPr b="1" dirty="0" lang="en-US" smtClean="0"/>
              <a:t>);</a:t>
            </a:r>
          </a:p>
          <a:p>
            <a:r>
              <a:rPr b="1" dirty="0" lang="en-US" smtClean="0"/>
              <a:t>c=find(</a:t>
            </a:r>
            <a:r>
              <a:rPr b="1" dirty="0" lang="en-US" err="1" smtClean="0"/>
              <a:t>p,seg</a:t>
            </a:r>
            <a:r>
              <a:rPr b="1" dirty="0" lang="en-US" smtClean="0"/>
              <a:t>);</a:t>
            </a:r>
          </a:p>
          <a:p>
            <a:r>
              <a:rPr b="1" dirty="0" lang="en-US" smtClean="0"/>
              <a:t>s=search(</a:t>
            </a:r>
            <a:r>
              <a:rPr b="1" dirty="0" lang="en-US" err="1" smtClean="0"/>
              <a:t>p,seg</a:t>
            </a:r>
            <a:r>
              <a:rPr b="1" dirty="0" lang="en-US" smtClean="0"/>
              <a:t>);</a:t>
            </a:r>
          </a:p>
          <a:p>
            <a:r>
              <a:rPr b="1" dirty="0" lang="en-US" smtClean="0"/>
              <a:t>if(offset&lt;c)</a:t>
            </a:r>
          </a:p>
          <a:p>
            <a:r>
              <a:rPr b="1" dirty="0" lang="en-US" smtClean="0"/>
              <a:t>{</a:t>
            </a:r>
          </a:p>
          <a:p>
            <a:r>
              <a:rPr b="1" dirty="0" lang="en-US" smtClean="0"/>
              <a:t>physical=</a:t>
            </a:r>
            <a:r>
              <a:rPr b="1" dirty="0" lang="en-US" err="1" smtClean="0"/>
              <a:t>s+offset</a:t>
            </a:r>
            <a:r>
              <a:rPr b="1" dirty="0" lang="en-US" smtClean="0"/>
              <a:t>;</a:t>
            </a:r>
          </a:p>
          <a:p>
            <a:r>
              <a:rPr b="1" dirty="0" lang="en-US" err="1" smtClean="0"/>
              <a:t>printf</a:t>
            </a:r>
            <a:r>
              <a:rPr b="1" dirty="0" lang="en-US" smtClean="0"/>
              <a:t>("Address in physical memory %d\</a:t>
            </a:r>
            <a:r>
              <a:rPr b="1" dirty="0" lang="en-US" err="1" smtClean="0"/>
              <a:t>n",physical</a:t>
            </a:r>
            <a:r>
              <a:rPr b="1" dirty="0" lang="en-US" smtClean="0"/>
              <a:t>);</a:t>
            </a:r>
          </a:p>
          <a:p>
            <a:r>
              <a:rPr b="1" dirty="0" lang="en-US" smtClean="0"/>
              <a:t>}</a:t>
            </a:r>
            <a:endParaRPr b="1" dirty="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60" name="Rectangle 2"/>
          <p:cNvSpPr/>
          <p:nvPr/>
        </p:nvSpPr>
        <p:spPr>
          <a:xfrm>
            <a:off x="1901372" y="0"/>
            <a:ext cx="6096000" cy="6606539"/>
          </a:xfrm>
          <a:prstGeom prst="rect"/>
        </p:spPr>
        <p:txBody>
          <a:bodyPr>
            <a:spAutoFit/>
          </a:bodyPr>
          <a:p>
            <a:r>
              <a:rPr b="1" dirty="0" sz="1600" lang="en-US" smtClean="0"/>
              <a:t>else</a:t>
            </a:r>
          </a:p>
          <a:p>
            <a:r>
              <a:rPr b="1" dirty="0" sz="1600" lang="en-US" smtClean="0"/>
              <a:t>{</a:t>
            </a:r>
          </a:p>
          <a:p>
            <a:r>
              <a:rPr b="1" dirty="0" sz="1600" lang="en-US" err="1" smtClean="0"/>
              <a:t>printf</a:t>
            </a:r>
            <a:r>
              <a:rPr b="1" dirty="0" sz="1600" lang="en-US" smtClean="0"/>
              <a:t>("error");</a:t>
            </a:r>
          </a:p>
          <a:p>
            <a:r>
              <a:rPr b="1" dirty="0" sz="1600" lang="en-US" smtClean="0"/>
              <a:t>}</a:t>
            </a:r>
          </a:p>
          <a:p>
            <a:r>
              <a:rPr b="1" dirty="0" sz="1600" lang="en-US" smtClean="0"/>
              <a:t>}</a:t>
            </a:r>
          </a:p>
          <a:p>
            <a:endParaRPr b="1" dirty="0" sz="1600" lang="en-US" smtClean="0"/>
          </a:p>
          <a:p>
            <a:r>
              <a:rPr b="1" dirty="0" sz="1600" lang="en-US" err="1" smtClean="0"/>
              <a:t>int</a:t>
            </a:r>
            <a:r>
              <a:rPr b="1" dirty="0" sz="1600" lang="en-US" smtClean="0"/>
              <a:t> main()</a:t>
            </a:r>
          </a:p>
          <a:p>
            <a:r>
              <a:rPr b="1" dirty="0" sz="1600" lang="en-US" smtClean="0"/>
              <a:t>{</a:t>
            </a:r>
          </a:p>
          <a:p>
            <a:r>
              <a:rPr b="1" dirty="0" sz="1600" lang="en-US" smtClean="0"/>
              <a:t>    </a:t>
            </a:r>
            <a:r>
              <a:rPr b="1" dirty="0" sz="1600" lang="en-US" err="1" smtClean="0"/>
              <a:t>int</a:t>
            </a:r>
            <a:r>
              <a:rPr b="1" dirty="0" sz="1600" lang="en-US" smtClean="0"/>
              <a:t> choice;</a:t>
            </a:r>
          </a:p>
          <a:p>
            <a:r>
              <a:rPr b="1" dirty="0" sz="1600" lang="en-US" smtClean="0"/>
              <a:t>    while(choice!=3)</a:t>
            </a:r>
          </a:p>
          <a:p>
            <a:r>
              <a:rPr b="1" dirty="0" sz="1600" lang="en-US" smtClean="0"/>
              <a:t>    {</a:t>
            </a:r>
          </a:p>
          <a:p>
            <a:r>
              <a:rPr b="1" dirty="0" sz="1600" lang="en-US" smtClean="0"/>
              <a:t>        </a:t>
            </a:r>
            <a:r>
              <a:rPr b="1" dirty="0" sz="1600" lang="en-US" err="1" smtClean="0"/>
              <a:t>printf</a:t>
            </a:r>
            <a:r>
              <a:rPr b="1" dirty="0" sz="1600" lang="en-US" smtClean="0"/>
              <a:t>("1.paging \n 2.segmetation \n 3.quit \n enter your choice:");</a:t>
            </a:r>
          </a:p>
          <a:p>
            <a:r>
              <a:rPr b="1" dirty="0" sz="1600" lang="en-US" smtClean="0"/>
              <a:t>        </a:t>
            </a:r>
            <a:r>
              <a:rPr b="1" dirty="0" sz="1600" lang="en-US" err="1" smtClean="0"/>
              <a:t>scanf</a:t>
            </a:r>
            <a:r>
              <a:rPr b="1" dirty="0" sz="1600" lang="en-US" smtClean="0"/>
              <a:t>("%</a:t>
            </a:r>
            <a:r>
              <a:rPr b="1" dirty="0" sz="1600" lang="en-US" err="1" smtClean="0"/>
              <a:t>d",&amp;choice</a:t>
            </a:r>
            <a:r>
              <a:rPr b="1" dirty="0" sz="1600" lang="en-US" smtClean="0"/>
              <a:t>);</a:t>
            </a:r>
          </a:p>
          <a:p>
            <a:r>
              <a:rPr b="1" dirty="0" sz="1600" lang="en-US" smtClean="0"/>
              <a:t>        if(choice==1)</a:t>
            </a:r>
          </a:p>
          <a:p>
            <a:r>
              <a:rPr b="1" dirty="0" sz="1600" lang="en-US" smtClean="0"/>
              <a:t>        {</a:t>
            </a:r>
          </a:p>
          <a:p>
            <a:r>
              <a:rPr b="1" dirty="0" sz="1600" lang="en-US" smtClean="0"/>
              <a:t>            paging();</a:t>
            </a:r>
          </a:p>
          <a:p>
            <a:r>
              <a:rPr b="1" dirty="0" sz="1600" lang="en-US" smtClean="0"/>
              <a:t>        }</a:t>
            </a:r>
          </a:p>
          <a:p>
            <a:r>
              <a:rPr b="1" dirty="0" sz="1600" lang="en-US" smtClean="0"/>
              <a:t>        else if(choice==2)</a:t>
            </a:r>
          </a:p>
          <a:p>
            <a:r>
              <a:rPr b="1" dirty="0" sz="1600" lang="en-US" smtClean="0"/>
              <a:t>        {</a:t>
            </a:r>
          </a:p>
          <a:p>
            <a:r>
              <a:rPr b="1" dirty="0" sz="1600" lang="en-US" smtClean="0"/>
              <a:t>            segmentation();</a:t>
            </a:r>
          </a:p>
          <a:p>
            <a:r>
              <a:rPr b="1" dirty="0" sz="1600" lang="en-US" smtClean="0"/>
              <a:t>        }</a:t>
            </a:r>
          </a:p>
          <a:p>
            <a:r>
              <a:rPr b="1" dirty="0" sz="1600" lang="en-US" smtClean="0"/>
              <a:t>        else if(choice==3)</a:t>
            </a:r>
          </a:p>
          <a:p>
            <a:r>
              <a:rPr b="1" dirty="0" sz="1600" lang="en-US" smtClean="0"/>
              <a:t>        </a:t>
            </a:r>
            <a:r>
              <a:rPr b="1" dirty="0" sz="1600" lang="en-US" err="1" smtClean="0"/>
              <a:t>printf</a:t>
            </a:r>
            <a:r>
              <a:rPr b="1" dirty="0" sz="1600" lang="en-US" smtClean="0"/>
              <a:t>("you quit");</a:t>
            </a:r>
          </a:p>
          <a:p>
            <a:r>
              <a:rPr b="1" dirty="0" sz="1600" lang="en-US" smtClean="0"/>
              <a:t>        </a:t>
            </a:r>
          </a:p>
          <a:p>
            <a:r>
              <a:rPr b="1" dirty="0" sz="1600" lang="en-US" smtClean="0"/>
              <a:t>    }</a:t>
            </a:r>
          </a:p>
          <a:p>
            <a:r>
              <a:rPr b="1" dirty="0" sz="1600" lang="en-US" smtClean="0"/>
              <a:t>}</a:t>
            </a:r>
            <a:endParaRPr b="1" dirty="0" sz="1600"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41" name=""/>
          <p:cNvSpPr txBox="1"/>
          <p:nvPr/>
        </p:nvSpPr>
        <p:spPr>
          <a:xfrm>
            <a:off x="4096000" y="3219450"/>
            <a:ext cx="4000000" cy="1094740"/>
          </a:xfrm>
          <a:prstGeom prst="rect"/>
        </p:spPr>
        <p:txBody>
          <a:bodyPr rtlCol="0" wrap="square">
            <a:spAutoFit/>
          </a:bodyPr>
          <a:p>
            <a:r>
              <a:rPr sz="6600" lang="en-US">
                <a:solidFill>
                  <a:srgbClr val="000000"/>
                </a:solidFill>
                <a:latin typeface="Bond 4F"/>
              </a:rPr>
              <a:t>T</a:t>
            </a:r>
            <a:r>
              <a:rPr sz="6600" lang="en-US">
                <a:solidFill>
                  <a:srgbClr val="000000"/>
                </a:solidFill>
                <a:latin typeface="Bond 4F"/>
              </a:rPr>
              <a:t>H</a:t>
            </a:r>
            <a:r>
              <a:rPr sz="6600" lang="en-US">
                <a:solidFill>
                  <a:srgbClr val="000000"/>
                </a:solidFill>
                <a:latin typeface="Bond 4F"/>
              </a:rPr>
              <a:t>A</a:t>
            </a:r>
            <a:r>
              <a:rPr sz="6600" lang="en-US">
                <a:solidFill>
                  <a:srgbClr val="000000"/>
                </a:solidFill>
                <a:latin typeface="Bond 4F"/>
              </a:rPr>
              <a:t>N</a:t>
            </a:r>
            <a:r>
              <a:rPr sz="6600" lang="en-US">
                <a:solidFill>
                  <a:srgbClr val="000000"/>
                </a:solidFill>
                <a:latin typeface="Bond 4F"/>
              </a:rPr>
              <a:t>K</a:t>
            </a:r>
            <a:r>
              <a:rPr sz="6600" lang="en-US">
                <a:solidFill>
                  <a:srgbClr val="000000"/>
                </a:solidFill>
                <a:latin typeface="Bond 4F"/>
              </a:rPr>
              <a:t> </a:t>
            </a:r>
            <a:r>
              <a:rPr sz="6600" lang="en-US">
                <a:solidFill>
                  <a:srgbClr val="000000"/>
                </a:solidFill>
                <a:latin typeface="Bond 4F"/>
              </a:rPr>
              <a:t>Y</a:t>
            </a:r>
            <a:r>
              <a:rPr sz="6600" lang="en-US">
                <a:solidFill>
                  <a:srgbClr val="000000"/>
                </a:solidFill>
                <a:latin typeface="Bond 4F"/>
              </a:rPr>
              <a:t>O</a:t>
            </a:r>
            <a:r>
              <a:rPr sz="6600" lang="en-US">
                <a:solidFill>
                  <a:srgbClr val="000000"/>
                </a:solidFill>
                <a:latin typeface="Bond 4F"/>
              </a:rPr>
              <a:t>U</a:t>
            </a:r>
            <a:endParaRPr sz="2800" lang="en-US">
              <a:solidFill>
                <a:srgbClr val="000000"/>
              </a:solidFill>
              <a:latin typeface="Bond 4F"/>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4" name="Title 1"/>
          <p:cNvSpPr>
            <a:spLocks noGrp="1"/>
          </p:cNvSpPr>
          <p:nvPr>
            <p:ph type="title"/>
          </p:nvPr>
        </p:nvSpPr>
        <p:spPr/>
        <p:txBody>
          <a:bodyPr>
            <a:normAutofit/>
          </a:bodyPr>
          <a:p>
            <a:r>
              <a:rPr dirty="0" sz="4400" lang="en-IN"/>
              <a:t>CONTEXT</a:t>
            </a:r>
          </a:p>
        </p:txBody>
      </p:sp>
      <p:sp>
        <p:nvSpPr>
          <p:cNvPr id="1048625" name="Content Placeholder 2"/>
          <p:cNvSpPr>
            <a:spLocks noGrp="1"/>
          </p:cNvSpPr>
          <p:nvPr>
            <p:ph idx="1"/>
          </p:nvPr>
        </p:nvSpPr>
        <p:spPr/>
        <p:txBody>
          <a:bodyPr>
            <a:normAutofit/>
          </a:bodyPr>
          <a:p>
            <a:r>
              <a:rPr dirty="0" sz="2400" lang="en-IN">
                <a:latin typeface="Cascadia Mono SemiBold" panose="020B0609020000020004" pitchFamily="49" charset="0"/>
                <a:ea typeface="Cascadia Mono SemiBold" panose="020B0609020000020004" pitchFamily="49" charset="0"/>
                <a:cs typeface="Cascadia Mono SemiBold" panose="020B0609020000020004" pitchFamily="49" charset="0"/>
              </a:rPr>
              <a:t>1</a:t>
            </a:r>
            <a:r>
              <a:rPr dirty="0" sz="2400" lang="en-IN"/>
              <a:t>.</a:t>
            </a:r>
            <a:r>
              <a:rPr dirty="0" sz="2400" lang="en-IN">
                <a:latin typeface="Cascadia Mono" panose="020B0609020000020004" pitchFamily="49" charset="0"/>
                <a:ea typeface="Cascadia Mono" panose="020B0609020000020004" pitchFamily="49" charset="0"/>
                <a:cs typeface="Cascadia Mono" panose="020B0609020000020004" pitchFamily="49" charset="0"/>
              </a:rPr>
              <a:t>What is Memory Management</a:t>
            </a:r>
          </a:p>
          <a:p>
            <a:r>
              <a:rPr dirty="0" sz="2400" lang="en-IN">
                <a:latin typeface="Cascadia Mono" panose="020B0609020000020004" pitchFamily="49" charset="0"/>
                <a:ea typeface="Cascadia Mono" panose="020B0609020000020004" pitchFamily="49" charset="0"/>
                <a:cs typeface="Cascadia Mono" panose="020B0609020000020004" pitchFamily="49" charset="0"/>
              </a:rPr>
              <a:t>2.Paging</a:t>
            </a:r>
          </a:p>
          <a:p>
            <a:r>
              <a:rPr dirty="0" sz="2400" lang="en-IN">
                <a:latin typeface="Cascadia Mono" panose="020B0609020000020004" pitchFamily="49" charset="0"/>
                <a:ea typeface="Cascadia Mono" panose="020B0609020000020004" pitchFamily="49" charset="0"/>
                <a:cs typeface="Cascadia Mono" panose="020B0609020000020004" pitchFamily="49" charset="0"/>
              </a:rPr>
              <a:t>3.</a:t>
            </a:r>
            <a:r>
              <a:rPr dirty="0" sz="2400" lang="en-US">
                <a:latin typeface="Cascadia Mono" panose="020B0609020000020004" pitchFamily="49" charset="0"/>
                <a:ea typeface="Cascadia Mono" panose="020B0609020000020004" pitchFamily="49" charset="0"/>
                <a:cs typeface="Cascadia Mono" panose="020B0609020000020004" pitchFamily="49" charset="0"/>
              </a:rPr>
              <a:t>P</a:t>
            </a:r>
            <a:r>
              <a:rPr dirty="0" sz="2400" lang="en-US">
                <a:latin typeface="Cascadia Mono" panose="020B0609020000020004" pitchFamily="49" charset="0"/>
                <a:ea typeface="Cascadia Mono" panose="020B0609020000020004" pitchFamily="49" charset="0"/>
                <a:cs typeface="Cascadia Mono" panose="020B0609020000020004" pitchFamily="49" charset="0"/>
              </a:rPr>
              <a:t>a</a:t>
            </a:r>
            <a:r>
              <a:rPr dirty="0" sz="2400" lang="en-US">
                <a:latin typeface="Cascadia Mono" panose="020B0609020000020004" pitchFamily="49" charset="0"/>
                <a:ea typeface="Cascadia Mono" panose="020B0609020000020004" pitchFamily="49" charset="0"/>
                <a:cs typeface="Cascadia Mono" panose="020B0609020000020004" pitchFamily="49" charset="0"/>
              </a:rPr>
              <a:t>g</a:t>
            </a:r>
            <a:r>
              <a:rPr dirty="0" sz="2400" lang="en-US">
                <a:latin typeface="Cascadia Mono" panose="020B0609020000020004" pitchFamily="49" charset="0"/>
                <a:ea typeface="Cascadia Mono" panose="020B0609020000020004" pitchFamily="49" charset="0"/>
                <a:cs typeface="Cascadia Mono" panose="020B0609020000020004" pitchFamily="49" charset="0"/>
              </a:rPr>
              <a:t>i</a:t>
            </a:r>
            <a:r>
              <a:rPr dirty="0" sz="2400" lang="en-US">
                <a:latin typeface="Cascadia Mono" panose="020B0609020000020004" pitchFamily="49" charset="0"/>
                <a:ea typeface="Cascadia Mono" panose="020B0609020000020004" pitchFamily="49" charset="0"/>
                <a:cs typeface="Cascadia Mono" panose="020B0609020000020004" pitchFamily="49" charset="0"/>
              </a:rPr>
              <a:t>n</a:t>
            </a:r>
            <a:r>
              <a:rPr dirty="0" sz="2400" lang="en-US">
                <a:latin typeface="Cascadia Mono" panose="020B0609020000020004" pitchFamily="49" charset="0"/>
                <a:ea typeface="Cascadia Mono" panose="020B0609020000020004" pitchFamily="49" charset="0"/>
                <a:cs typeface="Cascadia Mono" panose="020B0609020000020004" pitchFamily="49" charset="0"/>
              </a:rPr>
              <a:t>g</a:t>
            </a:r>
            <a:r>
              <a:rPr dirty="0" sz="2400" lang="en-US">
                <a:latin typeface="Cascadia Mono" panose="020B0609020000020004" pitchFamily="49" charset="0"/>
                <a:ea typeface="Cascadia Mono" panose="020B0609020000020004" pitchFamily="49" charset="0"/>
                <a:cs typeface="Cascadia Mono" panose="020B0609020000020004" pitchFamily="49" charset="0"/>
              </a:rPr>
              <a:t>:</a:t>
            </a:r>
            <a:r>
              <a:rPr dirty="0" sz="2400" lang="en-US">
                <a:latin typeface="Cascadia Mono" panose="020B0609020000020004" pitchFamily="49" charset="0"/>
                <a:ea typeface="Cascadia Mono" panose="020B0609020000020004" pitchFamily="49" charset="0"/>
                <a:cs typeface="Cascadia Mono" panose="020B0609020000020004" pitchFamily="49" charset="0"/>
              </a:rPr>
              <a:t> </a:t>
            </a:r>
            <a:r>
              <a:rPr dirty="0" sz="2400" lang="en-US">
                <a:latin typeface="Cascadia Mono" panose="020B0609020000020004" pitchFamily="49" charset="0"/>
                <a:ea typeface="Cascadia Mono" panose="020B0609020000020004" pitchFamily="49" charset="0"/>
                <a:cs typeface="Cascadia Mono" panose="020B0609020000020004" pitchFamily="49" charset="0"/>
              </a:rPr>
              <a:t>a</a:t>
            </a:r>
            <a:r>
              <a:rPr dirty="0" sz="2400" lang="en-US">
                <a:latin typeface="Cascadia Mono" panose="020B0609020000020004" pitchFamily="49" charset="0"/>
                <a:ea typeface="Cascadia Mono" panose="020B0609020000020004" pitchFamily="49" charset="0"/>
                <a:cs typeface="Cascadia Mono" panose="020B0609020000020004" pitchFamily="49" charset="0"/>
              </a:rPr>
              <a:t>d</a:t>
            </a:r>
            <a:r>
              <a:rPr dirty="0" sz="2400" lang="en-US">
                <a:latin typeface="Cascadia Mono" panose="020B0609020000020004" pitchFamily="49" charset="0"/>
                <a:ea typeface="Cascadia Mono" panose="020B0609020000020004" pitchFamily="49" charset="0"/>
                <a:cs typeface="Cascadia Mono" panose="020B0609020000020004" pitchFamily="49" charset="0"/>
              </a:rPr>
              <a:t>v</a:t>
            </a:r>
            <a:r>
              <a:rPr dirty="0" sz="2400" lang="en-US">
                <a:latin typeface="Cascadia Mono" panose="020B0609020000020004" pitchFamily="49" charset="0"/>
                <a:ea typeface="Cascadia Mono" panose="020B0609020000020004" pitchFamily="49" charset="0"/>
                <a:cs typeface="Cascadia Mono" panose="020B0609020000020004" pitchFamily="49" charset="0"/>
              </a:rPr>
              <a:t>a</a:t>
            </a:r>
            <a:r>
              <a:rPr dirty="0" sz="2400" lang="en-US">
                <a:latin typeface="Cascadia Mono" panose="020B0609020000020004" pitchFamily="49" charset="0"/>
                <a:ea typeface="Cascadia Mono" panose="020B0609020000020004" pitchFamily="49" charset="0"/>
                <a:cs typeface="Cascadia Mono" panose="020B0609020000020004" pitchFamily="49" charset="0"/>
              </a:rPr>
              <a:t>n</a:t>
            </a:r>
            <a:r>
              <a:rPr dirty="0" sz="2400" lang="en-US">
                <a:latin typeface="Cascadia Mono" panose="020B0609020000020004" pitchFamily="49" charset="0"/>
                <a:ea typeface="Cascadia Mono" panose="020B0609020000020004" pitchFamily="49" charset="0"/>
                <a:cs typeface="Cascadia Mono" panose="020B0609020000020004" pitchFamily="49" charset="0"/>
              </a:rPr>
              <a:t>t</a:t>
            </a:r>
            <a:r>
              <a:rPr dirty="0" sz="2400" lang="en-US">
                <a:latin typeface="Cascadia Mono" panose="020B0609020000020004" pitchFamily="49" charset="0"/>
                <a:ea typeface="Cascadia Mono" panose="020B0609020000020004" pitchFamily="49" charset="0"/>
                <a:cs typeface="Cascadia Mono" panose="020B0609020000020004" pitchFamily="49" charset="0"/>
              </a:rPr>
              <a:t>age</a:t>
            </a:r>
            <a:r>
              <a:rPr dirty="0" sz="2400" lang="en-US">
                <a:latin typeface="Cascadia Mono" panose="020B0609020000020004" pitchFamily="49" charset="0"/>
                <a:ea typeface="Cascadia Mono" panose="020B0609020000020004" pitchFamily="49" charset="0"/>
                <a:cs typeface="Cascadia Mono" panose="020B0609020000020004" pitchFamily="49" charset="0"/>
              </a:rPr>
              <a:t> </a:t>
            </a:r>
            <a:r>
              <a:rPr dirty="0" sz="2400" lang="en-US">
                <a:latin typeface="Cascadia Mono" panose="020B0609020000020004" pitchFamily="49" charset="0"/>
                <a:ea typeface="Cascadia Mono" panose="020B0609020000020004" pitchFamily="49" charset="0"/>
                <a:cs typeface="Cascadia Mono" panose="020B0609020000020004" pitchFamily="49" charset="0"/>
              </a:rPr>
              <a:t>&amp;</a:t>
            </a:r>
            <a:r>
              <a:rPr dirty="0" sz="2400" lang="en-US">
                <a:latin typeface="Cascadia Mono" panose="020B0609020000020004" pitchFamily="49" charset="0"/>
                <a:ea typeface="Cascadia Mono" panose="020B0609020000020004" pitchFamily="49" charset="0"/>
                <a:cs typeface="Cascadia Mono" panose="020B0609020000020004" pitchFamily="49" charset="0"/>
              </a:rPr>
              <a:t> </a:t>
            </a:r>
            <a:r>
              <a:rPr dirty="0" sz="2400" lang="en-US">
                <a:latin typeface="Cascadia Mono" panose="020B0609020000020004" pitchFamily="49" charset="0"/>
                <a:ea typeface="Cascadia Mono" panose="020B0609020000020004" pitchFamily="49" charset="0"/>
                <a:cs typeface="Cascadia Mono" panose="020B0609020000020004" pitchFamily="49" charset="0"/>
              </a:rPr>
              <a:t>d</a:t>
            </a:r>
            <a:r>
              <a:rPr dirty="0" sz="2400" lang="en-US">
                <a:latin typeface="Cascadia Mono" panose="020B0609020000020004" pitchFamily="49" charset="0"/>
                <a:ea typeface="Cascadia Mono" panose="020B0609020000020004" pitchFamily="49" charset="0"/>
                <a:cs typeface="Cascadia Mono" panose="020B0609020000020004" pitchFamily="49" charset="0"/>
              </a:rPr>
              <a:t>i</a:t>
            </a:r>
            <a:r>
              <a:rPr dirty="0" sz="2400" lang="en-US">
                <a:latin typeface="Cascadia Mono" panose="020B0609020000020004" pitchFamily="49" charset="0"/>
                <a:ea typeface="Cascadia Mono" panose="020B0609020000020004" pitchFamily="49" charset="0"/>
                <a:cs typeface="Cascadia Mono" panose="020B0609020000020004" pitchFamily="49" charset="0"/>
              </a:rPr>
              <a:t>s</a:t>
            </a:r>
            <a:r>
              <a:rPr dirty="0" sz="2400" lang="en-US">
                <a:latin typeface="Cascadia Mono" panose="020B0609020000020004" pitchFamily="49" charset="0"/>
                <a:ea typeface="Cascadia Mono" panose="020B0609020000020004" pitchFamily="49" charset="0"/>
                <a:cs typeface="Cascadia Mono" panose="020B0609020000020004" pitchFamily="49" charset="0"/>
              </a:rPr>
              <a:t>a</a:t>
            </a:r>
            <a:r>
              <a:rPr dirty="0" sz="2400" lang="en-US">
                <a:latin typeface="Cascadia Mono" panose="020B0609020000020004" pitchFamily="49" charset="0"/>
                <a:ea typeface="Cascadia Mono" panose="020B0609020000020004" pitchFamily="49" charset="0"/>
                <a:cs typeface="Cascadia Mono" panose="020B0609020000020004" pitchFamily="49" charset="0"/>
              </a:rPr>
              <a:t>d</a:t>
            </a:r>
            <a:r>
              <a:rPr dirty="0" sz="2400" lang="en-US">
                <a:latin typeface="Cascadia Mono" panose="020B0609020000020004" pitchFamily="49" charset="0"/>
                <a:ea typeface="Cascadia Mono" panose="020B0609020000020004" pitchFamily="49" charset="0"/>
                <a:cs typeface="Cascadia Mono" panose="020B0609020000020004" pitchFamily="49" charset="0"/>
              </a:rPr>
              <a:t>v</a:t>
            </a:r>
            <a:r>
              <a:rPr dirty="0" sz="2400" lang="en-US">
                <a:latin typeface="Cascadia Mono" panose="020B0609020000020004" pitchFamily="49" charset="0"/>
                <a:ea typeface="Cascadia Mono" panose="020B0609020000020004" pitchFamily="49" charset="0"/>
                <a:cs typeface="Cascadia Mono" panose="020B0609020000020004" pitchFamily="49" charset="0"/>
              </a:rPr>
              <a:t>a</a:t>
            </a:r>
            <a:r>
              <a:rPr dirty="0" sz="2400" lang="en-US">
                <a:latin typeface="Cascadia Mono" panose="020B0609020000020004" pitchFamily="49" charset="0"/>
                <a:ea typeface="Cascadia Mono" panose="020B0609020000020004" pitchFamily="49" charset="0"/>
                <a:cs typeface="Cascadia Mono" panose="020B0609020000020004" pitchFamily="49" charset="0"/>
              </a:rPr>
              <a:t>n</a:t>
            </a:r>
            <a:r>
              <a:rPr dirty="0" sz="2400" lang="en-US">
                <a:latin typeface="Cascadia Mono" panose="020B0609020000020004" pitchFamily="49" charset="0"/>
                <a:ea typeface="Cascadia Mono" panose="020B0609020000020004" pitchFamily="49" charset="0"/>
                <a:cs typeface="Cascadia Mono" panose="020B0609020000020004" pitchFamily="49" charset="0"/>
              </a:rPr>
              <a:t>t</a:t>
            </a:r>
            <a:r>
              <a:rPr dirty="0" sz="2400" lang="en-US">
                <a:latin typeface="Cascadia Mono" panose="020B0609020000020004" pitchFamily="49" charset="0"/>
                <a:ea typeface="Cascadia Mono" panose="020B0609020000020004" pitchFamily="49" charset="0"/>
                <a:cs typeface="Cascadia Mono" panose="020B0609020000020004" pitchFamily="49" charset="0"/>
              </a:rPr>
              <a:t>a</a:t>
            </a:r>
            <a:r>
              <a:rPr dirty="0" sz="2400" lang="en-US">
                <a:latin typeface="Cascadia Mono" panose="020B0609020000020004" pitchFamily="49" charset="0"/>
                <a:ea typeface="Cascadia Mono" panose="020B0609020000020004" pitchFamily="49" charset="0"/>
                <a:cs typeface="Cascadia Mono" panose="020B0609020000020004" pitchFamily="49" charset="0"/>
              </a:rPr>
              <a:t>g</a:t>
            </a:r>
            <a:r>
              <a:rPr dirty="0" sz="2400" lang="en-US">
                <a:latin typeface="Cascadia Mono" panose="020B0609020000020004" pitchFamily="49" charset="0"/>
                <a:ea typeface="Cascadia Mono" panose="020B0609020000020004" pitchFamily="49" charset="0"/>
                <a:cs typeface="Cascadia Mono" panose="020B0609020000020004" pitchFamily="49" charset="0"/>
              </a:rPr>
              <a:t>e</a:t>
            </a:r>
            <a:endParaRPr altLang="en-US" lang="zh-CN"/>
          </a:p>
          <a:p>
            <a:r>
              <a:rPr dirty="0" sz="2400" lang="en-IN">
                <a:latin typeface="Cascadia Mono" panose="020B0609020000020004" pitchFamily="49" charset="0"/>
                <a:ea typeface="Cascadia Mono" panose="020B0609020000020004" pitchFamily="49" charset="0"/>
                <a:cs typeface="Cascadia Mono" panose="020B0609020000020004" pitchFamily="49" charset="0"/>
              </a:rPr>
              <a:t>4.</a:t>
            </a:r>
            <a:r>
              <a:rPr dirty="0" sz="2400" lang="en-US">
                <a:latin typeface="Cascadia Mono" panose="020B0609020000020004" pitchFamily="49" charset="0"/>
                <a:ea typeface="Cascadia Mono" panose="020B0609020000020004" pitchFamily="49" charset="0"/>
                <a:cs typeface="Cascadia Mono" panose="020B0609020000020004" pitchFamily="49" charset="0"/>
              </a:rPr>
              <a:t>S</a:t>
            </a:r>
            <a:r>
              <a:rPr dirty="0" sz="2400" lang="en-US">
                <a:latin typeface="Cascadia Mono" panose="020B0609020000020004" pitchFamily="49" charset="0"/>
                <a:ea typeface="Cascadia Mono" panose="020B0609020000020004" pitchFamily="49" charset="0"/>
                <a:cs typeface="Cascadia Mono" panose="020B0609020000020004" pitchFamily="49" charset="0"/>
              </a:rPr>
              <a:t>e</a:t>
            </a:r>
            <a:r>
              <a:rPr dirty="0" sz="2400" lang="en-US">
                <a:latin typeface="Cascadia Mono" panose="020B0609020000020004" pitchFamily="49" charset="0"/>
                <a:ea typeface="Cascadia Mono" panose="020B0609020000020004" pitchFamily="49" charset="0"/>
                <a:cs typeface="Cascadia Mono" panose="020B0609020000020004" pitchFamily="49" charset="0"/>
              </a:rPr>
              <a:t>g</a:t>
            </a:r>
            <a:r>
              <a:rPr dirty="0" sz="2400" lang="en-US">
                <a:latin typeface="Cascadia Mono" panose="020B0609020000020004" pitchFamily="49" charset="0"/>
                <a:ea typeface="Cascadia Mono" panose="020B0609020000020004" pitchFamily="49" charset="0"/>
                <a:cs typeface="Cascadia Mono" panose="020B0609020000020004" pitchFamily="49" charset="0"/>
              </a:rPr>
              <a:t>m</a:t>
            </a:r>
            <a:r>
              <a:rPr dirty="0" sz="2400" lang="en-US">
                <a:latin typeface="Cascadia Mono" panose="020B0609020000020004" pitchFamily="49" charset="0"/>
                <a:ea typeface="Cascadia Mono" panose="020B0609020000020004" pitchFamily="49" charset="0"/>
                <a:cs typeface="Cascadia Mono" panose="020B0609020000020004" pitchFamily="49" charset="0"/>
              </a:rPr>
              <a:t>e</a:t>
            </a:r>
            <a:r>
              <a:rPr dirty="0" sz="2400" lang="en-US">
                <a:latin typeface="Cascadia Mono" panose="020B0609020000020004" pitchFamily="49" charset="0"/>
                <a:ea typeface="Cascadia Mono" panose="020B0609020000020004" pitchFamily="49" charset="0"/>
                <a:cs typeface="Cascadia Mono" panose="020B0609020000020004" pitchFamily="49" charset="0"/>
              </a:rPr>
              <a:t>n</a:t>
            </a:r>
            <a:r>
              <a:rPr dirty="0" sz="2400" lang="en-US">
                <a:latin typeface="Cascadia Mono" panose="020B0609020000020004" pitchFamily="49" charset="0"/>
                <a:ea typeface="Cascadia Mono" panose="020B0609020000020004" pitchFamily="49" charset="0"/>
                <a:cs typeface="Cascadia Mono" panose="020B0609020000020004" pitchFamily="49" charset="0"/>
              </a:rPr>
              <a:t>t</a:t>
            </a:r>
            <a:r>
              <a:rPr dirty="0" sz="2400" lang="en-US">
                <a:latin typeface="Cascadia Mono" panose="020B0609020000020004" pitchFamily="49" charset="0"/>
                <a:ea typeface="Cascadia Mono" panose="020B0609020000020004" pitchFamily="49" charset="0"/>
                <a:cs typeface="Cascadia Mono" panose="020B0609020000020004" pitchFamily="49" charset="0"/>
              </a:rPr>
              <a:t>a</a:t>
            </a:r>
            <a:r>
              <a:rPr dirty="0" sz="2400" lang="en-US">
                <a:latin typeface="Cascadia Mono" panose="020B0609020000020004" pitchFamily="49" charset="0"/>
                <a:ea typeface="Cascadia Mono" panose="020B0609020000020004" pitchFamily="49" charset="0"/>
                <a:cs typeface="Cascadia Mono" panose="020B0609020000020004" pitchFamily="49" charset="0"/>
              </a:rPr>
              <a:t>t</a:t>
            </a:r>
            <a:r>
              <a:rPr dirty="0" sz="2400" lang="en-US">
                <a:latin typeface="Cascadia Mono" panose="020B0609020000020004" pitchFamily="49" charset="0"/>
                <a:ea typeface="Cascadia Mono" panose="020B0609020000020004" pitchFamily="49" charset="0"/>
                <a:cs typeface="Cascadia Mono" panose="020B0609020000020004" pitchFamily="49" charset="0"/>
              </a:rPr>
              <a:t>i</a:t>
            </a:r>
            <a:r>
              <a:rPr dirty="0" sz="2400" lang="en-US">
                <a:latin typeface="Cascadia Mono" panose="020B0609020000020004" pitchFamily="49" charset="0"/>
                <a:ea typeface="Cascadia Mono" panose="020B0609020000020004" pitchFamily="49" charset="0"/>
                <a:cs typeface="Cascadia Mono" panose="020B0609020000020004" pitchFamily="49" charset="0"/>
              </a:rPr>
              <a:t>o</a:t>
            </a:r>
            <a:r>
              <a:rPr dirty="0" sz="2400" lang="en-US">
                <a:latin typeface="Cascadia Mono" panose="020B0609020000020004" pitchFamily="49" charset="0"/>
                <a:ea typeface="Cascadia Mono" panose="020B0609020000020004" pitchFamily="49" charset="0"/>
                <a:cs typeface="Cascadia Mono" panose="020B0609020000020004" pitchFamily="49" charset="0"/>
              </a:rPr>
              <a:t>n</a:t>
            </a:r>
            <a:endParaRPr altLang="en-US" lang="zh-CN"/>
          </a:p>
          <a:p>
            <a:r>
              <a:rPr dirty="0" sz="2400" lang="en-IN">
                <a:latin typeface="Cascadia Mono" panose="020B0609020000020004" pitchFamily="49" charset="0"/>
                <a:ea typeface="Cascadia Mono" panose="020B0609020000020004" pitchFamily="49" charset="0"/>
                <a:cs typeface="Cascadia Mono" panose="020B0609020000020004" pitchFamily="49" charset="0"/>
              </a:rPr>
              <a:t>5.</a:t>
            </a:r>
            <a:r>
              <a:rPr dirty="0" sz="2400" lang="en-US">
                <a:latin typeface="Cascadia Mono" panose="020B0609020000020004" pitchFamily="49" charset="0"/>
                <a:ea typeface="Cascadia Mono" panose="020B0609020000020004" pitchFamily="49" charset="0"/>
                <a:cs typeface="Cascadia Mono" panose="020B0609020000020004" pitchFamily="49" charset="0"/>
              </a:rPr>
              <a:t>S</a:t>
            </a:r>
            <a:r>
              <a:rPr dirty="0" sz="2400" lang="en-US">
                <a:latin typeface="Cascadia Mono" panose="020B0609020000020004" pitchFamily="49" charset="0"/>
                <a:ea typeface="Cascadia Mono" panose="020B0609020000020004" pitchFamily="49" charset="0"/>
                <a:cs typeface="Cascadia Mono" panose="020B0609020000020004" pitchFamily="49" charset="0"/>
              </a:rPr>
              <a:t>e</a:t>
            </a:r>
            <a:r>
              <a:rPr dirty="0" sz="2400" lang="en-US">
                <a:latin typeface="Cascadia Mono" panose="020B0609020000020004" pitchFamily="49" charset="0"/>
                <a:ea typeface="Cascadia Mono" panose="020B0609020000020004" pitchFamily="49" charset="0"/>
                <a:cs typeface="Cascadia Mono" panose="020B0609020000020004" pitchFamily="49" charset="0"/>
              </a:rPr>
              <a:t>g</a:t>
            </a:r>
            <a:r>
              <a:rPr dirty="0" sz="2400" lang="en-US">
                <a:latin typeface="Cascadia Mono" panose="020B0609020000020004" pitchFamily="49" charset="0"/>
                <a:ea typeface="Cascadia Mono" panose="020B0609020000020004" pitchFamily="49" charset="0"/>
                <a:cs typeface="Cascadia Mono" panose="020B0609020000020004" pitchFamily="49" charset="0"/>
              </a:rPr>
              <a:t>m</a:t>
            </a:r>
            <a:r>
              <a:rPr dirty="0" sz="2400" lang="en-US">
                <a:latin typeface="Cascadia Mono" panose="020B0609020000020004" pitchFamily="49" charset="0"/>
                <a:ea typeface="Cascadia Mono" panose="020B0609020000020004" pitchFamily="49" charset="0"/>
                <a:cs typeface="Cascadia Mono" panose="020B0609020000020004" pitchFamily="49" charset="0"/>
              </a:rPr>
              <a:t>e</a:t>
            </a:r>
            <a:r>
              <a:rPr dirty="0" sz="2400" lang="en-US">
                <a:latin typeface="Cascadia Mono" panose="020B0609020000020004" pitchFamily="49" charset="0"/>
                <a:ea typeface="Cascadia Mono" panose="020B0609020000020004" pitchFamily="49" charset="0"/>
                <a:cs typeface="Cascadia Mono" panose="020B0609020000020004" pitchFamily="49" charset="0"/>
              </a:rPr>
              <a:t>n</a:t>
            </a:r>
            <a:r>
              <a:rPr dirty="0" sz="2400" lang="en-US">
                <a:latin typeface="Cascadia Mono" panose="020B0609020000020004" pitchFamily="49" charset="0"/>
                <a:ea typeface="Cascadia Mono" panose="020B0609020000020004" pitchFamily="49" charset="0"/>
                <a:cs typeface="Cascadia Mono" panose="020B0609020000020004" pitchFamily="49" charset="0"/>
              </a:rPr>
              <a:t>t</a:t>
            </a:r>
            <a:r>
              <a:rPr dirty="0" sz="2400" lang="en-US">
                <a:latin typeface="Cascadia Mono" panose="020B0609020000020004" pitchFamily="49" charset="0"/>
                <a:ea typeface="Cascadia Mono" panose="020B0609020000020004" pitchFamily="49" charset="0"/>
                <a:cs typeface="Cascadia Mono" panose="020B0609020000020004" pitchFamily="49" charset="0"/>
              </a:rPr>
              <a:t>a</a:t>
            </a:r>
            <a:r>
              <a:rPr dirty="0" sz="2400" lang="en-US">
                <a:latin typeface="Cascadia Mono" panose="020B0609020000020004" pitchFamily="49" charset="0"/>
                <a:ea typeface="Cascadia Mono" panose="020B0609020000020004" pitchFamily="49" charset="0"/>
                <a:cs typeface="Cascadia Mono" panose="020B0609020000020004" pitchFamily="49" charset="0"/>
              </a:rPr>
              <a:t>t</a:t>
            </a:r>
            <a:r>
              <a:rPr dirty="0" sz="2400" lang="en-US">
                <a:latin typeface="Cascadia Mono" panose="020B0609020000020004" pitchFamily="49" charset="0"/>
                <a:ea typeface="Cascadia Mono" panose="020B0609020000020004" pitchFamily="49" charset="0"/>
                <a:cs typeface="Cascadia Mono" panose="020B0609020000020004" pitchFamily="49" charset="0"/>
              </a:rPr>
              <a:t>i</a:t>
            </a:r>
            <a:r>
              <a:rPr dirty="0" sz="2400" lang="en-US">
                <a:latin typeface="Cascadia Mono" panose="020B0609020000020004" pitchFamily="49" charset="0"/>
                <a:ea typeface="Cascadia Mono" panose="020B0609020000020004" pitchFamily="49" charset="0"/>
                <a:cs typeface="Cascadia Mono" panose="020B0609020000020004" pitchFamily="49" charset="0"/>
              </a:rPr>
              <a:t>o</a:t>
            </a:r>
            <a:r>
              <a:rPr dirty="0" sz="2400" lang="en-US">
                <a:latin typeface="Cascadia Mono" panose="020B0609020000020004" pitchFamily="49" charset="0"/>
                <a:ea typeface="Cascadia Mono" panose="020B0609020000020004" pitchFamily="49" charset="0"/>
                <a:cs typeface="Cascadia Mono" panose="020B0609020000020004" pitchFamily="49" charset="0"/>
              </a:rPr>
              <a:t>n</a:t>
            </a:r>
            <a:r>
              <a:rPr dirty="0" sz="2400" lang="en-US">
                <a:latin typeface="Cascadia Mono" panose="020B0609020000020004" pitchFamily="49" charset="0"/>
                <a:ea typeface="Cascadia Mono" panose="020B0609020000020004" pitchFamily="49" charset="0"/>
                <a:cs typeface="Cascadia Mono" panose="020B0609020000020004" pitchFamily="49" charset="0"/>
              </a:rPr>
              <a:t>:</a:t>
            </a:r>
            <a:r>
              <a:rPr dirty="0" sz="2400" lang="en-US">
                <a:latin typeface="Cascadia Mono" panose="020B0609020000020004" pitchFamily="49" charset="0"/>
                <a:ea typeface="Cascadia Mono" panose="020B0609020000020004" pitchFamily="49" charset="0"/>
                <a:cs typeface="Cascadia Mono" panose="020B0609020000020004" pitchFamily="49" charset="0"/>
              </a:rPr>
              <a:t>Pro</a:t>
            </a:r>
            <a:r>
              <a:rPr dirty="0" sz="2400" lang="en-US">
                <a:latin typeface="Cascadia Mono" panose="020B0609020000020004" pitchFamily="49" charset="0"/>
                <a:ea typeface="Cascadia Mono" panose="020B0609020000020004" pitchFamily="49" charset="0"/>
                <a:cs typeface="Cascadia Mono" panose="020B0609020000020004" pitchFamily="49" charset="0"/>
              </a:rPr>
              <a:t>s</a:t>
            </a:r>
            <a:r>
              <a:rPr dirty="0" sz="2400" lang="en-US">
                <a:latin typeface="Cascadia Mono" panose="020B0609020000020004" pitchFamily="49" charset="0"/>
                <a:ea typeface="Cascadia Mono" panose="020B0609020000020004" pitchFamily="49" charset="0"/>
                <a:cs typeface="Cascadia Mono" panose="020B0609020000020004" pitchFamily="49" charset="0"/>
              </a:rPr>
              <a:t> </a:t>
            </a:r>
            <a:r>
              <a:rPr dirty="0" sz="2400" lang="en-US">
                <a:latin typeface="Cascadia Mono" panose="020B0609020000020004" pitchFamily="49" charset="0"/>
                <a:ea typeface="Cascadia Mono" panose="020B0609020000020004" pitchFamily="49" charset="0"/>
                <a:cs typeface="Cascadia Mono" panose="020B0609020000020004" pitchFamily="49" charset="0"/>
              </a:rPr>
              <a:t>&amp;</a:t>
            </a:r>
            <a:r>
              <a:rPr dirty="0" sz="2400" lang="en-US">
                <a:latin typeface="Cascadia Mono" panose="020B0609020000020004" pitchFamily="49" charset="0"/>
                <a:ea typeface="Cascadia Mono" panose="020B0609020000020004" pitchFamily="49" charset="0"/>
                <a:cs typeface="Cascadia Mono" panose="020B0609020000020004" pitchFamily="49" charset="0"/>
              </a:rPr>
              <a:t>Cons</a:t>
            </a:r>
            <a:endParaRPr altLang="en-US" lang="zh-CN"/>
          </a:p>
          <a:p>
            <a:r>
              <a:rPr altLang="en-US" dirty="0" sz="2400" lang="en-US">
                <a:latin typeface="Cascadia Mono" panose="020B0609020000020004" pitchFamily="49" charset="0"/>
                <a:ea typeface="Cascadia Mono" panose="020B0609020000020004" pitchFamily="49" charset="0"/>
                <a:cs typeface="Cascadia Mono" panose="020B0609020000020004" pitchFamily="49" charset="0"/>
              </a:rPr>
              <a:t>6</a:t>
            </a:r>
            <a:r>
              <a:rPr altLang="en-US" dirty="0" sz="2400" lang="en-US">
                <a:latin typeface="Cascadia Mono" panose="020B0609020000020004" pitchFamily="49" charset="0"/>
                <a:ea typeface="Cascadia Mono" panose="020B0609020000020004" pitchFamily="49" charset="0"/>
                <a:cs typeface="Cascadia Mono" panose="020B0609020000020004" pitchFamily="49" charset="0"/>
              </a:rPr>
              <a:t>.</a:t>
            </a:r>
            <a:r>
              <a:rPr altLang="en-US" dirty="0" sz="2400" lang="en-US">
                <a:latin typeface="Cascadia Mono" panose="020B0609020000020004" pitchFamily="49" charset="0"/>
                <a:ea typeface="Cascadia Mono" panose="020B0609020000020004" pitchFamily="49" charset="0"/>
                <a:cs typeface="Cascadia Mono" panose="020B0609020000020004" pitchFamily="49" charset="0"/>
              </a:rPr>
              <a:t>P</a:t>
            </a:r>
            <a:r>
              <a:rPr altLang="en-US" dirty="0" sz="2400" lang="en-US">
                <a:latin typeface="Cascadia Mono" panose="020B0609020000020004" pitchFamily="49" charset="0"/>
                <a:ea typeface="Cascadia Mono" panose="020B0609020000020004" pitchFamily="49" charset="0"/>
                <a:cs typeface="Cascadia Mono" panose="020B0609020000020004" pitchFamily="49" charset="0"/>
              </a:rPr>
              <a:t>r</a:t>
            </a:r>
            <a:r>
              <a:rPr altLang="en-US" dirty="0" sz="2400" lang="en-US">
                <a:latin typeface="Cascadia Mono" panose="020B0609020000020004" pitchFamily="49" charset="0"/>
                <a:ea typeface="Cascadia Mono" panose="020B0609020000020004" pitchFamily="49" charset="0"/>
                <a:cs typeface="Cascadia Mono" panose="020B0609020000020004" pitchFamily="49" charset="0"/>
              </a:rPr>
              <a:t>o</a:t>
            </a:r>
            <a:r>
              <a:rPr altLang="en-US" dirty="0" sz="2400" lang="en-US">
                <a:latin typeface="Cascadia Mono" panose="020B0609020000020004" pitchFamily="49" charset="0"/>
                <a:ea typeface="Cascadia Mono" panose="020B0609020000020004" pitchFamily="49" charset="0"/>
                <a:cs typeface="Cascadia Mono" panose="020B0609020000020004" pitchFamily="49" charset="0"/>
              </a:rPr>
              <a:t>g</a:t>
            </a:r>
            <a:r>
              <a:rPr altLang="en-US" dirty="0" sz="2400" lang="en-US">
                <a:latin typeface="Cascadia Mono" panose="020B0609020000020004" pitchFamily="49" charset="0"/>
                <a:ea typeface="Cascadia Mono" panose="020B0609020000020004" pitchFamily="49" charset="0"/>
                <a:cs typeface="Cascadia Mono" panose="020B0609020000020004" pitchFamily="49" charset="0"/>
              </a:rPr>
              <a:t>r</a:t>
            </a:r>
            <a:r>
              <a:rPr altLang="en-US" dirty="0" sz="2400" lang="en-US">
                <a:latin typeface="Cascadia Mono" panose="020B0609020000020004" pitchFamily="49" charset="0"/>
                <a:ea typeface="Cascadia Mono" panose="020B0609020000020004" pitchFamily="49" charset="0"/>
                <a:cs typeface="Cascadia Mono" panose="020B0609020000020004" pitchFamily="49" charset="0"/>
              </a:rPr>
              <a:t>a</a:t>
            </a:r>
            <a:r>
              <a:rPr altLang="en-US" dirty="0" sz="2400" lang="en-US">
                <a:latin typeface="Cascadia Mono" panose="020B0609020000020004" pitchFamily="49" charset="0"/>
                <a:ea typeface="Cascadia Mono" panose="020B0609020000020004" pitchFamily="49" charset="0"/>
                <a:cs typeface="Cascadia Mono" panose="020B0609020000020004" pitchFamily="49" charset="0"/>
              </a:rPr>
              <a:t>m</a:t>
            </a:r>
            <a:endParaRPr altLang="en-US" 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33" name="Title 1"/>
          <p:cNvSpPr>
            <a:spLocks noGrp="1"/>
          </p:cNvSpPr>
          <p:nvPr>
            <p:ph type="title"/>
          </p:nvPr>
        </p:nvSpPr>
        <p:spPr/>
        <p:txBody>
          <a:bodyPr>
            <a:normAutofit/>
          </a:bodyPr>
          <a:p>
            <a:r>
              <a:rPr dirty="0" sz="2800" lang="en-IN">
                <a:latin typeface="Arial Rounded MT Bold" panose="020F0704030504030204" pitchFamily="34" charset="0"/>
              </a:rPr>
              <a:t>WHAT IS MEMORY MANAGEMENT?</a:t>
            </a:r>
          </a:p>
        </p:txBody>
      </p:sp>
      <p:pic>
        <p:nvPicPr>
          <p:cNvPr id="2097153" name="Content Placeholder 5"/>
          <p:cNvPicPr>
            <a:picLocks noChangeAspect="1" noGrp="1"/>
          </p:cNvPicPr>
          <p:nvPr>
            <p:ph idx="1"/>
          </p:nvPr>
        </p:nvPicPr>
        <p:blipFill>
          <a:blip xmlns:r="http://schemas.openxmlformats.org/officeDocument/2006/relationships" r:embed="rId1"/>
          <a:stretch>
            <a:fillRect/>
          </a:stretch>
        </p:blipFill>
        <p:spPr>
          <a:xfrm>
            <a:off x="6636327" y="1704108"/>
            <a:ext cx="5264728" cy="3269673"/>
          </a:xfrm>
        </p:spPr>
      </p:pic>
      <p:sp>
        <p:nvSpPr>
          <p:cNvPr id="1048634" name="Text Placeholder 3"/>
          <p:cNvSpPr>
            <a:spLocks noGrp="1"/>
          </p:cNvSpPr>
          <p:nvPr>
            <p:ph type="body" sz="half" idx="2"/>
          </p:nvPr>
        </p:nvSpPr>
        <p:spPr/>
        <p:txBody>
          <a:bodyPr>
            <a:normAutofit fontScale="95000" lnSpcReduction="20000"/>
          </a:bodyPr>
          <a:p>
            <a:endParaRPr dirty="0" sz="2000" lang="en-IN">
              <a:latin typeface="Roboto" panose="02000000000000000000" pitchFamily="2" charset="0"/>
              <a:ea typeface="Roboto" panose="02000000000000000000" pitchFamily="2" charset="0"/>
            </a:endParaRPr>
          </a:p>
          <a:p>
            <a:r>
              <a:rPr b="0" dirty="0" sz="2000" i="0" lang="en-US">
                <a:solidFill>
                  <a:srgbClr val="444444"/>
                </a:solidFill>
                <a:effectLst/>
                <a:latin typeface="Roboto" panose="02000000000000000000" pitchFamily="2" charset="0"/>
                <a:ea typeface="Roboto" panose="02000000000000000000" pitchFamily="2" charset="0"/>
              </a:rPr>
              <a:t>Memory management can be defined </a:t>
            </a:r>
            <a:r>
              <a:rPr dirty="0" sz="2000" lang="en-US">
                <a:solidFill>
                  <a:srgbClr val="444444"/>
                </a:solidFill>
                <a:latin typeface="Roboto" panose="02000000000000000000" pitchFamily="2" charset="0"/>
                <a:ea typeface="Roboto" panose="02000000000000000000" pitchFamily="2" charset="0"/>
              </a:rPr>
              <a:t>as </a:t>
            </a:r>
            <a:r>
              <a:rPr b="0" dirty="0" sz="2000" i="0" lang="en-US">
                <a:solidFill>
                  <a:srgbClr val="444444"/>
                </a:solidFill>
                <a:effectLst/>
                <a:latin typeface="Roboto" panose="02000000000000000000" pitchFamily="2" charset="0"/>
                <a:ea typeface="Roboto" panose="02000000000000000000" pitchFamily="2" charset="0"/>
              </a:rPr>
              <a:t>the process of controlling and coordinating computer memory, assigning portions that are referred  as blocks, to various running programs to improve the overall system performance. The operating system, programs, applications, and hardware all have memory management systems.</a:t>
            </a:r>
            <a:endParaRPr dirty="0" sz="2000" lang="en-IN">
              <a:latin typeface="Roboto" panose="02000000000000000000" pitchFamily="2" charset="0"/>
              <a:ea typeface="Roboto" panose="020000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35" name="Title 1"/>
          <p:cNvSpPr>
            <a:spLocks noGrp="1"/>
          </p:cNvSpPr>
          <p:nvPr>
            <p:ph type="title"/>
          </p:nvPr>
        </p:nvSpPr>
        <p:spPr/>
        <p:txBody>
          <a:bodyPr>
            <a:normAutofit/>
          </a:bodyPr>
          <a:p>
            <a:r>
              <a:rPr dirty="0" sz="3200" lang="en-IN">
                <a:latin typeface="Arial Rounded MT Bold" panose="020F0704030504030204" pitchFamily="34" charset="0"/>
              </a:rPr>
              <a:t>PAGING</a:t>
            </a:r>
          </a:p>
        </p:txBody>
      </p:sp>
      <p:sp>
        <p:nvSpPr>
          <p:cNvPr id="1048636" name="Content Placeholder 2"/>
          <p:cNvSpPr>
            <a:spLocks noGrp="1"/>
          </p:cNvSpPr>
          <p:nvPr>
            <p:ph idx="1"/>
          </p:nvPr>
        </p:nvSpPr>
        <p:spPr/>
        <p:txBody>
          <a:bodyPr>
            <a:normAutofit/>
          </a:bodyPr>
          <a:p>
            <a:r>
              <a:rPr dirty="0" sz="2400" lang="en-IN">
                <a:latin typeface="Roboto" panose="02000000000000000000" pitchFamily="2" charset="0"/>
                <a:ea typeface="Roboto" panose="02000000000000000000" pitchFamily="2" charset="0"/>
              </a:rPr>
              <a:t> </a:t>
            </a:r>
            <a:r>
              <a:rPr b="0" dirty="0" sz="2400" i="0" lang="en-US">
                <a:solidFill>
                  <a:schemeClr val="tx1"/>
                </a:solidFill>
                <a:effectLst/>
                <a:latin typeface="Roboto" panose="02000000000000000000" pitchFamily="2" charset="0"/>
                <a:ea typeface="Roboto" panose="02000000000000000000" pitchFamily="2" charset="0"/>
                <a:cs typeface="Arial" panose="020B0604020202020204" pitchFamily="34" charset="0"/>
              </a:rPr>
              <a:t>Paging is a memory management scheme that eliminates the need for contiguous allocation of physical memory. The process of retrieving processes in the form of pages from the secondary storage into the main memory is known as paging. The basic purpose of paging is to separate each procedure into pages.</a:t>
            </a:r>
            <a:endParaRPr dirty="0" sz="2400" lang="en-IN">
              <a:solidFill>
                <a:schemeClr val="tx1"/>
              </a:solidFill>
              <a:latin typeface="Roboto" panose="02000000000000000000" pitchFamily="2" charset="0"/>
              <a:ea typeface="Roboto" panose="02000000000000000000" pitchFamily="2"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37" name="Title 1"/>
          <p:cNvSpPr>
            <a:spLocks noGrp="1"/>
          </p:cNvSpPr>
          <p:nvPr>
            <p:ph type="title"/>
          </p:nvPr>
        </p:nvSpPr>
        <p:spPr>
          <a:xfrm>
            <a:off x="1712686" y="0"/>
            <a:ext cx="8456611" cy="957943"/>
          </a:xfrm>
        </p:spPr>
        <p:txBody>
          <a:bodyPr>
            <a:normAutofit fontScale="90000"/>
          </a:bodyPr>
          <a:p>
            <a:r>
              <a:rPr dirty="0" lang="en-US" smtClean="0"/>
              <a:t>Let us look some important terminologies:</a:t>
            </a:r>
            <a:br>
              <a:rPr dirty="0" lang="en-US" smtClean="0"/>
            </a:br>
            <a:endParaRPr dirty="0" lang="en-US"/>
          </a:p>
        </p:txBody>
      </p:sp>
      <p:sp>
        <p:nvSpPr>
          <p:cNvPr id="1048638" name="Content Placeholder 2"/>
          <p:cNvSpPr>
            <a:spLocks noGrp="1"/>
          </p:cNvSpPr>
          <p:nvPr>
            <p:ph idx="1"/>
          </p:nvPr>
        </p:nvSpPr>
        <p:spPr>
          <a:xfrm>
            <a:off x="1291771" y="957943"/>
            <a:ext cx="10212841" cy="5900057"/>
          </a:xfrm>
        </p:spPr>
        <p:txBody>
          <a:bodyPr>
            <a:normAutofit/>
          </a:bodyPr>
          <a:p>
            <a:pPr fontAlgn="base"/>
            <a:r>
              <a:rPr dirty="0" lang="en-US" smtClean="0">
                <a:latin typeface="Bahnschrift SemiBold" pitchFamily="34" charset="0"/>
              </a:rPr>
              <a:t>Logical </a:t>
            </a:r>
            <a:r>
              <a:rPr dirty="0" lang="en-US" smtClean="0">
                <a:latin typeface="Bahnschrift SemiBold" pitchFamily="34" charset="0"/>
              </a:rPr>
              <a:t>Address or Virtual Address (represented in bits): An address generated by the CPU</a:t>
            </a:r>
          </a:p>
          <a:p>
            <a:pPr fontAlgn="base"/>
            <a:r>
              <a:rPr dirty="0" lang="en-US" smtClean="0">
                <a:latin typeface="Bahnschrift SemiBold" pitchFamily="34" charset="0"/>
              </a:rPr>
              <a:t>Logical Address Space or Virtual Address Space( represented in words or bytes): The set of all logical addresses generated by a program</a:t>
            </a:r>
          </a:p>
          <a:p>
            <a:pPr fontAlgn="base"/>
            <a:r>
              <a:rPr dirty="0" lang="en-US" smtClean="0">
                <a:latin typeface="Bahnschrift SemiBold" pitchFamily="34" charset="0"/>
              </a:rPr>
              <a:t>Physical Address (represented in bits): An address actually available on memory unit</a:t>
            </a:r>
          </a:p>
          <a:p>
            <a:pPr fontAlgn="base"/>
            <a:r>
              <a:rPr dirty="0" lang="en-US" smtClean="0">
                <a:latin typeface="Bahnschrift SemiBold" pitchFamily="34" charset="0"/>
              </a:rPr>
              <a:t>Physical Address Space (represented in words or bytes): The set of all physical addresses corresponding to the logical addresses</a:t>
            </a:r>
          </a:p>
          <a:p>
            <a:pPr fontAlgn="base"/>
            <a:r>
              <a:rPr b="1" dirty="0" lang="en-US" smtClean="0">
                <a:latin typeface="Bahnschrift SemiBold" pitchFamily="34" charset="0"/>
              </a:rPr>
              <a:t>Example: </a:t>
            </a:r>
            <a:endParaRPr dirty="0" lang="en-US" smtClean="0">
              <a:latin typeface="Bahnschrift SemiBold" pitchFamily="34" charset="0"/>
            </a:endParaRPr>
          </a:p>
          <a:p>
            <a:pPr fontAlgn="base"/>
            <a:r>
              <a:rPr dirty="0" lang="en-US" smtClean="0">
                <a:latin typeface="Bahnschrift SemiBold" pitchFamily="34" charset="0"/>
              </a:rPr>
              <a:t>If Logical Address = 31 bit, then Logical Address Space = 2</a:t>
            </a:r>
            <a:r>
              <a:rPr baseline="30000" dirty="0" lang="en-US" smtClean="0">
                <a:latin typeface="Bahnschrift SemiBold" pitchFamily="34" charset="0"/>
              </a:rPr>
              <a:t>31</a:t>
            </a:r>
            <a:r>
              <a:rPr dirty="0" lang="en-US" smtClean="0">
                <a:latin typeface="Bahnschrift SemiBold" pitchFamily="34" charset="0"/>
              </a:rPr>
              <a:t> words = 2 G words (1 G = 2</a:t>
            </a:r>
            <a:r>
              <a:rPr baseline="30000" dirty="0" lang="en-US" smtClean="0">
                <a:latin typeface="Bahnschrift SemiBold" pitchFamily="34" charset="0"/>
              </a:rPr>
              <a:t>30</a:t>
            </a:r>
            <a:r>
              <a:rPr dirty="0" lang="en-US" smtClean="0">
                <a:latin typeface="Bahnschrift SemiBold" pitchFamily="34" charset="0"/>
              </a:rPr>
              <a:t>)</a:t>
            </a:r>
          </a:p>
          <a:p>
            <a:pPr fontAlgn="base"/>
            <a:r>
              <a:rPr dirty="0" lang="en-US" smtClean="0">
                <a:latin typeface="Bahnschrift SemiBold" pitchFamily="34" charset="0"/>
              </a:rPr>
              <a:t>If Logical Address Space = 128 M words = 2</a:t>
            </a:r>
            <a:r>
              <a:rPr baseline="30000" dirty="0" lang="en-US" smtClean="0">
                <a:latin typeface="Bahnschrift SemiBold" pitchFamily="34" charset="0"/>
              </a:rPr>
              <a:t>7</a:t>
            </a:r>
            <a:r>
              <a:rPr dirty="0" lang="en-US" smtClean="0">
                <a:latin typeface="Bahnschrift SemiBold" pitchFamily="34" charset="0"/>
              </a:rPr>
              <a:t> * 2</a:t>
            </a:r>
            <a:r>
              <a:rPr baseline="30000" dirty="0" lang="en-US" smtClean="0">
                <a:latin typeface="Bahnschrift SemiBold" pitchFamily="34" charset="0"/>
              </a:rPr>
              <a:t>20</a:t>
            </a:r>
            <a:r>
              <a:rPr dirty="0" lang="en-US" smtClean="0">
                <a:latin typeface="Bahnschrift SemiBold" pitchFamily="34" charset="0"/>
              </a:rPr>
              <a:t> words, then Logical Address = log</a:t>
            </a:r>
            <a:r>
              <a:rPr baseline="-25000" dirty="0" lang="en-US" smtClean="0">
                <a:latin typeface="Bahnschrift SemiBold" pitchFamily="34" charset="0"/>
              </a:rPr>
              <a:t>2</a:t>
            </a:r>
            <a:r>
              <a:rPr dirty="0" lang="en-US" smtClean="0">
                <a:latin typeface="Bahnschrift SemiBold" pitchFamily="34" charset="0"/>
              </a:rPr>
              <a:t> 2</a:t>
            </a:r>
            <a:r>
              <a:rPr baseline="30000" dirty="0" lang="en-US" smtClean="0">
                <a:latin typeface="Bahnschrift SemiBold" pitchFamily="34" charset="0"/>
              </a:rPr>
              <a:t>27</a:t>
            </a:r>
            <a:r>
              <a:rPr dirty="0" lang="en-US" smtClean="0">
                <a:latin typeface="Bahnschrift SemiBold" pitchFamily="34" charset="0"/>
              </a:rPr>
              <a:t> = 27 bits</a:t>
            </a:r>
          </a:p>
          <a:p>
            <a:pPr fontAlgn="base"/>
            <a:r>
              <a:rPr dirty="0" lang="en-US" smtClean="0">
                <a:latin typeface="Bahnschrift SemiBold" pitchFamily="34" charset="0"/>
              </a:rPr>
              <a:t>If Physical Address = 22 bit, then Physical Address Space = 2</a:t>
            </a:r>
            <a:r>
              <a:rPr baseline="30000" dirty="0" lang="en-US" smtClean="0">
                <a:latin typeface="Bahnschrift SemiBold" pitchFamily="34" charset="0"/>
              </a:rPr>
              <a:t>22</a:t>
            </a:r>
            <a:r>
              <a:rPr dirty="0" lang="en-US" smtClean="0">
                <a:latin typeface="Bahnschrift SemiBold" pitchFamily="34" charset="0"/>
              </a:rPr>
              <a:t> words = 4 M words (1 M = 2</a:t>
            </a:r>
            <a:r>
              <a:rPr baseline="30000" dirty="0" lang="en-US" smtClean="0">
                <a:latin typeface="Bahnschrift SemiBold" pitchFamily="34" charset="0"/>
              </a:rPr>
              <a:t>20</a:t>
            </a:r>
            <a:r>
              <a:rPr dirty="0" lang="en-US" smtClean="0">
                <a:latin typeface="Bahnschrift SemiBold" pitchFamily="34" charset="0"/>
              </a:rPr>
              <a:t>)</a:t>
            </a:r>
          </a:p>
          <a:p>
            <a:pPr fontAlgn="base"/>
            <a:r>
              <a:rPr dirty="0" lang="en-US" smtClean="0">
                <a:latin typeface="Bahnschrift SemiBold" pitchFamily="34" charset="0"/>
              </a:rPr>
              <a:t>If Physical Address Space = 16 M words = 2</a:t>
            </a:r>
            <a:r>
              <a:rPr baseline="30000" dirty="0" lang="en-US" smtClean="0">
                <a:latin typeface="Bahnschrift SemiBold" pitchFamily="34" charset="0"/>
              </a:rPr>
              <a:t>4</a:t>
            </a:r>
            <a:r>
              <a:rPr dirty="0" lang="en-US" smtClean="0">
                <a:latin typeface="Bahnschrift SemiBold" pitchFamily="34" charset="0"/>
              </a:rPr>
              <a:t> * 2</a:t>
            </a:r>
            <a:r>
              <a:rPr baseline="30000" dirty="0" lang="en-US" smtClean="0">
                <a:latin typeface="Bahnschrift SemiBold" pitchFamily="34" charset="0"/>
              </a:rPr>
              <a:t>20</a:t>
            </a:r>
            <a:r>
              <a:rPr dirty="0" lang="en-US" smtClean="0">
                <a:latin typeface="Bahnschrift SemiBold" pitchFamily="34" charset="0"/>
              </a:rPr>
              <a:t> words, then Physical Address = log</a:t>
            </a:r>
            <a:r>
              <a:rPr baseline="-25000" dirty="0" lang="en-US" smtClean="0">
                <a:latin typeface="Bahnschrift SemiBold" pitchFamily="34" charset="0"/>
              </a:rPr>
              <a:t>2</a:t>
            </a:r>
            <a:r>
              <a:rPr dirty="0" lang="en-US" smtClean="0">
                <a:latin typeface="Bahnschrift SemiBold" pitchFamily="34" charset="0"/>
              </a:rPr>
              <a:t> 2</a:t>
            </a:r>
            <a:r>
              <a:rPr baseline="30000" dirty="0" lang="en-US" smtClean="0">
                <a:latin typeface="Bahnschrift SemiBold" pitchFamily="34" charset="0"/>
              </a:rPr>
              <a:t>24</a:t>
            </a:r>
            <a:r>
              <a:rPr dirty="0" lang="en-US" smtClean="0">
                <a:latin typeface="Bahnschrift SemiBold" pitchFamily="34" charset="0"/>
              </a:rPr>
              <a:t> = 24 bits</a:t>
            </a:r>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9" name="Title 1"/>
          <p:cNvSpPr>
            <a:spLocks noGrp="1"/>
          </p:cNvSpPr>
          <p:nvPr>
            <p:ph type="title"/>
          </p:nvPr>
        </p:nvSpPr>
        <p:spPr/>
        <p:txBody>
          <a:bodyPr/>
          <a:p>
            <a:endParaRPr dirty="0" lang="en-US"/>
          </a:p>
        </p:txBody>
      </p:sp>
      <p:pic>
        <p:nvPicPr>
          <p:cNvPr id="2097154"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291772" y="275771"/>
            <a:ext cx="10319658" cy="6212115"/>
          </a:xfrm>
          <a:prstGeom prst="rect"/>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40" name="Title 1"/>
          <p:cNvSpPr>
            <a:spLocks noGrp="1"/>
          </p:cNvSpPr>
          <p:nvPr>
            <p:ph type="title"/>
          </p:nvPr>
        </p:nvSpPr>
        <p:spPr/>
        <p:txBody>
          <a:bodyPr/>
          <a:p>
            <a:r>
              <a:rPr dirty="0" lang="en-IN">
                <a:latin typeface="Arial Rounded MT Bold" panose="020F0704030504030204" pitchFamily="34" charset="0"/>
              </a:rPr>
              <a:t>SEGMENTATION</a:t>
            </a:r>
          </a:p>
        </p:txBody>
      </p:sp>
      <p:sp>
        <p:nvSpPr>
          <p:cNvPr id="1048641" name="Content Placeholder 2"/>
          <p:cNvSpPr>
            <a:spLocks noGrp="1"/>
          </p:cNvSpPr>
          <p:nvPr>
            <p:ph idx="1"/>
          </p:nvPr>
        </p:nvSpPr>
        <p:spPr/>
        <p:txBody>
          <a:bodyPr>
            <a:normAutofit/>
          </a:bodyPr>
          <a:p>
            <a:r>
              <a:rPr b="0" dirty="0" sz="2800" i="0" lang="en-US">
                <a:solidFill>
                  <a:srgbClr val="444444"/>
                </a:solidFill>
                <a:effectLst/>
                <a:latin typeface="Roboto" panose="02000000000000000000" pitchFamily="2" charset="0"/>
              </a:rPr>
              <a:t>In Operating Systems, Segmentation is a memory management technique in which, the memory is divided into the variable size parts. Each part is known as segment which can be allocated to a process. The details about each segment are stored in a table called as segment table. Segment table is stored in one (or many) of the segments.</a:t>
            </a:r>
            <a:endParaRPr dirty="0" sz="28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42" name="Title 1"/>
          <p:cNvSpPr>
            <a:spLocks noGrp="1"/>
          </p:cNvSpPr>
          <p:nvPr>
            <p:ph type="title"/>
          </p:nvPr>
        </p:nvSpPr>
        <p:spPr/>
        <p:txBody>
          <a:bodyPr/>
          <a:p>
            <a:r>
              <a:rPr dirty="0" lang="en-US" smtClean="0"/>
              <a:t>SEGMENTATION</a:t>
            </a:r>
            <a:endParaRPr dirty="0" lang="en-US"/>
          </a:p>
        </p:txBody>
      </p:sp>
      <p:pic>
        <p:nvPicPr>
          <p:cNvPr id="2097155"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512795" y="1378857"/>
            <a:ext cx="10043905" cy="4723445"/>
          </a:xfrm>
          <a:prstGeom prst="rect"/>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49" name="Title 1"/>
          <p:cNvSpPr>
            <a:spLocks noGrp="1"/>
          </p:cNvSpPr>
          <p:nvPr>
            <p:ph type="ctrTitle"/>
          </p:nvPr>
        </p:nvSpPr>
        <p:spPr>
          <a:xfrm>
            <a:off x="1944915" y="1059544"/>
            <a:ext cx="9559698" cy="3717838"/>
          </a:xfrm>
        </p:spPr>
        <p:txBody>
          <a:bodyPr>
            <a:normAutofit/>
          </a:bodyPr>
          <a:p>
            <a:r>
              <a:rPr b="1" dirty="0" lang="en-US" smtClean="0">
                <a:solidFill>
                  <a:schemeClr val="accent1"/>
                </a:solidFill>
                <a:latin typeface="Bahnschrift SemiBold" pitchFamily="34" charset="0"/>
              </a:rPr>
              <a:t>PROGRAM FOR MEMORY MANAGEMENT USING PAGING AND SEGMENTATION</a:t>
            </a:r>
            <a:endParaRPr b="1" dirty="0" lang="en-US">
              <a:solidFill>
                <a:schemeClr val="accent1"/>
              </a:solidFill>
              <a:latin typeface="Bahnschrift SemiBold" pitchFamily="34" charset="0"/>
            </a:endParaRPr>
          </a:p>
        </p:txBody>
      </p:sp>
      <p:sp>
        <p:nvSpPr>
          <p:cNvPr id="1048650" name="Subtitle 2"/>
          <p:cNvSpPr>
            <a:spLocks noGrp="1"/>
          </p:cNvSpPr>
          <p:nvPr>
            <p:ph type="subTitle" idx="1"/>
          </p:nvPr>
        </p:nvSpPr>
        <p:spPr/>
        <p:txBody>
          <a:bodyPr/>
          <a:p>
            <a:endParaRPr lang="en-US"/>
          </a:p>
        </p:txBody>
      </p:sp>
    </p:spTree>
  </p:cSld>
  <p:clrMapOvr>
    <a:masterClrMapping/>
  </p:clrMapOvr>
</p:sld>
</file>

<file path=ppt/theme/theme1.xml><?xml version="1.0" encoding="utf-8"?>
<a:theme xmlns:a="http://schemas.openxmlformats.org/drawingml/2006/main" name="Wisp">
  <a:themeElements>
    <a:clrScheme name="Wisp">
      <a:dk1>
        <a:sysClr lastClr="000000" val="windowText"/>
      </a:dk1>
      <a:lt1>
        <a:sysClr lastClr="FFFFFF" val="window"/>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r="5400000" dist="25400" rotWithShape="0">
              <a:srgbClr val="000000">
                <a:alpha val="25000"/>
              </a:srgbClr>
            </a:outerShdw>
          </a:effectLst>
        </a:effectStyle>
        <a:effectStyle>
          <a:effectLst>
            <a:outerShdw blurRad="50800" dir="5400000" dist="381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MODEL INSTITUTE OF ENGINEERING AND TECHNOLOGY</dc:title>
  <dc:creator>12A23 Sanam</dc:creator>
  <cp:lastModifiedBy>student</cp:lastModifiedBy>
  <dcterms:created xsi:type="dcterms:W3CDTF">2022-11-26T17:48:46Z</dcterms:created>
  <dcterms:modified xsi:type="dcterms:W3CDTF">2022-12-21T07:25:27Z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cc2b7e113cae4ea9acfa501956be4320</vt:lpwstr>
  </property>
</Properties>
</file>