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AA9D-DC45-4BF7-B04E-EA0375007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0681B-A8C0-479E-91F9-056F31953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15D3A-9730-4BC2-A5CA-1D5069CA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F6D1-C3BF-401F-8F49-8353117C33FE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D9E97-7005-444C-9CF2-B24D6A20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D548C-CA55-448A-AA01-AB1EF6CB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5435-DF81-49F0-9B89-D937B88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0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D680-2CF7-4C76-973F-8DEF935A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993CF-FCBA-46D3-8F80-A8F9A9AF4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D016F-70B0-43FA-9DD3-034B4386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F6D1-C3BF-401F-8F49-8353117C33FE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40803-7436-4143-8225-67D6EF38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84A4C-1CF7-49CF-849C-545E0F14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5435-DF81-49F0-9B89-D937B88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9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DB7D2-E1E0-418F-B919-776CD646E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1B402-ABDF-4DA8-8460-A35590BFA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067F5-F305-4184-8077-99E24B43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F6D1-C3BF-401F-8F49-8353117C33FE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F403-9754-4A96-A0E1-847F3671A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BF5FF-53D4-4409-B7BB-858173D4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5435-DF81-49F0-9B89-D937B88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14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C938-8523-4C03-A395-8B24849E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3C176-AC60-41EA-AD3B-86B25ADA4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19CD5-F888-482B-A4F8-5B5369B2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F6D1-C3BF-401F-8F49-8353117C33FE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780A6-4EB5-4E14-98C0-4EE3A7B8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2F6FB-08EB-4084-AB6F-9DDF2D81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5435-DF81-49F0-9B89-D937B88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6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DD5B-C193-404A-A896-71A07111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1EABE-0607-479C-A72B-56442B4D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9247E-C7AB-4D01-A6AD-6B199465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F6D1-C3BF-401F-8F49-8353117C33FE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32181-8D8F-4753-96A5-2D07D718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D4A9C-20D0-4FF6-907E-91E4101A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5435-DF81-49F0-9B89-D937B88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73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DE58-803F-4C5F-AD67-720C8F6A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71E9C-67E5-4EBE-901C-1B9FF7216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7674D-721E-438F-909C-29E3E0075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ACAED-D593-4014-93F9-7A79EFA4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F6D1-C3BF-401F-8F49-8353117C33FE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BC582-25B4-4206-93D7-5F95BBDA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D4D69-83C6-41E8-8AE9-F2247425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5435-DF81-49F0-9B89-D937B88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4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F46F-40BF-49F9-B7B4-8208DFCF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8D87D-AB15-42DB-BA17-82C1AB8AA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E9C4C-C60B-42BF-BD63-360B5BA5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5E830-C228-4C21-8F3B-77640584B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F7F3F-0027-4C5B-85A0-886A44776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8A134-0F32-4F03-BB11-19AEBDC8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F6D1-C3BF-401F-8F49-8353117C33FE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21C6D-3970-472F-B256-EEE3BDF2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E04A4-3087-4AC3-B769-6E65340D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5435-DF81-49F0-9B89-D937B88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44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BE19-5870-49F5-91EC-FA6754CF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5135D-3232-4245-8040-3F60255D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F6D1-C3BF-401F-8F49-8353117C33FE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F6D00-CF66-4B8A-B4A2-011CD9CE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91E52-DE67-4239-87AF-CD3E95C2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5435-DF81-49F0-9B89-D937B88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04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88AC1C-C987-4590-8017-4CF4BBB7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F6D1-C3BF-401F-8F49-8353117C33FE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14083-2524-46FA-86F5-6A150376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0B9D-A4D1-40CA-93D7-3626D621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5435-DF81-49F0-9B89-D937B88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56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D8D5-B3F1-440C-A6EF-855F9A36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98204-E177-4C30-AE3C-9D2CDA1F0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6A78E-0E7E-44D6-A762-D49440F7F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39455-63DF-4419-A231-0C3EDF88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F6D1-C3BF-401F-8F49-8353117C33FE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2E0B7-D20E-45E7-A7FE-F5B52763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58F81-AAC8-4C89-9E39-349E524E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5435-DF81-49F0-9B89-D937B88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13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0C18-EEBD-4E04-8FB7-D0320D204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B768B-C2CE-4868-A6A1-9944B19EF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D09EE-3977-45FD-B6D8-68095ECD3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E426F-22C1-4C69-A6B7-E84F891B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F6D1-C3BF-401F-8F49-8353117C33FE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066C3-262E-47B5-8F18-6AD5435C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D73A2-9140-43EE-AFBC-668B20BC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5435-DF81-49F0-9B89-D937B88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89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9AAC8-D190-48B1-8E51-26C1CE2C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AD8DC-84FC-47CB-A799-B566AEF8D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80FCE-7FB2-431A-969C-9028562FE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AF6D1-C3BF-401F-8F49-8353117C33FE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D9AC-5567-4C07-B669-E7D2045E9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E2BFC-7F54-427C-9797-4BE64BEFF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5435-DF81-49F0-9B89-D937B88FD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3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3A39-95EE-4520-96D2-BE62DA165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034" y="292465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FIFA 2018 Man of the Match Prediction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by Vaibhav Javadekar</a:t>
            </a:r>
          </a:p>
        </p:txBody>
      </p:sp>
    </p:spTree>
    <p:extLst>
      <p:ext uri="{BB962C8B-B14F-4D97-AF65-F5344CB8AC3E}">
        <p14:creationId xmlns:p14="http://schemas.microsoft.com/office/powerpoint/2010/main" val="3788806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8CBD-42CF-4709-B214-260EADF2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Cleaning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08178-5DF9-4ADF-8812-D435742DF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Dealing with missing Values </a:t>
            </a:r>
          </a:p>
          <a:p>
            <a:pPr lvl="1"/>
            <a:r>
              <a:rPr lang="en-US" dirty="0" err="1"/>
              <a:t>Own_Goal_Time</a:t>
            </a:r>
            <a:endParaRPr lang="en-US" dirty="0"/>
          </a:p>
          <a:p>
            <a:pPr lvl="1"/>
            <a:r>
              <a:rPr lang="en-US" dirty="0" err="1"/>
              <a:t>Own_Goals</a:t>
            </a:r>
            <a:endParaRPr lang="en-US" dirty="0"/>
          </a:p>
          <a:p>
            <a:r>
              <a:rPr lang="en-US" b="1" dirty="0"/>
              <a:t>Dealing with data not related to man of the match </a:t>
            </a:r>
          </a:p>
          <a:p>
            <a:pPr lvl="1"/>
            <a:r>
              <a:rPr lang="en-US" dirty="0" err="1"/>
              <a:t>First_Goal</a:t>
            </a:r>
            <a:endParaRPr lang="en-US" dirty="0"/>
          </a:p>
          <a:p>
            <a:pPr lvl="1"/>
            <a:r>
              <a:rPr lang="en-US" dirty="0" err="1"/>
              <a:t>yellow_red_card</a:t>
            </a:r>
            <a:endParaRPr lang="en-US" dirty="0"/>
          </a:p>
          <a:p>
            <a:pPr lvl="1"/>
            <a:r>
              <a:rPr lang="en-US" dirty="0" err="1"/>
              <a:t>red_card</a:t>
            </a:r>
            <a:endParaRPr lang="en-US" dirty="0"/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Team</a:t>
            </a:r>
          </a:p>
          <a:p>
            <a:pPr lvl="1"/>
            <a:r>
              <a:rPr lang="en-US" dirty="0"/>
              <a:t>Opponent</a:t>
            </a:r>
          </a:p>
          <a:p>
            <a:pPr lvl="1"/>
            <a:r>
              <a:rPr lang="en-US" dirty="0"/>
              <a:t>round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46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2678-3827-4A6D-AF7F-203C35A0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Target : Balanced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E1279-21E2-44CC-BCFF-79926D1B2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930" y="1452562"/>
            <a:ext cx="5943600" cy="3952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DA9FF5-54B4-49D5-AFDF-8D1019DB3224}"/>
              </a:ext>
            </a:extLst>
          </p:cNvPr>
          <p:cNvSpPr txBox="1"/>
          <p:nvPr/>
        </p:nvSpPr>
        <p:spPr>
          <a:xfrm>
            <a:off x="1384479" y="5405437"/>
            <a:ext cx="918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Here we see that target variable is balanced hence we shall use </a:t>
            </a:r>
            <a:r>
              <a:rPr lang="en-IN" b="1" dirty="0"/>
              <a:t>Accuracy</a:t>
            </a:r>
            <a:r>
              <a:rPr lang="en-IN" dirty="0"/>
              <a:t> to evaluate our model.</a:t>
            </a:r>
          </a:p>
        </p:txBody>
      </p:sp>
    </p:spTree>
    <p:extLst>
      <p:ext uri="{BB962C8B-B14F-4D97-AF65-F5344CB8AC3E}">
        <p14:creationId xmlns:p14="http://schemas.microsoft.com/office/powerpoint/2010/main" val="270223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D2C8-D363-4837-80D3-1BEFECF2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Algorithms 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803D7-5FD3-45E7-AF2F-FAC9F0E0B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64" y="2244587"/>
            <a:ext cx="5238239" cy="7453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2B50F0-9C8D-4033-BC4B-594063481804}"/>
              </a:ext>
            </a:extLst>
          </p:cNvPr>
          <p:cNvSpPr txBox="1"/>
          <p:nvPr/>
        </p:nvSpPr>
        <p:spPr>
          <a:xfrm>
            <a:off x="477079" y="1828804"/>
            <a:ext cx="19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Logistic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E2B2D-D244-4696-B7AE-0C8464CF3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47" y="3780138"/>
            <a:ext cx="5123072" cy="721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A68EA0-B662-4DE1-B67C-11FF8474B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37" y="5168152"/>
            <a:ext cx="5443104" cy="745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EFE160-7EDA-40C8-AB7C-8A2C2B9BEFA2}"/>
              </a:ext>
            </a:extLst>
          </p:cNvPr>
          <p:cNvSpPr txBox="1"/>
          <p:nvPr/>
        </p:nvSpPr>
        <p:spPr>
          <a:xfrm>
            <a:off x="477079" y="3202248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Decision Tree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351644-688C-4C71-9F93-0A5C3F0ACCE7}"/>
              </a:ext>
            </a:extLst>
          </p:cNvPr>
          <p:cNvSpPr txBox="1"/>
          <p:nvPr/>
        </p:nvSpPr>
        <p:spPr>
          <a:xfrm>
            <a:off x="510210" y="4587100"/>
            <a:ext cx="309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Decision Tree with Grid 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AF82C6-D01A-46AD-835B-1623CE4D9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269" y="2266121"/>
            <a:ext cx="6494330" cy="6216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46129C-0F5C-4705-AF49-067697A00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8976" y="3772910"/>
            <a:ext cx="6378867" cy="6028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3D8D48-1687-45D5-8058-336225690B54}"/>
              </a:ext>
            </a:extLst>
          </p:cNvPr>
          <p:cNvSpPr txBox="1"/>
          <p:nvPr/>
        </p:nvSpPr>
        <p:spPr>
          <a:xfrm>
            <a:off x="5968326" y="1767250"/>
            <a:ext cx="2539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Random Forest Classifier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645E9B-7BC8-43B1-A3E8-28F3AB385571}"/>
              </a:ext>
            </a:extLst>
          </p:cNvPr>
          <p:cNvSpPr txBox="1"/>
          <p:nvPr/>
        </p:nvSpPr>
        <p:spPr>
          <a:xfrm>
            <a:off x="6080970" y="3191858"/>
            <a:ext cx="554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Random Forest Classifier with custom Hyper Parameters</a:t>
            </a:r>
          </a:p>
        </p:txBody>
      </p:sp>
    </p:spTree>
    <p:extLst>
      <p:ext uri="{BB962C8B-B14F-4D97-AF65-F5344CB8AC3E}">
        <p14:creationId xmlns:p14="http://schemas.microsoft.com/office/powerpoint/2010/main" val="352305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2B89E40-1521-4C58-AD03-E249E5EF5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Precision, Recall and F1 Scores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A18292-B95D-4C47-BF44-1DDF843C4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672" y="1787593"/>
            <a:ext cx="7057005" cy="856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2D6C04-CD90-42D5-B2E3-868E75B7D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672" y="3000581"/>
            <a:ext cx="7852383" cy="8568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EEA667-1E9F-42CB-B1E9-391041689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672" y="4255912"/>
            <a:ext cx="7445210" cy="85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5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16DFA1-E042-448F-9FD0-343C5D351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46" y="2138362"/>
            <a:ext cx="5014705" cy="35882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1B9782-58C2-4EFA-8660-0C964DA28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551" y="2138362"/>
            <a:ext cx="5381625" cy="38004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670296F-1966-43F0-AD69-F4FF942E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AUC ROC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8C7ED-5923-4904-845C-072DD90DC4FB}"/>
              </a:ext>
            </a:extLst>
          </p:cNvPr>
          <p:cNvSpPr txBox="1"/>
          <p:nvPr/>
        </p:nvSpPr>
        <p:spPr>
          <a:xfrm>
            <a:off x="2027327" y="6038440"/>
            <a:ext cx="2539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Random Forest Classifier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DAEA5-DDEB-424D-8D95-0C8E7C29574B}"/>
              </a:ext>
            </a:extLst>
          </p:cNvPr>
          <p:cNvSpPr txBox="1"/>
          <p:nvPr/>
        </p:nvSpPr>
        <p:spPr>
          <a:xfrm>
            <a:off x="6387551" y="6038440"/>
            <a:ext cx="554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Random Forest Classifier with custom Hyper Parameters</a:t>
            </a:r>
          </a:p>
        </p:txBody>
      </p:sp>
    </p:spTree>
    <p:extLst>
      <p:ext uri="{BB962C8B-B14F-4D97-AF65-F5344CB8AC3E}">
        <p14:creationId xmlns:p14="http://schemas.microsoft.com/office/powerpoint/2010/main" val="97253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CCD9-2642-41DA-BB88-0E5DFBBB7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30499-3168-4DE0-B255-93FCFF85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Our task is to build a model based on the each match statistics and predict the team to which Man of the Match will be awarded.</a:t>
            </a:r>
          </a:p>
        </p:txBody>
      </p:sp>
    </p:spTree>
    <p:extLst>
      <p:ext uri="{BB962C8B-B14F-4D97-AF65-F5344CB8AC3E}">
        <p14:creationId xmlns:p14="http://schemas.microsoft.com/office/powerpoint/2010/main" val="185521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A2E9-2F0B-4891-8E1D-4CEF4B71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Lets Look at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8D8B4-9079-4BC9-A830-DEF9CF5FC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1" y="1559201"/>
            <a:ext cx="3362946" cy="5298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793C56-4643-4E12-BB16-A41AD0F4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271" y="1559201"/>
            <a:ext cx="62388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5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E0B6-95FA-46F3-9B63-E65CF7C1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Featuring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ABAAE-1D9F-4211-B1A9-33193A72A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red_card_issued</a:t>
            </a:r>
            <a:r>
              <a:rPr lang="en-IN" dirty="0"/>
              <a:t> = </a:t>
            </a:r>
            <a:r>
              <a:rPr lang="en-IN" dirty="0" err="1"/>
              <a:t>yellow_red_card</a:t>
            </a:r>
            <a:r>
              <a:rPr lang="en-IN" dirty="0"/>
              <a:t> + </a:t>
            </a:r>
            <a:r>
              <a:rPr lang="en-IN" dirty="0" err="1"/>
              <a:t>red_card</a:t>
            </a:r>
            <a:endParaRPr lang="en-IN" dirty="0"/>
          </a:p>
          <a:p>
            <a:r>
              <a:rPr lang="en-IN" dirty="0"/>
              <a:t>result = </a:t>
            </a:r>
            <a:r>
              <a:rPr lang="en-IN" dirty="0" err="1"/>
              <a:t>goal_scored</a:t>
            </a:r>
            <a:r>
              <a:rPr lang="en-IN" dirty="0"/>
              <a:t> + </a:t>
            </a:r>
            <a:r>
              <a:rPr lang="en-IN" dirty="0" err="1"/>
              <a:t>goals_in_pso</a:t>
            </a:r>
            <a:r>
              <a:rPr lang="en-IN" dirty="0"/>
              <a:t> (Won / Lost / Draw)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6E9C0-1D66-4A4D-AEFE-D63AECBCF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16" y="2826855"/>
            <a:ext cx="8362950" cy="186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CAE12-11A5-4F70-81FF-1F27FD18B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019" y="4623424"/>
            <a:ext cx="5155303" cy="214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1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14B5-946F-4763-9F19-75D94D6E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Of all the matches, how many had Result as Won, Lost or Draw 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FE166-2FB0-49F4-A749-69A637CDF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3940"/>
            <a:ext cx="6503504" cy="4757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A12006-D5A5-4CAE-BEF7-64D849A8B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443" y="3145527"/>
            <a:ext cx="2585210" cy="104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4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AFD8-060E-447B-897A-3DDEE2B8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Of all the matches, How many teams received man of the match when grouped by result 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F0556-815F-4756-8398-0FE99FB70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283" y="2018721"/>
            <a:ext cx="6875187" cy="483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1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7E03-C793-48E2-A512-046440C0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are top 5 teams to receive most Man of the Match Awards 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61B66-A1E4-4D1D-8308-147B335E8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43" y="1690688"/>
            <a:ext cx="9471991" cy="464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4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E1FE-EF54-4096-BB39-FEF0E94B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are top 5 teams to Won the match 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5DD5E-208E-482A-983D-83A2BF357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318"/>
            <a:ext cx="9759500" cy="484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3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3320-272E-454F-ADC2-1EBA6A51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Correlation of features compared to man of the match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018EC9-EA95-471D-9AAB-1E66F0C2B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04" y="1690688"/>
            <a:ext cx="10068339" cy="521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6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228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FIFA 2018 Man of the Match Prediction   by Vaibhav Javadekar</vt:lpstr>
      <vt:lpstr>Problem Statement</vt:lpstr>
      <vt:lpstr>Lets Look at Data</vt:lpstr>
      <vt:lpstr>Featuring Engineering</vt:lpstr>
      <vt:lpstr>Of all the matches, how many had Result as Won, Lost or Draw ?</vt:lpstr>
      <vt:lpstr>Of all the matches, How many teams received man of the match when grouped by result ?</vt:lpstr>
      <vt:lpstr>Which are top 5 teams to receive most Man of the Match Awards ?</vt:lpstr>
      <vt:lpstr>Which are top 5 teams to Won the match ?</vt:lpstr>
      <vt:lpstr>Correlation of features compared to man of the match</vt:lpstr>
      <vt:lpstr>Cleaning Dataset</vt:lpstr>
      <vt:lpstr>Target : Balanced Dataset</vt:lpstr>
      <vt:lpstr>Algorithms Confusion Matrix</vt:lpstr>
      <vt:lpstr>Precision, Recall and F1 Scores</vt:lpstr>
      <vt:lpstr>AUC ROC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2018 Man of the Match Prediction</dc:title>
  <dc:creator>Sampada</dc:creator>
  <cp:lastModifiedBy>Sampada</cp:lastModifiedBy>
  <cp:revision>37</cp:revision>
  <dcterms:created xsi:type="dcterms:W3CDTF">2019-10-12T02:22:02Z</dcterms:created>
  <dcterms:modified xsi:type="dcterms:W3CDTF">2019-10-14T01:52:05Z</dcterms:modified>
</cp:coreProperties>
</file>