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306360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784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248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7320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1176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248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7320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11760" y="1417680"/>
            <a:ext cx="8520120" cy="315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852012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299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417680"/>
            <a:ext cx="8520120" cy="315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784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11760" y="306360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784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9248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73200" y="141768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1176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19248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73200" y="3063600"/>
            <a:ext cx="2743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852012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299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315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306360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417680"/>
            <a:ext cx="415764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3063600"/>
            <a:ext cx="85201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1a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86800" y="0"/>
            <a:ext cx="7970400" cy="662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86800" y="5077080"/>
            <a:ext cx="797040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33320" y="2235240"/>
            <a:ext cx="38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30720" y="136800"/>
            <a:ext cx="7892640" cy="185328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256643-BE1B-4D4A-AF8C-ACBE901A1F13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1a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419400" y="1154160"/>
            <a:ext cx="38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64476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11760" y="1417680"/>
            <a:ext cx="8520120" cy="31507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3AEFB6-3F19-4CDA-8B28-F78E6BEFAC91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30720" y="136800"/>
            <a:ext cx="7892640" cy="1853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48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Employee Management System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30720" y="2648880"/>
            <a:ext cx="7892640" cy="215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59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8e71c"/>
                </a:solidFill>
                <a:latin typeface="Lato"/>
                <a:ea typeface="Lato"/>
              </a:rPr>
              <a:t>Submitted By: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8e71c"/>
                </a:solidFill>
                <a:latin typeface="Lato"/>
                <a:ea typeface="Lato"/>
              </a:rPr>
              <a:t>Vaibhav Kailash Kaingade(Emp Id:816033)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8e71c"/>
                </a:solidFill>
                <a:latin typeface="Lato"/>
                <a:ea typeface="Lato"/>
              </a:rPr>
              <a:t>Puja Siddhaling Vibhute(Emp Id:814916)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8e71c"/>
                </a:solidFill>
                <a:latin typeface="Lato"/>
                <a:ea typeface="Lato"/>
              </a:rPr>
              <a:t>Mentor: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8e71c"/>
                </a:solidFill>
                <a:latin typeface="Lato"/>
                <a:ea typeface="Lato"/>
              </a:rPr>
              <a:t>Thaneshwara 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8e71c"/>
                </a:solidFill>
                <a:latin typeface="Lato"/>
                <a:ea typeface="Lato"/>
              </a:rPr>
              <a:t>   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Requirements of project: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41768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Spring Boot 2.2.6+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Spring Framework 5.2.5+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Maven 3.2+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Java 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Spring data JPA(Hibernate)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Thymeleaf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11760" y="141768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36;p23" descr=""/>
          <p:cNvPicPr/>
          <p:nvPr/>
        </p:nvPicPr>
        <p:blipFill>
          <a:blip r:embed="rId1"/>
          <a:stretch/>
        </p:blipFill>
        <p:spPr>
          <a:xfrm>
            <a:off x="311760" y="860040"/>
            <a:ext cx="8520120" cy="303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Features of Project: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41768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EMS is platform independent system.Provides password facility fordifferent users to ensures high level of security.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Single database management 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It is completely user friendly Employee management software.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More efficient and reliable.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Limitation Of Project: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41768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Every time for new service we have to put data manualy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Work will be delayed due to manual entry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No online money transfer available on application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2044440"/>
            <a:ext cx="8355960" cy="2871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2743200" indent="457200"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Thank  You!!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-82080" y="162864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Lato"/>
                <a:ea typeface="Lato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Introduction 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41768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Employee Management  System is  developed to maintain the details of employees working in any organization.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It maintains the information about the personal and official details of the employees.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Objective of the Project: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41768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The main objective of the system is to computerize  the maintenance of the employee details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To develop an well-designed database to store employee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Structure of the Project: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41768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88;p16" descr=""/>
          <p:cNvPicPr/>
          <p:nvPr/>
        </p:nvPicPr>
        <p:blipFill>
          <a:blip r:embed="rId1"/>
          <a:srcRect l="0" t="12062" r="0" b="12062"/>
          <a:stretch/>
        </p:blipFill>
        <p:spPr>
          <a:xfrm rot="21594600">
            <a:off x="2520" y="1272960"/>
            <a:ext cx="9062640" cy="339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Login Page: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78680" y="1417680"/>
            <a:ext cx="805320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95;p17" descr=""/>
          <p:cNvPicPr/>
          <p:nvPr/>
        </p:nvPicPr>
        <p:blipFill>
          <a:blip r:embed="rId1"/>
          <a:stretch/>
        </p:blipFill>
        <p:spPr>
          <a:xfrm>
            <a:off x="470520" y="1073520"/>
            <a:ext cx="8209800" cy="380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Index Page: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41768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02;p18" descr=""/>
          <p:cNvPicPr/>
          <p:nvPr/>
        </p:nvPicPr>
        <p:blipFill>
          <a:blip r:embed="rId1"/>
          <a:stretch/>
        </p:blipFill>
        <p:spPr>
          <a:xfrm>
            <a:off x="311760" y="1129320"/>
            <a:ext cx="8595720" cy="343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New User Registration: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41768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09;p19" descr=""/>
          <p:cNvPicPr/>
          <p:nvPr/>
        </p:nvPicPr>
        <p:blipFill>
          <a:blip r:embed="rId1"/>
          <a:stretch/>
        </p:blipFill>
        <p:spPr>
          <a:xfrm>
            <a:off x="387360" y="1184400"/>
            <a:ext cx="8520120" cy="358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Update User: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41768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16;p20" descr=""/>
          <p:cNvPicPr/>
          <p:nvPr/>
        </p:nvPicPr>
        <p:blipFill>
          <a:blip r:embed="rId1"/>
          <a:stretch/>
        </p:blipFill>
        <p:spPr>
          <a:xfrm>
            <a:off x="311760" y="1417680"/>
            <a:ext cx="844992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372600"/>
            <a:ext cx="8520120" cy="64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Save Employee: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1417680"/>
            <a:ext cx="8520120" cy="315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23;p21" descr=""/>
          <p:cNvPicPr/>
          <p:nvPr/>
        </p:nvPicPr>
        <p:blipFill>
          <a:blip r:embed="rId1"/>
          <a:stretch/>
        </p:blipFill>
        <p:spPr>
          <a:xfrm>
            <a:off x="311760" y="1346760"/>
            <a:ext cx="8520120" cy="348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2022-03-22T08:19:49Z</dcterms:modified>
  <cp:revision>2</cp:revision>
  <dc:subject/>
  <dc:title/>
</cp:coreProperties>
</file>