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2" r:id="rId3"/>
    <p:sldId id="258" r:id="rId4"/>
    <p:sldId id="257" r:id="rId5"/>
    <p:sldId id="259"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C3D5B-F7D9-1AC9-E59B-C17FCA7E24AC}" v="690" dt="2023-10-16T10:20:45.180"/>
    <p1510:client id="{1FC99C13-3D69-4957-8DB9-9139705E2C46}" v="112" dt="2023-10-16T06:20:12.070"/>
    <p1510:client id="{DE5959F0-8725-3E71-84F1-B776CC6C2DA9}" v="3" dt="2023-10-17T01:36:22.224"/>
    <p1510:client id="{EDC500C2-B03C-CB3E-7135-E8D268265C5A}" v="26" dt="2023-10-17T04:27:17.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el, Vaibhav" userId="S::vaibhav.kalel@intelizign.com::a7fb12aa-9610-439f-8c24-da96af21593d" providerId="AD" clId="Web-{0C2C3D5B-F7D9-1AC9-E59B-C17FCA7E24AC}"/>
    <pc:docChg chg="addSld delSld modSld">
      <pc:chgData name="Kalel, Vaibhav" userId="S::vaibhav.kalel@intelizign.com::a7fb12aa-9610-439f-8c24-da96af21593d" providerId="AD" clId="Web-{0C2C3D5B-F7D9-1AC9-E59B-C17FCA7E24AC}" dt="2023-10-16T10:20:45.180" v="769" actId="20577"/>
      <pc:docMkLst>
        <pc:docMk/>
      </pc:docMkLst>
      <pc:sldChg chg="addSp delSp modSp mod setBg setClrOvrMap">
        <pc:chgData name="Kalel, Vaibhav" userId="S::vaibhav.kalel@intelizign.com::a7fb12aa-9610-439f-8c24-da96af21593d" providerId="AD" clId="Web-{0C2C3D5B-F7D9-1AC9-E59B-C17FCA7E24AC}" dt="2023-10-16T10:20:45.180" v="769" actId="20577"/>
        <pc:sldMkLst>
          <pc:docMk/>
          <pc:sldMk cId="3134216647" sldId="257"/>
        </pc:sldMkLst>
        <pc:spChg chg="mod">
          <ac:chgData name="Kalel, Vaibhav" userId="S::vaibhav.kalel@intelizign.com::a7fb12aa-9610-439f-8c24-da96af21593d" providerId="AD" clId="Web-{0C2C3D5B-F7D9-1AC9-E59B-C17FCA7E24AC}" dt="2023-10-16T10:20:45.180" v="769" actId="20577"/>
          <ac:spMkLst>
            <pc:docMk/>
            <pc:sldMk cId="3134216647" sldId="257"/>
            <ac:spMk id="2" creationId="{BCEA767B-B136-C858-FEF5-D8BFBE80F192}"/>
          </ac:spMkLst>
        </pc:spChg>
        <pc:spChg chg="mod">
          <ac:chgData name="Kalel, Vaibhav" userId="S::vaibhav.kalel@intelizign.com::a7fb12aa-9610-439f-8c24-da96af21593d" providerId="AD" clId="Web-{0C2C3D5B-F7D9-1AC9-E59B-C17FCA7E24AC}" dt="2023-10-16T10:20:34.571" v="768"/>
          <ac:spMkLst>
            <pc:docMk/>
            <pc:sldMk cId="3134216647" sldId="257"/>
            <ac:spMk id="3" creationId="{1883D39A-FCDD-C01B-2EA3-9303224D9C2B}"/>
          </ac:spMkLst>
        </pc:spChg>
        <pc:spChg chg="add del">
          <ac:chgData name="Kalel, Vaibhav" userId="S::vaibhav.kalel@intelizign.com::a7fb12aa-9610-439f-8c24-da96af21593d" providerId="AD" clId="Web-{0C2C3D5B-F7D9-1AC9-E59B-C17FCA7E24AC}" dt="2023-10-16T10:20:34.571" v="768"/>
          <ac:spMkLst>
            <pc:docMk/>
            <pc:sldMk cId="3134216647" sldId="257"/>
            <ac:spMk id="9" creationId="{67B74F2B-9534-4540-96B0-5C8E958B940F}"/>
          </ac:spMkLst>
        </pc:spChg>
        <pc:spChg chg="add del">
          <ac:chgData name="Kalel, Vaibhav" userId="S::vaibhav.kalel@intelizign.com::a7fb12aa-9610-439f-8c24-da96af21593d" providerId="AD" clId="Web-{0C2C3D5B-F7D9-1AC9-E59B-C17FCA7E24AC}" dt="2023-10-16T10:20:34.555" v="767"/>
          <ac:spMkLst>
            <pc:docMk/>
            <pc:sldMk cId="3134216647" sldId="257"/>
            <ac:spMk id="16" creationId="{E844E128-FF69-4E9F-8327-6B504B3C5AE1}"/>
          </ac:spMkLst>
        </pc:spChg>
        <pc:spChg chg="add">
          <ac:chgData name="Kalel, Vaibhav" userId="S::vaibhav.kalel@intelizign.com::a7fb12aa-9610-439f-8c24-da96af21593d" providerId="AD" clId="Web-{0C2C3D5B-F7D9-1AC9-E59B-C17FCA7E24AC}" dt="2023-10-16T10:20:34.571" v="768"/>
          <ac:spMkLst>
            <pc:docMk/>
            <pc:sldMk cId="3134216647" sldId="257"/>
            <ac:spMk id="20" creationId="{C1B60310-C5C3-46A0-A452-2A0B008434DA}"/>
          </ac:spMkLst>
        </pc:spChg>
        <pc:spChg chg="add">
          <ac:chgData name="Kalel, Vaibhav" userId="S::vaibhav.kalel@intelizign.com::a7fb12aa-9610-439f-8c24-da96af21593d" providerId="AD" clId="Web-{0C2C3D5B-F7D9-1AC9-E59B-C17FCA7E24AC}" dt="2023-10-16T10:20:34.571" v="768"/>
          <ac:spMkLst>
            <pc:docMk/>
            <pc:sldMk cId="3134216647" sldId="257"/>
            <ac:spMk id="21" creationId="{67B74F2B-9534-4540-96B0-5C8E958B940F}"/>
          </ac:spMkLst>
        </pc:spChg>
        <pc:picChg chg="add mod ord">
          <ac:chgData name="Kalel, Vaibhav" userId="S::vaibhav.kalel@intelizign.com::a7fb12aa-9610-439f-8c24-da96af21593d" providerId="AD" clId="Web-{0C2C3D5B-F7D9-1AC9-E59B-C17FCA7E24AC}" dt="2023-10-16T10:20:34.571" v="768"/>
          <ac:picMkLst>
            <pc:docMk/>
            <pc:sldMk cId="3134216647" sldId="257"/>
            <ac:picMk id="5" creationId="{D8CC36C1-B0BB-D709-4349-8F520573361A}"/>
          </ac:picMkLst>
        </pc:picChg>
        <pc:cxnChg chg="add del">
          <ac:chgData name="Kalel, Vaibhav" userId="S::vaibhav.kalel@intelizign.com::a7fb12aa-9610-439f-8c24-da96af21593d" providerId="AD" clId="Web-{0C2C3D5B-F7D9-1AC9-E59B-C17FCA7E24AC}" dt="2023-10-16T10:20:34.571" v="768"/>
          <ac:cxnSpMkLst>
            <pc:docMk/>
            <pc:sldMk cId="3134216647" sldId="257"/>
            <ac:cxnSpMk id="11" creationId="{33BECB2B-2CFA-412C-880F-C4B60974936F}"/>
          </ac:cxnSpMkLst>
        </pc:cxnChg>
        <pc:cxnChg chg="add del">
          <ac:chgData name="Kalel, Vaibhav" userId="S::vaibhav.kalel@intelizign.com::a7fb12aa-9610-439f-8c24-da96af21593d" providerId="AD" clId="Web-{0C2C3D5B-F7D9-1AC9-E59B-C17FCA7E24AC}" dt="2023-10-16T10:20:34.555" v="767"/>
          <ac:cxnSpMkLst>
            <pc:docMk/>
            <pc:sldMk cId="3134216647" sldId="257"/>
            <ac:cxnSpMk id="18" creationId="{055CEADF-09EA-423C-8C45-F94AF44D5AF0}"/>
          </ac:cxnSpMkLst>
        </pc:cxnChg>
        <pc:cxnChg chg="add">
          <ac:chgData name="Kalel, Vaibhav" userId="S::vaibhav.kalel@intelizign.com::a7fb12aa-9610-439f-8c24-da96af21593d" providerId="AD" clId="Web-{0C2C3D5B-F7D9-1AC9-E59B-C17FCA7E24AC}" dt="2023-10-16T10:20:34.571" v="768"/>
          <ac:cxnSpMkLst>
            <pc:docMk/>
            <pc:sldMk cId="3134216647" sldId="257"/>
            <ac:cxnSpMk id="22" creationId="{33BECB2B-2CFA-412C-880F-C4B60974936F}"/>
          </ac:cxnSpMkLst>
        </pc:cxnChg>
      </pc:sldChg>
      <pc:sldChg chg="addSp delSp modSp new mod setBg setClrOvrMap">
        <pc:chgData name="Kalel, Vaibhav" userId="S::vaibhav.kalel@intelizign.com::a7fb12aa-9610-439f-8c24-da96af21593d" providerId="AD" clId="Web-{0C2C3D5B-F7D9-1AC9-E59B-C17FCA7E24AC}" dt="2023-10-16T08:47:14.030" v="137" actId="1076"/>
        <pc:sldMkLst>
          <pc:docMk/>
          <pc:sldMk cId="3438814210" sldId="258"/>
        </pc:sldMkLst>
        <pc:spChg chg="mod">
          <ac:chgData name="Kalel, Vaibhav" userId="S::vaibhav.kalel@intelizign.com::a7fb12aa-9610-439f-8c24-da96af21593d" providerId="AD" clId="Web-{0C2C3D5B-F7D9-1AC9-E59B-C17FCA7E24AC}" dt="2023-10-16T08:47:03.717" v="133"/>
          <ac:spMkLst>
            <pc:docMk/>
            <pc:sldMk cId="3438814210" sldId="258"/>
            <ac:spMk id="2" creationId="{EDDE8938-6618-D54D-676F-DAB56E45945D}"/>
          </ac:spMkLst>
        </pc:spChg>
        <pc:spChg chg="del mod">
          <ac:chgData name="Kalel, Vaibhav" userId="S::vaibhav.kalel@intelizign.com::a7fb12aa-9610-439f-8c24-da96af21593d" providerId="AD" clId="Web-{0C2C3D5B-F7D9-1AC9-E59B-C17FCA7E24AC}" dt="2023-10-16T08:44:35.743" v="115"/>
          <ac:spMkLst>
            <pc:docMk/>
            <pc:sldMk cId="3438814210" sldId="258"/>
            <ac:spMk id="3" creationId="{2583AEE7-5D0B-824F-D949-24C7980860DB}"/>
          </ac:spMkLst>
        </pc:spChg>
        <pc:spChg chg="add del">
          <ac:chgData name="Kalel, Vaibhav" userId="S::vaibhav.kalel@intelizign.com::a7fb12aa-9610-439f-8c24-da96af21593d" providerId="AD" clId="Web-{0C2C3D5B-F7D9-1AC9-E59B-C17FCA7E24AC}" dt="2023-10-16T08:46:36.513" v="130"/>
          <ac:spMkLst>
            <pc:docMk/>
            <pc:sldMk cId="3438814210" sldId="258"/>
            <ac:spMk id="9" creationId="{0F6F1E82-F603-49E4-9641-09EEA984A343}"/>
          </ac:spMkLst>
        </pc:spChg>
        <pc:spChg chg="add del">
          <ac:chgData name="Kalel, Vaibhav" userId="S::vaibhav.kalel@intelizign.com::a7fb12aa-9610-439f-8c24-da96af21593d" providerId="AD" clId="Web-{0C2C3D5B-F7D9-1AC9-E59B-C17FCA7E24AC}" dt="2023-10-16T08:46:36.513" v="130"/>
          <ac:spMkLst>
            <pc:docMk/>
            <pc:sldMk cId="3438814210" sldId="258"/>
            <ac:spMk id="13" creationId="{9D1595AB-90F6-488F-B5E3-F8CFCC8FAA19}"/>
          </ac:spMkLst>
        </pc:spChg>
        <pc:spChg chg="add del">
          <ac:chgData name="Kalel, Vaibhav" userId="S::vaibhav.kalel@intelizign.com::a7fb12aa-9610-439f-8c24-da96af21593d" providerId="AD" clId="Web-{0C2C3D5B-F7D9-1AC9-E59B-C17FCA7E24AC}" dt="2023-10-16T08:47:03.717" v="133"/>
          <ac:spMkLst>
            <pc:docMk/>
            <pc:sldMk cId="3438814210" sldId="258"/>
            <ac:spMk id="18" creationId="{0F6F1E82-F603-49E4-9641-09EEA984A343}"/>
          </ac:spMkLst>
        </pc:spChg>
        <pc:spChg chg="add del">
          <ac:chgData name="Kalel, Vaibhav" userId="S::vaibhav.kalel@intelizign.com::a7fb12aa-9610-439f-8c24-da96af21593d" providerId="AD" clId="Web-{0C2C3D5B-F7D9-1AC9-E59B-C17FCA7E24AC}" dt="2023-10-16T08:47:03.717" v="133"/>
          <ac:spMkLst>
            <pc:docMk/>
            <pc:sldMk cId="3438814210" sldId="258"/>
            <ac:spMk id="22" creationId="{9D1595AB-90F6-488F-B5E3-F8CFCC8FAA19}"/>
          </ac:spMkLst>
        </pc:spChg>
        <pc:spChg chg="add del">
          <ac:chgData name="Kalel, Vaibhav" userId="S::vaibhav.kalel@intelizign.com::a7fb12aa-9610-439f-8c24-da96af21593d" providerId="AD" clId="Web-{0C2C3D5B-F7D9-1AC9-E59B-C17FCA7E24AC}" dt="2023-10-16T08:47:03.717" v="133"/>
          <ac:spMkLst>
            <pc:docMk/>
            <pc:sldMk cId="3438814210" sldId="258"/>
            <ac:spMk id="27" creationId="{68BDBE5C-BBE9-4E89-BEE5-DEB6EAB8702D}"/>
          </ac:spMkLst>
        </pc:spChg>
        <pc:spChg chg="add del">
          <ac:chgData name="Kalel, Vaibhav" userId="S::vaibhav.kalel@intelizign.com::a7fb12aa-9610-439f-8c24-da96af21593d" providerId="AD" clId="Web-{0C2C3D5B-F7D9-1AC9-E59B-C17FCA7E24AC}" dt="2023-10-16T08:47:03.717" v="133"/>
          <ac:spMkLst>
            <pc:docMk/>
            <pc:sldMk cId="3438814210" sldId="258"/>
            <ac:spMk id="31" creationId="{DFC4168B-AA75-4715-9B96-CF84B170A68B}"/>
          </ac:spMkLst>
        </pc:spChg>
        <pc:graphicFrameChg chg="add mod modGraphic">
          <ac:chgData name="Kalel, Vaibhav" userId="S::vaibhav.kalel@intelizign.com::a7fb12aa-9610-439f-8c24-da96af21593d" providerId="AD" clId="Web-{0C2C3D5B-F7D9-1AC9-E59B-C17FCA7E24AC}" dt="2023-10-16T08:47:14.030" v="137" actId="1076"/>
          <ac:graphicFrameMkLst>
            <pc:docMk/>
            <pc:sldMk cId="3438814210" sldId="258"/>
            <ac:graphicFrameMk id="5" creationId="{79CCF8F2-68E4-AA4E-8D50-25A6F47606C8}"/>
          </ac:graphicFrameMkLst>
        </pc:graphicFrameChg>
        <pc:cxnChg chg="add del">
          <ac:chgData name="Kalel, Vaibhav" userId="S::vaibhav.kalel@intelizign.com::a7fb12aa-9610-439f-8c24-da96af21593d" providerId="AD" clId="Web-{0C2C3D5B-F7D9-1AC9-E59B-C17FCA7E24AC}" dt="2023-10-16T08:46:36.513" v="130"/>
          <ac:cxnSpMkLst>
            <pc:docMk/>
            <pc:sldMk cId="3438814210" sldId="258"/>
            <ac:cxnSpMk id="11" creationId="{C81CFD00-FC30-4AFB-A61F-3127B2C90F71}"/>
          </ac:cxnSpMkLst>
        </pc:cxnChg>
        <pc:cxnChg chg="add del">
          <ac:chgData name="Kalel, Vaibhav" userId="S::vaibhav.kalel@intelizign.com::a7fb12aa-9610-439f-8c24-da96af21593d" providerId="AD" clId="Web-{0C2C3D5B-F7D9-1AC9-E59B-C17FCA7E24AC}" dt="2023-10-16T08:47:03.717" v="133"/>
          <ac:cxnSpMkLst>
            <pc:docMk/>
            <pc:sldMk cId="3438814210" sldId="258"/>
            <ac:cxnSpMk id="20" creationId="{C81CFD00-FC30-4AFB-A61F-3127B2C90F71}"/>
          </ac:cxnSpMkLst>
        </pc:cxnChg>
        <pc:cxnChg chg="add del">
          <ac:chgData name="Kalel, Vaibhav" userId="S::vaibhav.kalel@intelizign.com::a7fb12aa-9610-439f-8c24-da96af21593d" providerId="AD" clId="Web-{0C2C3D5B-F7D9-1AC9-E59B-C17FCA7E24AC}" dt="2023-10-16T08:47:03.717" v="133"/>
          <ac:cxnSpMkLst>
            <pc:docMk/>
            <pc:sldMk cId="3438814210" sldId="258"/>
            <ac:cxnSpMk id="29" creationId="{2752F38C-F560-47AA-90AD-209F39C04150}"/>
          </ac:cxnSpMkLst>
        </pc:cxnChg>
      </pc:sldChg>
      <pc:sldChg chg="addSp delSp modSp new mod setBg setClrOvrMap">
        <pc:chgData name="Kalel, Vaibhav" userId="S::vaibhav.kalel@intelizign.com::a7fb12aa-9610-439f-8c24-da96af21593d" providerId="AD" clId="Web-{0C2C3D5B-F7D9-1AC9-E59B-C17FCA7E24AC}" dt="2023-10-16T09:04:51.928" v="252" actId="14100"/>
        <pc:sldMkLst>
          <pc:docMk/>
          <pc:sldMk cId="1434227174" sldId="259"/>
        </pc:sldMkLst>
        <pc:spChg chg="mod">
          <ac:chgData name="Kalel, Vaibhav" userId="S::vaibhav.kalel@intelizign.com::a7fb12aa-9610-439f-8c24-da96af21593d" providerId="AD" clId="Web-{0C2C3D5B-F7D9-1AC9-E59B-C17FCA7E24AC}" dt="2023-10-16T09:03:56.207" v="248" actId="20577"/>
          <ac:spMkLst>
            <pc:docMk/>
            <pc:sldMk cId="1434227174" sldId="259"/>
            <ac:spMk id="2" creationId="{0CE89ECB-9E52-5C04-652B-C4C0ED2F9733}"/>
          </ac:spMkLst>
        </pc:spChg>
        <pc:spChg chg="mod">
          <ac:chgData name="Kalel, Vaibhav" userId="S::vaibhav.kalel@intelizign.com::a7fb12aa-9610-439f-8c24-da96af21593d" providerId="AD" clId="Web-{0C2C3D5B-F7D9-1AC9-E59B-C17FCA7E24AC}" dt="2023-10-16T09:04:51.928" v="252" actId="14100"/>
          <ac:spMkLst>
            <pc:docMk/>
            <pc:sldMk cId="1434227174" sldId="259"/>
            <ac:spMk id="3" creationId="{6A4B9281-0041-5F67-AD95-D6EB160CE14E}"/>
          </ac:spMkLst>
        </pc:spChg>
        <pc:spChg chg="add del">
          <ac:chgData name="Kalel, Vaibhav" userId="S::vaibhav.kalel@intelizign.com::a7fb12aa-9610-439f-8c24-da96af21593d" providerId="AD" clId="Web-{0C2C3D5B-F7D9-1AC9-E59B-C17FCA7E24AC}" dt="2023-10-16T08:48:42.127" v="159"/>
          <ac:spMkLst>
            <pc:docMk/>
            <pc:sldMk cId="1434227174" sldId="259"/>
            <ac:spMk id="9" creationId="{E844E128-FF69-4E9F-8327-6B504B3C5AE1}"/>
          </ac:spMkLst>
        </pc:spChg>
        <pc:spChg chg="add">
          <ac:chgData name="Kalel, Vaibhav" userId="S::vaibhav.kalel@intelizign.com::a7fb12aa-9610-439f-8c24-da96af21593d" providerId="AD" clId="Web-{0C2C3D5B-F7D9-1AC9-E59B-C17FCA7E24AC}" dt="2023-10-16T08:48:42.142" v="160"/>
          <ac:spMkLst>
            <pc:docMk/>
            <pc:sldMk cId="1434227174" sldId="259"/>
            <ac:spMk id="13" creationId="{67B74F2B-9534-4540-96B0-5C8E958B940F}"/>
          </ac:spMkLst>
        </pc:spChg>
        <pc:picChg chg="add del">
          <ac:chgData name="Kalel, Vaibhav" userId="S::vaibhav.kalel@intelizign.com::a7fb12aa-9610-439f-8c24-da96af21593d" providerId="AD" clId="Web-{0C2C3D5B-F7D9-1AC9-E59B-C17FCA7E24AC}" dt="2023-10-16T08:48:42.127" v="159"/>
          <ac:picMkLst>
            <pc:docMk/>
            <pc:sldMk cId="1434227174" sldId="259"/>
            <ac:picMk id="5" creationId="{B6AC9F88-6F58-E71D-F1EA-F36CDA6E0C00}"/>
          </ac:picMkLst>
        </pc:picChg>
        <pc:picChg chg="add">
          <ac:chgData name="Kalel, Vaibhav" userId="S::vaibhav.kalel@intelizign.com::a7fb12aa-9610-439f-8c24-da96af21593d" providerId="AD" clId="Web-{0C2C3D5B-F7D9-1AC9-E59B-C17FCA7E24AC}" dt="2023-10-16T08:48:42.142" v="160"/>
          <ac:picMkLst>
            <pc:docMk/>
            <pc:sldMk cId="1434227174" sldId="259"/>
            <ac:picMk id="14" creationId="{602ED0B0-58F0-8DD8-9EE0-D6873EB71FE4}"/>
          </ac:picMkLst>
        </pc:picChg>
        <pc:cxnChg chg="add del">
          <ac:chgData name="Kalel, Vaibhav" userId="S::vaibhav.kalel@intelizign.com::a7fb12aa-9610-439f-8c24-da96af21593d" providerId="AD" clId="Web-{0C2C3D5B-F7D9-1AC9-E59B-C17FCA7E24AC}" dt="2023-10-16T08:48:42.127" v="159"/>
          <ac:cxnSpMkLst>
            <pc:docMk/>
            <pc:sldMk cId="1434227174" sldId="259"/>
            <ac:cxnSpMk id="11" creationId="{055CEADF-09EA-423C-8C45-F94AF44D5AF0}"/>
          </ac:cxnSpMkLst>
        </pc:cxnChg>
        <pc:cxnChg chg="add">
          <ac:chgData name="Kalel, Vaibhav" userId="S::vaibhav.kalel@intelizign.com::a7fb12aa-9610-439f-8c24-da96af21593d" providerId="AD" clId="Web-{0C2C3D5B-F7D9-1AC9-E59B-C17FCA7E24AC}" dt="2023-10-16T08:48:42.142" v="160"/>
          <ac:cxnSpMkLst>
            <pc:docMk/>
            <pc:sldMk cId="1434227174" sldId="259"/>
            <ac:cxnSpMk id="15" creationId="{33BECB2B-2CFA-412C-880F-C4B60974936F}"/>
          </ac:cxnSpMkLst>
        </pc:cxnChg>
      </pc:sldChg>
      <pc:sldChg chg="addSp delSp modSp new mod setBg setClrOvrMap">
        <pc:chgData name="Kalel, Vaibhav" userId="S::vaibhav.kalel@intelizign.com::a7fb12aa-9610-439f-8c24-da96af21593d" providerId="AD" clId="Web-{0C2C3D5B-F7D9-1AC9-E59B-C17FCA7E24AC}" dt="2023-10-16T09:01:33.483" v="226" actId="14100"/>
        <pc:sldMkLst>
          <pc:docMk/>
          <pc:sldMk cId="3201213219" sldId="260"/>
        </pc:sldMkLst>
        <pc:spChg chg="mod">
          <ac:chgData name="Kalel, Vaibhav" userId="S::vaibhav.kalel@intelizign.com::a7fb12aa-9610-439f-8c24-da96af21593d" providerId="AD" clId="Web-{0C2C3D5B-F7D9-1AC9-E59B-C17FCA7E24AC}" dt="2023-10-16T09:01:20.561" v="221"/>
          <ac:spMkLst>
            <pc:docMk/>
            <pc:sldMk cId="3201213219" sldId="260"/>
            <ac:spMk id="2" creationId="{DC1694E1-145E-F50F-3888-220AFE9C88A2}"/>
          </ac:spMkLst>
        </pc:spChg>
        <pc:spChg chg="add del mod">
          <ac:chgData name="Kalel, Vaibhav" userId="S::vaibhav.kalel@intelizign.com::a7fb12aa-9610-439f-8c24-da96af21593d" providerId="AD" clId="Web-{0C2C3D5B-F7D9-1AC9-E59B-C17FCA7E24AC}" dt="2023-10-16T08:53:31.403" v="204"/>
          <ac:spMkLst>
            <pc:docMk/>
            <pc:sldMk cId="3201213219" sldId="260"/>
            <ac:spMk id="3" creationId="{FF05DD92-7EF8-6674-CA5A-5769A094D694}"/>
          </ac:spMkLst>
        </pc:spChg>
        <pc:spChg chg="add del">
          <ac:chgData name="Kalel, Vaibhav" userId="S::vaibhav.kalel@intelizign.com::a7fb12aa-9610-439f-8c24-da96af21593d" providerId="AD" clId="Web-{0C2C3D5B-F7D9-1AC9-E59B-C17FCA7E24AC}" dt="2023-10-16T08:53:25.153" v="201"/>
          <ac:spMkLst>
            <pc:docMk/>
            <pc:sldMk cId="3201213219" sldId="260"/>
            <ac:spMk id="9" creationId="{0F6F1E82-F603-49E4-9641-09EEA984A343}"/>
          </ac:spMkLst>
        </pc:spChg>
        <pc:spChg chg="add del">
          <ac:chgData name="Kalel, Vaibhav" userId="S::vaibhav.kalel@intelizign.com::a7fb12aa-9610-439f-8c24-da96af21593d" providerId="AD" clId="Web-{0C2C3D5B-F7D9-1AC9-E59B-C17FCA7E24AC}" dt="2023-10-16T08:53:25.153" v="201"/>
          <ac:spMkLst>
            <pc:docMk/>
            <pc:sldMk cId="3201213219" sldId="260"/>
            <ac:spMk id="13" creationId="{9D1595AB-90F6-488F-B5E3-F8CFCC8FAA19}"/>
          </ac:spMkLst>
        </pc:spChg>
        <pc:spChg chg="add del">
          <ac:chgData name="Kalel, Vaibhav" userId="S::vaibhav.kalel@intelizign.com::a7fb12aa-9610-439f-8c24-da96af21593d" providerId="AD" clId="Web-{0C2C3D5B-F7D9-1AC9-E59B-C17FCA7E24AC}" dt="2023-10-16T08:53:31.356" v="203"/>
          <ac:spMkLst>
            <pc:docMk/>
            <pc:sldMk cId="3201213219" sldId="260"/>
            <ac:spMk id="15" creationId="{E844E128-FF69-4E9F-8327-6B504B3C5AE1}"/>
          </ac:spMkLst>
        </pc:spChg>
        <pc:spChg chg="add del">
          <ac:chgData name="Kalel, Vaibhav" userId="S::vaibhav.kalel@intelizign.com::a7fb12aa-9610-439f-8c24-da96af21593d" providerId="AD" clId="Web-{0C2C3D5B-F7D9-1AC9-E59B-C17FCA7E24AC}" dt="2023-10-16T08:53:31.356" v="203"/>
          <ac:spMkLst>
            <pc:docMk/>
            <pc:sldMk cId="3201213219" sldId="260"/>
            <ac:spMk id="18" creationId="{FF05DD92-7EF8-6674-CA5A-5769A094D694}"/>
          </ac:spMkLst>
        </pc:spChg>
        <pc:spChg chg="add del">
          <ac:chgData name="Kalel, Vaibhav" userId="S::vaibhav.kalel@intelizign.com::a7fb12aa-9610-439f-8c24-da96af21593d" providerId="AD" clId="Web-{0C2C3D5B-F7D9-1AC9-E59B-C17FCA7E24AC}" dt="2023-10-16T08:54:03.904" v="210"/>
          <ac:spMkLst>
            <pc:docMk/>
            <pc:sldMk cId="3201213219" sldId="260"/>
            <ac:spMk id="25" creationId="{0F6F1E82-F603-49E4-9641-09EEA984A343}"/>
          </ac:spMkLst>
        </pc:spChg>
        <pc:spChg chg="add del">
          <ac:chgData name="Kalel, Vaibhav" userId="S::vaibhav.kalel@intelizign.com::a7fb12aa-9610-439f-8c24-da96af21593d" providerId="AD" clId="Web-{0C2C3D5B-F7D9-1AC9-E59B-C17FCA7E24AC}" dt="2023-10-16T08:54:03.904" v="210"/>
          <ac:spMkLst>
            <pc:docMk/>
            <pc:sldMk cId="3201213219" sldId="260"/>
            <ac:spMk id="29" creationId="{9D1595AB-90F6-488F-B5E3-F8CFCC8FAA19}"/>
          </ac:spMkLst>
        </pc:spChg>
        <pc:spChg chg="add del">
          <ac:chgData name="Kalel, Vaibhav" userId="S::vaibhav.kalel@intelizign.com::a7fb12aa-9610-439f-8c24-da96af21593d" providerId="AD" clId="Web-{0C2C3D5B-F7D9-1AC9-E59B-C17FCA7E24AC}" dt="2023-10-16T08:54:44.968" v="214"/>
          <ac:spMkLst>
            <pc:docMk/>
            <pc:sldMk cId="3201213219" sldId="260"/>
            <ac:spMk id="31" creationId="{88F0A37D-2337-4AAF-98B0-7E4E9B98719A}"/>
          </ac:spMkLst>
        </pc:spChg>
        <pc:spChg chg="add del">
          <ac:chgData name="Kalel, Vaibhav" userId="S::vaibhav.kalel@intelizign.com::a7fb12aa-9610-439f-8c24-da96af21593d" providerId="AD" clId="Web-{0C2C3D5B-F7D9-1AC9-E59B-C17FCA7E24AC}" dt="2023-10-16T08:54:44.968" v="214"/>
          <ac:spMkLst>
            <pc:docMk/>
            <pc:sldMk cId="3201213219" sldId="260"/>
            <ac:spMk id="33" creationId="{F7234D70-FB65-4E99-985E-64D219674D45}"/>
          </ac:spMkLst>
        </pc:spChg>
        <pc:spChg chg="add del">
          <ac:chgData name="Kalel, Vaibhav" userId="S::vaibhav.kalel@intelizign.com::a7fb12aa-9610-439f-8c24-da96af21593d" providerId="AD" clId="Web-{0C2C3D5B-F7D9-1AC9-E59B-C17FCA7E24AC}" dt="2023-10-16T09:01:20.623" v="222"/>
          <ac:spMkLst>
            <pc:docMk/>
            <pc:sldMk cId="3201213219" sldId="260"/>
            <ac:spMk id="38" creationId="{4FD69FDD-BA96-4954-ADAC-DA35030A0CBE}"/>
          </ac:spMkLst>
        </pc:spChg>
        <pc:spChg chg="add del">
          <ac:chgData name="Kalel, Vaibhav" userId="S::vaibhav.kalel@intelizign.com::a7fb12aa-9610-439f-8c24-da96af21593d" providerId="AD" clId="Web-{0C2C3D5B-F7D9-1AC9-E59B-C17FCA7E24AC}" dt="2023-10-16T09:01:20.623" v="222"/>
          <ac:spMkLst>
            <pc:docMk/>
            <pc:sldMk cId="3201213219" sldId="260"/>
            <ac:spMk id="40" creationId="{21026ED8-45A7-435A-B4ED-2DDAD6EEDCC7}"/>
          </ac:spMkLst>
        </pc:spChg>
        <pc:spChg chg="add del">
          <ac:chgData name="Kalel, Vaibhav" userId="S::vaibhav.kalel@intelizign.com::a7fb12aa-9610-439f-8c24-da96af21593d" providerId="AD" clId="Web-{0C2C3D5B-F7D9-1AC9-E59B-C17FCA7E24AC}" dt="2023-10-16T09:01:20.561" v="221"/>
          <ac:spMkLst>
            <pc:docMk/>
            <pc:sldMk cId="3201213219" sldId="260"/>
            <ac:spMk id="45" creationId="{2B6C9846-B5AB-4E52-988D-F7E5865C9E4B}"/>
          </ac:spMkLst>
        </pc:spChg>
        <pc:spChg chg="add del">
          <ac:chgData name="Kalel, Vaibhav" userId="S::vaibhav.kalel@intelizign.com::a7fb12aa-9610-439f-8c24-da96af21593d" providerId="AD" clId="Web-{0C2C3D5B-F7D9-1AC9-E59B-C17FCA7E24AC}" dt="2023-10-16T09:01:20.561" v="221"/>
          <ac:spMkLst>
            <pc:docMk/>
            <pc:sldMk cId="3201213219" sldId="260"/>
            <ac:spMk id="47" creationId="{6F3D7E8E-8467-4198-87E0-ADC1B60467FC}"/>
          </ac:spMkLst>
        </pc:spChg>
        <pc:spChg chg="add">
          <ac:chgData name="Kalel, Vaibhav" userId="S::vaibhav.kalel@intelizign.com::a7fb12aa-9610-439f-8c24-da96af21593d" providerId="AD" clId="Web-{0C2C3D5B-F7D9-1AC9-E59B-C17FCA7E24AC}" dt="2023-10-16T09:01:20.623" v="222"/>
          <ac:spMkLst>
            <pc:docMk/>
            <pc:sldMk cId="3201213219" sldId="260"/>
            <ac:spMk id="49" creationId="{4FD69FDD-BA96-4954-ADAC-DA35030A0CBE}"/>
          </ac:spMkLst>
        </pc:spChg>
        <pc:spChg chg="add">
          <ac:chgData name="Kalel, Vaibhav" userId="S::vaibhav.kalel@intelizign.com::a7fb12aa-9610-439f-8c24-da96af21593d" providerId="AD" clId="Web-{0C2C3D5B-F7D9-1AC9-E59B-C17FCA7E24AC}" dt="2023-10-16T09:01:20.623" v="222"/>
          <ac:spMkLst>
            <pc:docMk/>
            <pc:sldMk cId="3201213219" sldId="260"/>
            <ac:spMk id="50" creationId="{21026ED8-45A7-435A-B4ED-2DDAD6EEDCC7}"/>
          </ac:spMkLst>
        </pc:spChg>
        <pc:graphicFrameChg chg="add del">
          <ac:chgData name="Kalel, Vaibhav" userId="S::vaibhav.kalel@intelizign.com::a7fb12aa-9610-439f-8c24-da96af21593d" providerId="AD" clId="Web-{0C2C3D5B-F7D9-1AC9-E59B-C17FCA7E24AC}" dt="2023-10-16T08:53:25.153" v="201"/>
          <ac:graphicFrameMkLst>
            <pc:docMk/>
            <pc:sldMk cId="3201213219" sldId="260"/>
            <ac:graphicFrameMk id="5" creationId="{68C2F544-D937-48E9-70F6-6229766323B1}"/>
          </ac:graphicFrameMkLst>
        </pc:graphicFrameChg>
        <pc:graphicFrameChg chg="add mod modGraphic">
          <ac:chgData name="Kalel, Vaibhav" userId="S::vaibhav.kalel@intelizign.com::a7fb12aa-9610-439f-8c24-da96af21593d" providerId="AD" clId="Web-{0C2C3D5B-F7D9-1AC9-E59B-C17FCA7E24AC}" dt="2023-10-16T09:01:33.483" v="226" actId="14100"/>
          <ac:graphicFrameMkLst>
            <pc:docMk/>
            <pc:sldMk cId="3201213219" sldId="260"/>
            <ac:graphicFrameMk id="20" creationId="{AA25D471-59CA-7B8E-5F4A-460ABE8F1C82}"/>
          </ac:graphicFrameMkLst>
        </pc:graphicFrameChg>
        <pc:picChg chg="add del">
          <ac:chgData name="Kalel, Vaibhav" userId="S::vaibhav.kalel@intelizign.com::a7fb12aa-9610-439f-8c24-da96af21593d" providerId="AD" clId="Web-{0C2C3D5B-F7D9-1AC9-E59B-C17FCA7E24AC}" dt="2023-10-16T08:53:31.356" v="203"/>
          <ac:picMkLst>
            <pc:docMk/>
            <pc:sldMk cId="3201213219" sldId="260"/>
            <ac:picMk id="16" creationId="{71E35DF6-7525-7723-6B09-1CB53B050986}"/>
          </ac:picMkLst>
        </pc:picChg>
        <pc:cxnChg chg="add del">
          <ac:chgData name="Kalel, Vaibhav" userId="S::vaibhav.kalel@intelizign.com::a7fb12aa-9610-439f-8c24-da96af21593d" providerId="AD" clId="Web-{0C2C3D5B-F7D9-1AC9-E59B-C17FCA7E24AC}" dt="2023-10-16T08:53:25.153" v="201"/>
          <ac:cxnSpMkLst>
            <pc:docMk/>
            <pc:sldMk cId="3201213219" sldId="260"/>
            <ac:cxnSpMk id="11" creationId="{C81CFD00-FC30-4AFB-A61F-3127B2C90F71}"/>
          </ac:cxnSpMkLst>
        </pc:cxnChg>
        <pc:cxnChg chg="add del">
          <ac:chgData name="Kalel, Vaibhav" userId="S::vaibhav.kalel@intelizign.com::a7fb12aa-9610-439f-8c24-da96af21593d" providerId="AD" clId="Web-{0C2C3D5B-F7D9-1AC9-E59B-C17FCA7E24AC}" dt="2023-10-16T08:53:31.356" v="203"/>
          <ac:cxnSpMkLst>
            <pc:docMk/>
            <pc:sldMk cId="3201213219" sldId="260"/>
            <ac:cxnSpMk id="17" creationId="{055CEADF-09EA-423C-8C45-F94AF44D5AF0}"/>
          </ac:cxnSpMkLst>
        </pc:cxnChg>
        <pc:cxnChg chg="add del">
          <ac:chgData name="Kalel, Vaibhav" userId="S::vaibhav.kalel@intelizign.com::a7fb12aa-9610-439f-8c24-da96af21593d" providerId="AD" clId="Web-{0C2C3D5B-F7D9-1AC9-E59B-C17FCA7E24AC}" dt="2023-10-16T08:54:03.904" v="210"/>
          <ac:cxnSpMkLst>
            <pc:docMk/>
            <pc:sldMk cId="3201213219" sldId="260"/>
            <ac:cxnSpMk id="27" creationId="{C81CFD00-FC30-4AFB-A61F-3127B2C90F71}"/>
          </ac:cxnSpMkLst>
        </pc:cxnChg>
        <pc:cxnChg chg="add del">
          <ac:chgData name="Kalel, Vaibhav" userId="S::vaibhav.kalel@intelizign.com::a7fb12aa-9610-439f-8c24-da96af21593d" providerId="AD" clId="Web-{0C2C3D5B-F7D9-1AC9-E59B-C17FCA7E24AC}" dt="2023-10-16T08:54:44.968" v="214"/>
          <ac:cxnSpMkLst>
            <pc:docMk/>
            <pc:sldMk cId="3201213219" sldId="260"/>
            <ac:cxnSpMk id="32" creationId="{F15CCCF0-E573-463A-9760-1FDC0B2CFBD7}"/>
          </ac:cxnSpMkLst>
        </pc:cxnChg>
      </pc:sldChg>
      <pc:sldChg chg="addSp delSp modSp new">
        <pc:chgData name="Kalel, Vaibhav" userId="S::vaibhav.kalel@intelizign.com::a7fb12aa-9610-439f-8c24-da96af21593d" providerId="AD" clId="Web-{0C2C3D5B-F7D9-1AC9-E59B-C17FCA7E24AC}" dt="2023-10-16T09:03:31.191" v="247" actId="14100"/>
        <pc:sldMkLst>
          <pc:docMk/>
          <pc:sldMk cId="2064969766" sldId="261"/>
        </pc:sldMkLst>
        <pc:spChg chg="mod">
          <ac:chgData name="Kalel, Vaibhav" userId="S::vaibhav.kalel@intelizign.com::a7fb12aa-9610-439f-8c24-da96af21593d" providerId="AD" clId="Web-{0C2C3D5B-F7D9-1AC9-E59B-C17FCA7E24AC}" dt="2023-10-16T09:01:56.343" v="233" actId="20577"/>
          <ac:spMkLst>
            <pc:docMk/>
            <pc:sldMk cId="2064969766" sldId="261"/>
            <ac:spMk id="2" creationId="{E5889FC8-8DC1-85B6-E591-3AF2F941B283}"/>
          </ac:spMkLst>
        </pc:spChg>
        <pc:spChg chg="del mod">
          <ac:chgData name="Kalel, Vaibhav" userId="S::vaibhav.kalel@intelizign.com::a7fb12aa-9610-439f-8c24-da96af21593d" providerId="AD" clId="Web-{0C2C3D5B-F7D9-1AC9-E59B-C17FCA7E24AC}" dt="2023-10-16T09:02:50.830" v="243"/>
          <ac:spMkLst>
            <pc:docMk/>
            <pc:sldMk cId="2064969766" sldId="261"/>
            <ac:spMk id="3" creationId="{DC41A4DD-FD63-2841-54C6-36B9F2021124}"/>
          </ac:spMkLst>
        </pc:spChg>
        <pc:graphicFrameChg chg="add mod">
          <ac:chgData name="Kalel, Vaibhav" userId="S::vaibhav.kalel@intelizign.com::a7fb12aa-9610-439f-8c24-da96af21593d" providerId="AD" clId="Web-{0C2C3D5B-F7D9-1AC9-E59B-C17FCA7E24AC}" dt="2023-10-16T09:03:31.191" v="247" actId="14100"/>
          <ac:graphicFrameMkLst>
            <pc:docMk/>
            <pc:sldMk cId="2064969766" sldId="261"/>
            <ac:graphicFrameMk id="5" creationId="{A3644D93-386C-FDA9-F5E2-4D30BABCA9BF}"/>
          </ac:graphicFrameMkLst>
        </pc:graphicFrameChg>
      </pc:sldChg>
      <pc:sldChg chg="addSp delSp modSp new del mod setBg">
        <pc:chgData name="Kalel, Vaibhav" userId="S::vaibhav.kalel@intelizign.com::a7fb12aa-9610-439f-8c24-da96af21593d" providerId="AD" clId="Web-{0C2C3D5B-F7D9-1AC9-E59B-C17FCA7E24AC}" dt="2023-10-16T09:06:24.400" v="267"/>
        <pc:sldMkLst>
          <pc:docMk/>
          <pc:sldMk cId="1549694076" sldId="262"/>
        </pc:sldMkLst>
        <pc:spChg chg="mod">
          <ac:chgData name="Kalel, Vaibhav" userId="S::vaibhav.kalel@intelizign.com::a7fb12aa-9610-439f-8c24-da96af21593d" providerId="AD" clId="Web-{0C2C3D5B-F7D9-1AC9-E59B-C17FCA7E24AC}" dt="2023-10-16T09:06:14.868" v="266"/>
          <ac:spMkLst>
            <pc:docMk/>
            <pc:sldMk cId="1549694076" sldId="262"/>
            <ac:spMk id="2" creationId="{631E3C2E-8B55-8A89-975E-2C7402E5D671}"/>
          </ac:spMkLst>
        </pc:spChg>
        <pc:spChg chg="del">
          <ac:chgData name="Kalel, Vaibhav" userId="S::vaibhav.kalel@intelizign.com::a7fb12aa-9610-439f-8c24-da96af21593d" providerId="AD" clId="Web-{0C2C3D5B-F7D9-1AC9-E59B-C17FCA7E24AC}" dt="2023-10-16T09:06:14.868" v="266"/>
          <ac:spMkLst>
            <pc:docMk/>
            <pc:sldMk cId="1549694076" sldId="262"/>
            <ac:spMk id="3" creationId="{CC5F8FE0-8264-40E0-3E19-4E03AA5D30DE}"/>
          </ac:spMkLst>
        </pc:spChg>
        <pc:spChg chg="add">
          <ac:chgData name="Kalel, Vaibhav" userId="S::vaibhav.kalel@intelizign.com::a7fb12aa-9610-439f-8c24-da96af21593d" providerId="AD" clId="Web-{0C2C3D5B-F7D9-1AC9-E59B-C17FCA7E24AC}" dt="2023-10-16T09:06:14.868" v="266"/>
          <ac:spMkLst>
            <pc:docMk/>
            <pc:sldMk cId="1549694076" sldId="262"/>
            <ac:spMk id="9" creationId="{39E3965E-AC41-4711-9D10-E25ABB132D86}"/>
          </ac:spMkLst>
        </pc:spChg>
        <pc:spChg chg="add">
          <ac:chgData name="Kalel, Vaibhav" userId="S::vaibhav.kalel@intelizign.com::a7fb12aa-9610-439f-8c24-da96af21593d" providerId="AD" clId="Web-{0C2C3D5B-F7D9-1AC9-E59B-C17FCA7E24AC}" dt="2023-10-16T09:06:14.868" v="266"/>
          <ac:spMkLst>
            <pc:docMk/>
            <pc:sldMk cId="1549694076" sldId="262"/>
            <ac:spMk id="13" creationId="{B72BB70C-3B10-43FF-83F9-C064151F9037}"/>
          </ac:spMkLst>
        </pc:spChg>
        <pc:spChg chg="add">
          <ac:chgData name="Kalel, Vaibhav" userId="S::vaibhav.kalel@intelizign.com::a7fb12aa-9610-439f-8c24-da96af21593d" providerId="AD" clId="Web-{0C2C3D5B-F7D9-1AC9-E59B-C17FCA7E24AC}" dt="2023-10-16T09:06:14.868" v="266"/>
          <ac:spMkLst>
            <pc:docMk/>
            <pc:sldMk cId="1549694076" sldId="262"/>
            <ac:spMk id="17" creationId="{B21FF648-687D-4B69-BB17-1F9649EF811B}"/>
          </ac:spMkLst>
        </pc:spChg>
        <pc:picChg chg="add">
          <ac:chgData name="Kalel, Vaibhav" userId="S::vaibhav.kalel@intelizign.com::a7fb12aa-9610-439f-8c24-da96af21593d" providerId="AD" clId="Web-{0C2C3D5B-F7D9-1AC9-E59B-C17FCA7E24AC}" dt="2023-10-16T09:06:14.868" v="266"/>
          <ac:picMkLst>
            <pc:docMk/>
            <pc:sldMk cId="1549694076" sldId="262"/>
            <ac:picMk id="5" creationId="{781C7583-8713-B938-95E6-F7F5BDE0962D}"/>
          </ac:picMkLst>
        </pc:picChg>
        <pc:cxnChg chg="add">
          <ac:chgData name="Kalel, Vaibhav" userId="S::vaibhav.kalel@intelizign.com::a7fb12aa-9610-439f-8c24-da96af21593d" providerId="AD" clId="Web-{0C2C3D5B-F7D9-1AC9-E59B-C17FCA7E24AC}" dt="2023-10-16T09:06:14.868" v="266"/>
          <ac:cxnSpMkLst>
            <pc:docMk/>
            <pc:sldMk cId="1549694076" sldId="262"/>
            <ac:cxnSpMk id="11" creationId="{1F5DC8C3-BA5F-4EED-BB9A-A14272BD82A1}"/>
          </ac:cxnSpMkLst>
        </pc:cxnChg>
        <pc:cxnChg chg="add">
          <ac:chgData name="Kalel, Vaibhav" userId="S::vaibhav.kalel@intelizign.com::a7fb12aa-9610-439f-8c24-da96af21593d" providerId="AD" clId="Web-{0C2C3D5B-F7D9-1AC9-E59B-C17FCA7E24AC}" dt="2023-10-16T09:06:14.868" v="266"/>
          <ac:cxnSpMkLst>
            <pc:docMk/>
            <pc:sldMk cId="1549694076" sldId="262"/>
            <ac:cxnSpMk id="15" creationId="{D5B557D3-D7B4-404B-84A1-9BD182BE5B06}"/>
          </ac:cxnSpMkLst>
        </pc:cxnChg>
      </pc:sldChg>
      <pc:sldChg chg="addSp delSp modSp new mod setBg setClrOvrMap">
        <pc:chgData name="Kalel, Vaibhav" userId="S::vaibhav.kalel@intelizign.com::a7fb12aa-9610-439f-8c24-da96af21593d" providerId="AD" clId="Web-{0C2C3D5B-F7D9-1AC9-E59B-C17FCA7E24AC}" dt="2023-10-16T09:10:41.784" v="360"/>
        <pc:sldMkLst>
          <pc:docMk/>
          <pc:sldMk cId="3115524473" sldId="262"/>
        </pc:sldMkLst>
        <pc:spChg chg="mod">
          <ac:chgData name="Kalel, Vaibhav" userId="S::vaibhav.kalel@intelizign.com::a7fb12aa-9610-439f-8c24-da96af21593d" providerId="AD" clId="Web-{0C2C3D5B-F7D9-1AC9-E59B-C17FCA7E24AC}" dt="2023-10-16T09:10:41.784" v="360"/>
          <ac:spMkLst>
            <pc:docMk/>
            <pc:sldMk cId="3115524473" sldId="262"/>
            <ac:spMk id="2" creationId="{F9D79C87-367F-44F3-9199-966857419FD7}"/>
          </ac:spMkLst>
        </pc:spChg>
        <pc:spChg chg="mod">
          <ac:chgData name="Kalel, Vaibhav" userId="S::vaibhav.kalel@intelizign.com::a7fb12aa-9610-439f-8c24-da96af21593d" providerId="AD" clId="Web-{0C2C3D5B-F7D9-1AC9-E59B-C17FCA7E24AC}" dt="2023-10-16T09:10:41.784" v="360"/>
          <ac:spMkLst>
            <pc:docMk/>
            <pc:sldMk cId="3115524473" sldId="262"/>
            <ac:spMk id="3" creationId="{7ECAC0CE-909E-94C4-13B8-80B2464E1E95}"/>
          </ac:spMkLst>
        </pc:spChg>
        <pc:spChg chg="add del">
          <ac:chgData name="Kalel, Vaibhav" userId="S::vaibhav.kalel@intelizign.com::a7fb12aa-9610-439f-8c24-da96af21593d" providerId="AD" clId="Web-{0C2C3D5B-F7D9-1AC9-E59B-C17FCA7E24AC}" dt="2023-10-16T09:10:15.862" v="351"/>
          <ac:spMkLst>
            <pc:docMk/>
            <pc:sldMk cId="3115524473" sldId="262"/>
            <ac:spMk id="9" creationId="{990D0034-F768-41E7-85D4-F38C4DE85770}"/>
          </ac:spMkLst>
        </pc:spChg>
        <pc:spChg chg="add del">
          <ac:chgData name="Kalel, Vaibhav" userId="S::vaibhav.kalel@intelizign.com::a7fb12aa-9610-439f-8c24-da96af21593d" providerId="AD" clId="Web-{0C2C3D5B-F7D9-1AC9-E59B-C17FCA7E24AC}" dt="2023-10-16T09:10:15.862" v="351"/>
          <ac:spMkLst>
            <pc:docMk/>
            <pc:sldMk cId="3115524473" sldId="262"/>
            <ac:spMk id="11" creationId="{95B38FD6-641F-41BF-B466-C1C6366420F0}"/>
          </ac:spMkLst>
        </pc:spChg>
        <pc:spChg chg="add del">
          <ac:chgData name="Kalel, Vaibhav" userId="S::vaibhav.kalel@intelizign.com::a7fb12aa-9610-439f-8c24-da96af21593d" providerId="AD" clId="Web-{0C2C3D5B-F7D9-1AC9-E59B-C17FCA7E24AC}" dt="2023-10-16T09:10:15.862" v="351"/>
          <ac:spMkLst>
            <pc:docMk/>
            <pc:sldMk cId="3115524473" sldId="262"/>
            <ac:spMk id="15" creationId="{1FE461C7-FF45-427F-83D7-18DFBD48188D}"/>
          </ac:spMkLst>
        </pc:spChg>
        <pc:spChg chg="add del">
          <ac:chgData name="Kalel, Vaibhav" userId="S::vaibhav.kalel@intelizign.com::a7fb12aa-9610-439f-8c24-da96af21593d" providerId="AD" clId="Web-{0C2C3D5B-F7D9-1AC9-E59B-C17FCA7E24AC}" dt="2023-10-16T09:10:41.784" v="360"/>
          <ac:spMkLst>
            <pc:docMk/>
            <pc:sldMk cId="3115524473" sldId="262"/>
            <ac:spMk id="20" creationId="{990D0034-F768-41E7-85D4-F38C4DE85770}"/>
          </ac:spMkLst>
        </pc:spChg>
        <pc:spChg chg="add">
          <ac:chgData name="Kalel, Vaibhav" userId="S::vaibhav.kalel@intelizign.com::a7fb12aa-9610-439f-8c24-da96af21593d" providerId="AD" clId="Web-{0C2C3D5B-F7D9-1AC9-E59B-C17FCA7E24AC}" dt="2023-10-16T09:10:41.784" v="360"/>
          <ac:spMkLst>
            <pc:docMk/>
            <pc:sldMk cId="3115524473" sldId="262"/>
            <ac:spMk id="27" creationId="{E844E128-FF69-4E9F-8327-6B504B3C5AE1}"/>
          </ac:spMkLst>
        </pc:spChg>
        <pc:picChg chg="add mod ord">
          <ac:chgData name="Kalel, Vaibhav" userId="S::vaibhav.kalel@intelizign.com::a7fb12aa-9610-439f-8c24-da96af21593d" providerId="AD" clId="Web-{0C2C3D5B-F7D9-1AC9-E59B-C17FCA7E24AC}" dt="2023-10-16T09:10:41.784" v="360"/>
          <ac:picMkLst>
            <pc:docMk/>
            <pc:sldMk cId="3115524473" sldId="262"/>
            <ac:picMk id="5" creationId="{DAD4C98F-F7EA-E47D-9F16-253A85C60CAF}"/>
          </ac:picMkLst>
        </pc:picChg>
        <pc:cxnChg chg="add del">
          <ac:chgData name="Kalel, Vaibhav" userId="S::vaibhav.kalel@intelizign.com::a7fb12aa-9610-439f-8c24-da96af21593d" providerId="AD" clId="Web-{0C2C3D5B-F7D9-1AC9-E59B-C17FCA7E24AC}" dt="2023-10-16T09:10:15.862" v="351"/>
          <ac:cxnSpMkLst>
            <pc:docMk/>
            <pc:sldMk cId="3115524473" sldId="262"/>
            <ac:cxnSpMk id="13" creationId="{6BF9119E-766E-4526-AAE5-639F577C0493}"/>
          </ac:cxnSpMkLst>
        </pc:cxnChg>
        <pc:cxnChg chg="add del">
          <ac:chgData name="Kalel, Vaibhav" userId="S::vaibhav.kalel@intelizign.com::a7fb12aa-9610-439f-8c24-da96af21593d" providerId="AD" clId="Web-{0C2C3D5B-F7D9-1AC9-E59B-C17FCA7E24AC}" dt="2023-10-16T09:10:41.784" v="360"/>
          <ac:cxnSpMkLst>
            <pc:docMk/>
            <pc:sldMk cId="3115524473" sldId="262"/>
            <ac:cxnSpMk id="22" creationId="{5A0A5CF6-407C-4691-8122-49DF69D0020D}"/>
          </ac:cxnSpMkLst>
        </pc:cxnChg>
        <pc:cxnChg chg="add">
          <ac:chgData name="Kalel, Vaibhav" userId="S::vaibhav.kalel@intelizign.com::a7fb12aa-9610-439f-8c24-da96af21593d" providerId="AD" clId="Web-{0C2C3D5B-F7D9-1AC9-E59B-C17FCA7E24AC}" dt="2023-10-16T09:10:41.784" v="360"/>
          <ac:cxnSpMkLst>
            <pc:docMk/>
            <pc:sldMk cId="3115524473" sldId="262"/>
            <ac:cxnSpMk id="29" creationId="{055CEADF-09EA-423C-8C45-F94AF44D5AF0}"/>
          </ac:cxnSpMkLst>
        </pc:cxnChg>
      </pc:sldChg>
      <pc:sldChg chg="addSp modSp new mod setBg">
        <pc:chgData name="Kalel, Vaibhav" userId="S::vaibhav.kalel@intelizign.com::a7fb12aa-9610-439f-8c24-da96af21593d" providerId="AD" clId="Web-{0C2C3D5B-F7D9-1AC9-E59B-C17FCA7E24AC}" dt="2023-10-16T09:45:41.924" v="654" actId="20577"/>
        <pc:sldMkLst>
          <pc:docMk/>
          <pc:sldMk cId="4222819763" sldId="263"/>
        </pc:sldMkLst>
        <pc:spChg chg="mod">
          <ac:chgData name="Kalel, Vaibhav" userId="S::vaibhav.kalel@intelizign.com::a7fb12aa-9610-439f-8c24-da96af21593d" providerId="AD" clId="Web-{0C2C3D5B-F7D9-1AC9-E59B-C17FCA7E24AC}" dt="2023-10-16T09:30:02.468" v="499"/>
          <ac:spMkLst>
            <pc:docMk/>
            <pc:sldMk cId="4222819763" sldId="263"/>
            <ac:spMk id="2" creationId="{9C8A1023-7970-0F40-E199-8366866E06A4}"/>
          </ac:spMkLst>
        </pc:spChg>
        <pc:spChg chg="mod">
          <ac:chgData name="Kalel, Vaibhav" userId="S::vaibhav.kalel@intelizign.com::a7fb12aa-9610-439f-8c24-da96af21593d" providerId="AD" clId="Web-{0C2C3D5B-F7D9-1AC9-E59B-C17FCA7E24AC}" dt="2023-10-16T09:45:41.924" v="654" actId="20577"/>
          <ac:spMkLst>
            <pc:docMk/>
            <pc:sldMk cId="4222819763" sldId="263"/>
            <ac:spMk id="3" creationId="{58CA34F6-84DA-647A-D4B4-8A44481F5660}"/>
          </ac:spMkLst>
        </pc:spChg>
        <pc:spChg chg="add">
          <ac:chgData name="Kalel, Vaibhav" userId="S::vaibhav.kalel@intelizign.com::a7fb12aa-9610-439f-8c24-da96af21593d" providerId="AD" clId="Web-{0C2C3D5B-F7D9-1AC9-E59B-C17FCA7E24AC}" dt="2023-10-16T09:30:02.468" v="499"/>
          <ac:spMkLst>
            <pc:docMk/>
            <pc:sldMk cId="4222819763" sldId="263"/>
            <ac:spMk id="9" creationId="{67B74F2B-9534-4540-96B0-5C8E958B940F}"/>
          </ac:spMkLst>
        </pc:spChg>
        <pc:picChg chg="add mod">
          <ac:chgData name="Kalel, Vaibhav" userId="S::vaibhav.kalel@intelizign.com::a7fb12aa-9610-439f-8c24-da96af21593d" providerId="AD" clId="Web-{0C2C3D5B-F7D9-1AC9-E59B-C17FCA7E24AC}" dt="2023-10-16T09:30:50.938" v="511" actId="14100"/>
          <ac:picMkLst>
            <pc:docMk/>
            <pc:sldMk cId="4222819763" sldId="263"/>
            <ac:picMk id="5" creationId="{4450E24C-18B7-7E12-A739-D8F8134E9449}"/>
          </ac:picMkLst>
        </pc:picChg>
        <pc:cxnChg chg="add">
          <ac:chgData name="Kalel, Vaibhav" userId="S::vaibhav.kalel@intelizign.com::a7fb12aa-9610-439f-8c24-da96af21593d" providerId="AD" clId="Web-{0C2C3D5B-F7D9-1AC9-E59B-C17FCA7E24AC}" dt="2023-10-16T09:30:02.468" v="499"/>
          <ac:cxnSpMkLst>
            <pc:docMk/>
            <pc:sldMk cId="4222819763" sldId="263"/>
            <ac:cxnSpMk id="11" creationId="{33BECB2B-2CFA-412C-880F-C4B60974936F}"/>
          </ac:cxnSpMkLst>
        </pc:cxnChg>
      </pc:sldChg>
      <pc:sldChg chg="addSp delSp modSp new add del mod setBg setClrOvrMap">
        <pc:chgData name="Kalel, Vaibhav" userId="S::vaibhav.kalel@intelizign.com::a7fb12aa-9610-439f-8c24-da96af21593d" providerId="AD" clId="Web-{0C2C3D5B-F7D9-1AC9-E59B-C17FCA7E24AC}" dt="2023-10-16T09:43:10.637" v="637" actId="20577"/>
        <pc:sldMkLst>
          <pc:docMk/>
          <pc:sldMk cId="1478976019" sldId="264"/>
        </pc:sldMkLst>
        <pc:spChg chg="mod">
          <ac:chgData name="Kalel, Vaibhav" userId="S::vaibhav.kalel@intelizign.com::a7fb12aa-9610-439f-8c24-da96af21593d" providerId="AD" clId="Web-{0C2C3D5B-F7D9-1AC9-E59B-C17FCA7E24AC}" dt="2023-10-16T09:43:10.637" v="637" actId="20577"/>
          <ac:spMkLst>
            <pc:docMk/>
            <pc:sldMk cId="1478976019" sldId="264"/>
            <ac:spMk id="2" creationId="{08FA2B1F-4DDD-C3BF-47EE-C6DC8F94F3B8}"/>
          </ac:spMkLst>
        </pc:spChg>
        <pc:spChg chg="mod">
          <ac:chgData name="Kalel, Vaibhav" userId="S::vaibhav.kalel@intelizign.com::a7fb12aa-9610-439f-8c24-da96af21593d" providerId="AD" clId="Web-{0C2C3D5B-F7D9-1AC9-E59B-C17FCA7E24AC}" dt="2023-10-16T09:36:02.840" v="579" actId="20577"/>
          <ac:spMkLst>
            <pc:docMk/>
            <pc:sldMk cId="1478976019" sldId="264"/>
            <ac:spMk id="3" creationId="{C8EBBE96-F0E0-033D-4BCF-3E45B8575298}"/>
          </ac:spMkLst>
        </pc:spChg>
        <pc:spChg chg="add del">
          <ac:chgData name="Kalel, Vaibhav" userId="S::vaibhav.kalel@intelizign.com::a7fb12aa-9610-439f-8c24-da96af21593d" providerId="AD" clId="Web-{0C2C3D5B-F7D9-1AC9-E59B-C17FCA7E24AC}" dt="2023-10-16T09:35:50.574" v="574"/>
          <ac:spMkLst>
            <pc:docMk/>
            <pc:sldMk cId="1478976019" sldId="264"/>
            <ac:spMk id="9" creationId="{E844E128-FF69-4E9F-8327-6B504B3C5AE1}"/>
          </ac:spMkLst>
        </pc:spChg>
        <pc:spChg chg="add del">
          <ac:chgData name="Kalel, Vaibhav" userId="S::vaibhav.kalel@intelizign.com::a7fb12aa-9610-439f-8c24-da96af21593d" providerId="AD" clId="Web-{0C2C3D5B-F7D9-1AC9-E59B-C17FCA7E24AC}" dt="2023-10-16T09:35:52.980" v="576"/>
          <ac:spMkLst>
            <pc:docMk/>
            <pc:sldMk cId="1478976019" sldId="264"/>
            <ac:spMk id="13" creationId="{E844E128-FF69-4E9F-8327-6B504B3C5AE1}"/>
          </ac:spMkLst>
        </pc:spChg>
        <pc:spChg chg="add">
          <ac:chgData name="Kalel, Vaibhav" userId="S::vaibhav.kalel@intelizign.com::a7fb12aa-9610-439f-8c24-da96af21593d" providerId="AD" clId="Web-{0C2C3D5B-F7D9-1AC9-E59B-C17FCA7E24AC}" dt="2023-10-16T09:35:52.996" v="577"/>
          <ac:spMkLst>
            <pc:docMk/>
            <pc:sldMk cId="1478976019" sldId="264"/>
            <ac:spMk id="17" creationId="{E844E128-FF69-4E9F-8327-6B504B3C5AE1}"/>
          </ac:spMkLst>
        </pc:spChg>
        <pc:picChg chg="add del">
          <ac:chgData name="Kalel, Vaibhav" userId="S::vaibhav.kalel@intelizign.com::a7fb12aa-9610-439f-8c24-da96af21593d" providerId="AD" clId="Web-{0C2C3D5B-F7D9-1AC9-E59B-C17FCA7E24AC}" dt="2023-10-16T09:35:50.574" v="574"/>
          <ac:picMkLst>
            <pc:docMk/>
            <pc:sldMk cId="1478976019" sldId="264"/>
            <ac:picMk id="5" creationId="{0174A6EF-A088-2519-D9F8-4D26908295E5}"/>
          </ac:picMkLst>
        </pc:picChg>
        <pc:picChg chg="add del">
          <ac:chgData name="Kalel, Vaibhav" userId="S::vaibhav.kalel@intelizign.com::a7fb12aa-9610-439f-8c24-da96af21593d" providerId="AD" clId="Web-{0C2C3D5B-F7D9-1AC9-E59B-C17FCA7E24AC}" dt="2023-10-16T09:35:52.980" v="576"/>
          <ac:picMkLst>
            <pc:docMk/>
            <pc:sldMk cId="1478976019" sldId="264"/>
            <ac:picMk id="14" creationId="{E0DBCF52-2A0A-6669-B73A-68BD91ABFB1E}"/>
          </ac:picMkLst>
        </pc:picChg>
        <pc:picChg chg="add">
          <ac:chgData name="Kalel, Vaibhav" userId="S::vaibhav.kalel@intelizign.com::a7fb12aa-9610-439f-8c24-da96af21593d" providerId="AD" clId="Web-{0C2C3D5B-F7D9-1AC9-E59B-C17FCA7E24AC}" dt="2023-10-16T09:35:52.996" v="577"/>
          <ac:picMkLst>
            <pc:docMk/>
            <pc:sldMk cId="1478976019" sldId="264"/>
            <ac:picMk id="19" creationId="{0174A6EF-A088-2519-D9F8-4D26908295E5}"/>
          </ac:picMkLst>
        </pc:picChg>
        <pc:cxnChg chg="add del">
          <ac:chgData name="Kalel, Vaibhav" userId="S::vaibhav.kalel@intelizign.com::a7fb12aa-9610-439f-8c24-da96af21593d" providerId="AD" clId="Web-{0C2C3D5B-F7D9-1AC9-E59B-C17FCA7E24AC}" dt="2023-10-16T09:35:50.574" v="574"/>
          <ac:cxnSpMkLst>
            <pc:docMk/>
            <pc:sldMk cId="1478976019" sldId="264"/>
            <ac:cxnSpMk id="11" creationId="{055CEADF-09EA-423C-8C45-F94AF44D5AF0}"/>
          </ac:cxnSpMkLst>
        </pc:cxnChg>
        <pc:cxnChg chg="add del">
          <ac:chgData name="Kalel, Vaibhav" userId="S::vaibhav.kalel@intelizign.com::a7fb12aa-9610-439f-8c24-da96af21593d" providerId="AD" clId="Web-{0C2C3D5B-F7D9-1AC9-E59B-C17FCA7E24AC}" dt="2023-10-16T09:35:52.980" v="576"/>
          <ac:cxnSpMkLst>
            <pc:docMk/>
            <pc:sldMk cId="1478976019" sldId="264"/>
            <ac:cxnSpMk id="15" creationId="{055CEADF-09EA-423C-8C45-F94AF44D5AF0}"/>
          </ac:cxnSpMkLst>
        </pc:cxnChg>
        <pc:cxnChg chg="add">
          <ac:chgData name="Kalel, Vaibhav" userId="S::vaibhav.kalel@intelizign.com::a7fb12aa-9610-439f-8c24-da96af21593d" providerId="AD" clId="Web-{0C2C3D5B-F7D9-1AC9-E59B-C17FCA7E24AC}" dt="2023-10-16T09:35:52.996" v="577"/>
          <ac:cxnSpMkLst>
            <pc:docMk/>
            <pc:sldMk cId="1478976019" sldId="264"/>
            <ac:cxnSpMk id="18" creationId="{055CEADF-09EA-423C-8C45-F94AF44D5AF0}"/>
          </ac:cxnSpMkLst>
        </pc:cxnChg>
      </pc:sldChg>
      <pc:sldChg chg="addSp modSp new mod setBg setClrOvrMap">
        <pc:chgData name="Kalel, Vaibhav" userId="S::vaibhav.kalel@intelizign.com::a7fb12aa-9610-439f-8c24-da96af21593d" providerId="AD" clId="Web-{0C2C3D5B-F7D9-1AC9-E59B-C17FCA7E24AC}" dt="2023-10-16T09:41:47.040" v="635"/>
        <pc:sldMkLst>
          <pc:docMk/>
          <pc:sldMk cId="1512198061" sldId="265"/>
        </pc:sldMkLst>
        <pc:spChg chg="mod">
          <ac:chgData name="Kalel, Vaibhav" userId="S::vaibhav.kalel@intelizign.com::a7fb12aa-9610-439f-8c24-da96af21593d" providerId="AD" clId="Web-{0C2C3D5B-F7D9-1AC9-E59B-C17FCA7E24AC}" dt="2023-10-16T09:41:47.040" v="635"/>
          <ac:spMkLst>
            <pc:docMk/>
            <pc:sldMk cId="1512198061" sldId="265"/>
            <ac:spMk id="2" creationId="{A788421C-D9AC-EF15-3A11-C42D9969640D}"/>
          </ac:spMkLst>
        </pc:spChg>
        <pc:spChg chg="mod">
          <ac:chgData name="Kalel, Vaibhav" userId="S::vaibhav.kalel@intelizign.com::a7fb12aa-9610-439f-8c24-da96af21593d" providerId="AD" clId="Web-{0C2C3D5B-F7D9-1AC9-E59B-C17FCA7E24AC}" dt="2023-10-16T09:41:47.040" v="635"/>
          <ac:spMkLst>
            <pc:docMk/>
            <pc:sldMk cId="1512198061" sldId="265"/>
            <ac:spMk id="3" creationId="{145D0E85-648D-7DCF-B7DF-D4D6DE56755D}"/>
          </ac:spMkLst>
        </pc:spChg>
        <pc:spChg chg="add">
          <ac:chgData name="Kalel, Vaibhav" userId="S::vaibhav.kalel@intelizign.com::a7fb12aa-9610-439f-8c24-da96af21593d" providerId="AD" clId="Web-{0C2C3D5B-F7D9-1AC9-E59B-C17FCA7E24AC}" dt="2023-10-16T09:41:47.040" v="635"/>
          <ac:spMkLst>
            <pc:docMk/>
            <pc:sldMk cId="1512198061" sldId="265"/>
            <ac:spMk id="9" creationId="{E844E128-FF69-4E9F-8327-6B504B3C5AE1}"/>
          </ac:spMkLst>
        </pc:spChg>
        <pc:picChg chg="add">
          <ac:chgData name="Kalel, Vaibhav" userId="S::vaibhav.kalel@intelizign.com::a7fb12aa-9610-439f-8c24-da96af21593d" providerId="AD" clId="Web-{0C2C3D5B-F7D9-1AC9-E59B-C17FCA7E24AC}" dt="2023-10-16T09:41:47.040" v="635"/>
          <ac:picMkLst>
            <pc:docMk/>
            <pc:sldMk cId="1512198061" sldId="265"/>
            <ac:picMk id="5" creationId="{34EE15C0-140C-1528-6A7F-5AC1FECD479B}"/>
          </ac:picMkLst>
        </pc:picChg>
        <pc:cxnChg chg="add">
          <ac:chgData name="Kalel, Vaibhav" userId="S::vaibhav.kalel@intelizign.com::a7fb12aa-9610-439f-8c24-da96af21593d" providerId="AD" clId="Web-{0C2C3D5B-F7D9-1AC9-E59B-C17FCA7E24AC}" dt="2023-10-16T09:41:47.040" v="635"/>
          <ac:cxnSpMkLst>
            <pc:docMk/>
            <pc:sldMk cId="1512198061" sldId="265"/>
            <ac:cxnSpMk id="11" creationId="{055CEADF-09EA-423C-8C45-F94AF44D5AF0}"/>
          </ac:cxnSpMkLst>
        </pc:cxnChg>
      </pc:sldChg>
      <pc:sldChg chg="addSp delSp modSp new mod setBg setClrOvrMap">
        <pc:chgData name="Kalel, Vaibhav" userId="S::vaibhav.kalel@intelizign.com::a7fb12aa-9610-439f-8c24-da96af21593d" providerId="AD" clId="Web-{0C2C3D5B-F7D9-1AC9-E59B-C17FCA7E24AC}" dt="2023-10-16T09:44:40.140" v="650" actId="14100"/>
        <pc:sldMkLst>
          <pc:docMk/>
          <pc:sldMk cId="3703531460" sldId="266"/>
        </pc:sldMkLst>
        <pc:spChg chg="mod">
          <ac:chgData name="Kalel, Vaibhav" userId="S::vaibhav.kalel@intelizign.com::a7fb12aa-9610-439f-8c24-da96af21593d" providerId="AD" clId="Web-{0C2C3D5B-F7D9-1AC9-E59B-C17FCA7E24AC}" dt="2023-10-16T09:44:34.249" v="649" actId="20577"/>
          <ac:spMkLst>
            <pc:docMk/>
            <pc:sldMk cId="3703531460" sldId="266"/>
            <ac:spMk id="2" creationId="{ECA67C7E-6C1E-6494-62E8-CC650C97152A}"/>
          </ac:spMkLst>
        </pc:spChg>
        <pc:spChg chg="del mod">
          <ac:chgData name="Kalel, Vaibhav" userId="S::vaibhav.kalel@intelizign.com::a7fb12aa-9610-439f-8c24-da96af21593d" providerId="AD" clId="Web-{0C2C3D5B-F7D9-1AC9-E59B-C17FCA7E24AC}" dt="2023-10-16T09:43:56.998" v="647"/>
          <ac:spMkLst>
            <pc:docMk/>
            <pc:sldMk cId="3703531460" sldId="266"/>
            <ac:spMk id="3" creationId="{40CDF15B-6EE0-A543-03AB-1F37C8B64A59}"/>
          </ac:spMkLst>
        </pc:spChg>
        <pc:spChg chg="add del">
          <ac:chgData name="Kalel, Vaibhav" userId="S::vaibhav.kalel@intelizign.com::a7fb12aa-9610-439f-8c24-da96af21593d" providerId="AD" clId="Web-{0C2C3D5B-F7D9-1AC9-E59B-C17FCA7E24AC}" dt="2023-10-16T09:44:30.484" v="648"/>
          <ac:spMkLst>
            <pc:docMk/>
            <pc:sldMk cId="3703531460" sldId="266"/>
            <ac:spMk id="9" creationId="{0F6F1E82-F603-49E4-9641-09EEA984A343}"/>
          </ac:spMkLst>
        </pc:spChg>
        <pc:spChg chg="add del">
          <ac:chgData name="Kalel, Vaibhav" userId="S::vaibhav.kalel@intelizign.com::a7fb12aa-9610-439f-8c24-da96af21593d" providerId="AD" clId="Web-{0C2C3D5B-F7D9-1AC9-E59B-C17FCA7E24AC}" dt="2023-10-16T09:44:30.484" v="648"/>
          <ac:spMkLst>
            <pc:docMk/>
            <pc:sldMk cId="3703531460" sldId="266"/>
            <ac:spMk id="13" creationId="{9D1595AB-90F6-488F-B5E3-F8CFCC8FAA19}"/>
          </ac:spMkLst>
        </pc:spChg>
        <pc:spChg chg="add">
          <ac:chgData name="Kalel, Vaibhav" userId="S::vaibhav.kalel@intelizign.com::a7fb12aa-9610-439f-8c24-da96af21593d" providerId="AD" clId="Web-{0C2C3D5B-F7D9-1AC9-E59B-C17FCA7E24AC}" dt="2023-10-16T09:44:30.484" v="648"/>
          <ac:spMkLst>
            <pc:docMk/>
            <pc:sldMk cId="3703531460" sldId="266"/>
            <ac:spMk id="18" creationId="{88F0A37D-2337-4AAF-98B0-7E4E9B98719A}"/>
          </ac:spMkLst>
        </pc:spChg>
        <pc:spChg chg="add">
          <ac:chgData name="Kalel, Vaibhav" userId="S::vaibhav.kalel@intelizign.com::a7fb12aa-9610-439f-8c24-da96af21593d" providerId="AD" clId="Web-{0C2C3D5B-F7D9-1AC9-E59B-C17FCA7E24AC}" dt="2023-10-16T09:44:30.484" v="648"/>
          <ac:spMkLst>
            <pc:docMk/>
            <pc:sldMk cId="3703531460" sldId="266"/>
            <ac:spMk id="22" creationId="{F7234D70-FB65-4E99-985E-64D219674D45}"/>
          </ac:spMkLst>
        </pc:spChg>
        <pc:graphicFrameChg chg="add mod modGraphic">
          <ac:chgData name="Kalel, Vaibhav" userId="S::vaibhav.kalel@intelizign.com::a7fb12aa-9610-439f-8c24-da96af21593d" providerId="AD" clId="Web-{0C2C3D5B-F7D9-1AC9-E59B-C17FCA7E24AC}" dt="2023-10-16T09:44:40.140" v="650" actId="14100"/>
          <ac:graphicFrameMkLst>
            <pc:docMk/>
            <pc:sldMk cId="3703531460" sldId="266"/>
            <ac:graphicFrameMk id="5" creationId="{6ABA4C05-B8C1-1655-3998-7C9AFDE68AAE}"/>
          </ac:graphicFrameMkLst>
        </pc:graphicFrameChg>
        <pc:cxnChg chg="add del">
          <ac:chgData name="Kalel, Vaibhav" userId="S::vaibhav.kalel@intelizign.com::a7fb12aa-9610-439f-8c24-da96af21593d" providerId="AD" clId="Web-{0C2C3D5B-F7D9-1AC9-E59B-C17FCA7E24AC}" dt="2023-10-16T09:44:30.484" v="648"/>
          <ac:cxnSpMkLst>
            <pc:docMk/>
            <pc:sldMk cId="3703531460" sldId="266"/>
            <ac:cxnSpMk id="11" creationId="{C81CFD00-FC30-4AFB-A61F-3127B2C90F71}"/>
          </ac:cxnSpMkLst>
        </pc:cxnChg>
        <pc:cxnChg chg="add">
          <ac:chgData name="Kalel, Vaibhav" userId="S::vaibhav.kalel@intelizign.com::a7fb12aa-9610-439f-8c24-da96af21593d" providerId="AD" clId="Web-{0C2C3D5B-F7D9-1AC9-E59B-C17FCA7E24AC}" dt="2023-10-16T09:44:30.484" v="648"/>
          <ac:cxnSpMkLst>
            <pc:docMk/>
            <pc:sldMk cId="3703531460" sldId="266"/>
            <ac:cxnSpMk id="20" creationId="{F15CCCF0-E573-463A-9760-1FDC0B2CFBD7}"/>
          </ac:cxnSpMkLst>
        </pc:cxnChg>
      </pc:sldChg>
      <pc:sldChg chg="addSp delSp modSp new mod setBg setClrOvrMap">
        <pc:chgData name="Kalel, Vaibhav" userId="S::vaibhav.kalel@intelizign.com::a7fb12aa-9610-439f-8c24-da96af21593d" providerId="AD" clId="Web-{0C2C3D5B-F7D9-1AC9-E59B-C17FCA7E24AC}" dt="2023-10-16T09:49:34.229" v="763" actId="20577"/>
        <pc:sldMkLst>
          <pc:docMk/>
          <pc:sldMk cId="302419907" sldId="267"/>
        </pc:sldMkLst>
        <pc:spChg chg="mod">
          <ac:chgData name="Kalel, Vaibhav" userId="S::vaibhav.kalel@intelizign.com::a7fb12aa-9610-439f-8c24-da96af21593d" providerId="AD" clId="Web-{0C2C3D5B-F7D9-1AC9-E59B-C17FCA7E24AC}" dt="2023-10-16T09:49:34.229" v="763" actId="20577"/>
          <ac:spMkLst>
            <pc:docMk/>
            <pc:sldMk cId="302419907" sldId="267"/>
            <ac:spMk id="2" creationId="{3A6770C5-055E-FDB9-AC63-433EFEA16FFE}"/>
          </ac:spMkLst>
        </pc:spChg>
        <pc:spChg chg="del">
          <ac:chgData name="Kalel, Vaibhav" userId="S::vaibhav.kalel@intelizign.com::a7fb12aa-9610-439f-8c24-da96af21593d" providerId="AD" clId="Web-{0C2C3D5B-F7D9-1AC9-E59B-C17FCA7E24AC}" dt="2023-10-16T09:49:14.228" v="725"/>
          <ac:spMkLst>
            <pc:docMk/>
            <pc:sldMk cId="302419907" sldId="267"/>
            <ac:spMk id="3" creationId="{1E8B02A8-337D-5CA5-CE13-584C95BFE0EF}"/>
          </ac:spMkLst>
        </pc:spChg>
        <pc:spChg chg="add">
          <ac:chgData name="Kalel, Vaibhav" userId="S::vaibhav.kalel@intelizign.com::a7fb12aa-9610-439f-8c24-da96af21593d" providerId="AD" clId="Web-{0C2C3D5B-F7D9-1AC9-E59B-C17FCA7E24AC}" dt="2023-10-16T09:49:14.228" v="725"/>
          <ac:spMkLst>
            <pc:docMk/>
            <pc:sldMk cId="302419907" sldId="267"/>
            <ac:spMk id="9" creationId="{39E3965E-AC41-4711-9D10-E25ABB132D86}"/>
          </ac:spMkLst>
        </pc:spChg>
        <pc:spChg chg="add">
          <ac:chgData name="Kalel, Vaibhav" userId="S::vaibhav.kalel@intelizign.com::a7fb12aa-9610-439f-8c24-da96af21593d" providerId="AD" clId="Web-{0C2C3D5B-F7D9-1AC9-E59B-C17FCA7E24AC}" dt="2023-10-16T09:49:14.228" v="725"/>
          <ac:spMkLst>
            <pc:docMk/>
            <pc:sldMk cId="302419907" sldId="267"/>
            <ac:spMk id="13" creationId="{0AF4F2BA-3C03-4E2C-8ABC-0949B61B3C5E}"/>
          </ac:spMkLst>
        </pc:spChg>
        <pc:spChg chg="add">
          <ac:chgData name="Kalel, Vaibhav" userId="S::vaibhav.kalel@intelizign.com::a7fb12aa-9610-439f-8c24-da96af21593d" providerId="AD" clId="Web-{0C2C3D5B-F7D9-1AC9-E59B-C17FCA7E24AC}" dt="2023-10-16T09:49:14.228" v="725"/>
          <ac:spMkLst>
            <pc:docMk/>
            <pc:sldMk cId="302419907" sldId="267"/>
            <ac:spMk id="17" creationId="{B40A8CA7-7D5A-43B0-A1A0-B558ECA9EED1}"/>
          </ac:spMkLst>
        </pc:spChg>
        <pc:picChg chg="add">
          <ac:chgData name="Kalel, Vaibhav" userId="S::vaibhav.kalel@intelizign.com::a7fb12aa-9610-439f-8c24-da96af21593d" providerId="AD" clId="Web-{0C2C3D5B-F7D9-1AC9-E59B-C17FCA7E24AC}" dt="2023-10-16T09:49:14.228" v="725"/>
          <ac:picMkLst>
            <pc:docMk/>
            <pc:sldMk cId="302419907" sldId="267"/>
            <ac:picMk id="5" creationId="{F91A4730-C4A7-39CA-B975-DA119AF0B05F}"/>
          </ac:picMkLst>
        </pc:picChg>
        <pc:cxnChg chg="add">
          <ac:chgData name="Kalel, Vaibhav" userId="S::vaibhav.kalel@intelizign.com::a7fb12aa-9610-439f-8c24-da96af21593d" providerId="AD" clId="Web-{0C2C3D5B-F7D9-1AC9-E59B-C17FCA7E24AC}" dt="2023-10-16T09:49:14.228" v="725"/>
          <ac:cxnSpMkLst>
            <pc:docMk/>
            <pc:sldMk cId="302419907" sldId="267"/>
            <ac:cxnSpMk id="11" creationId="{1F5DC8C3-BA5F-4EED-BB9A-A14272BD82A1}"/>
          </ac:cxnSpMkLst>
        </pc:cxnChg>
        <pc:cxnChg chg="add">
          <ac:chgData name="Kalel, Vaibhav" userId="S::vaibhav.kalel@intelizign.com::a7fb12aa-9610-439f-8c24-da96af21593d" providerId="AD" clId="Web-{0C2C3D5B-F7D9-1AC9-E59B-C17FCA7E24AC}" dt="2023-10-16T09:49:14.228" v="725"/>
          <ac:cxnSpMkLst>
            <pc:docMk/>
            <pc:sldMk cId="302419907" sldId="267"/>
            <ac:cxnSpMk id="15" creationId="{A07787ED-5EDC-4C54-AD87-55B60D0FE397}"/>
          </ac:cxnSpMkLst>
        </pc:cxnChg>
      </pc:sldChg>
    </pc:docChg>
  </pc:docChgLst>
  <pc:docChgLst>
    <pc:chgData name="Kalel, Vaibhav" userId="S::vaibhav.kalel@intelizign.com::a7fb12aa-9610-439f-8c24-da96af21593d" providerId="AD" clId="Web-{1FC99C13-3D69-4957-8DB9-9139705E2C46}"/>
    <pc:docChg chg="addSld modSld addMainMaster delMainMaster">
      <pc:chgData name="Kalel, Vaibhav" userId="S::vaibhav.kalel@intelizign.com::a7fb12aa-9610-439f-8c24-da96af21593d" providerId="AD" clId="Web-{1FC99C13-3D69-4957-8DB9-9139705E2C46}" dt="2023-10-16T06:20:12.070" v="113" actId="20577"/>
      <pc:docMkLst>
        <pc:docMk/>
      </pc:docMkLst>
      <pc:sldChg chg="addSp modSp mod setBg modClrScheme setClrOvrMap chgLayout">
        <pc:chgData name="Kalel, Vaibhav" userId="S::vaibhav.kalel@intelizign.com::a7fb12aa-9610-439f-8c24-da96af21593d" providerId="AD" clId="Web-{1FC99C13-3D69-4957-8DB9-9139705E2C46}" dt="2023-10-16T06:17:36.456" v="45" actId="20577"/>
        <pc:sldMkLst>
          <pc:docMk/>
          <pc:sldMk cId="109857222" sldId="256"/>
        </pc:sldMkLst>
        <pc:spChg chg="mod">
          <ac:chgData name="Kalel, Vaibhav" userId="S::vaibhav.kalel@intelizign.com::a7fb12aa-9610-439f-8c24-da96af21593d" providerId="AD" clId="Web-{1FC99C13-3D69-4957-8DB9-9139705E2C46}" dt="2023-10-16T06:12:08.087" v="41" actId="20577"/>
          <ac:spMkLst>
            <pc:docMk/>
            <pc:sldMk cId="109857222" sldId="256"/>
            <ac:spMk id="2" creationId="{00000000-0000-0000-0000-000000000000}"/>
          </ac:spMkLst>
        </pc:spChg>
        <pc:spChg chg="mod">
          <ac:chgData name="Kalel, Vaibhav" userId="S::vaibhav.kalel@intelizign.com::a7fb12aa-9610-439f-8c24-da96af21593d" providerId="AD" clId="Web-{1FC99C13-3D69-4957-8DB9-9139705E2C46}" dt="2023-10-16T06:17:36.456" v="45" actId="20577"/>
          <ac:spMkLst>
            <pc:docMk/>
            <pc:sldMk cId="109857222" sldId="256"/>
            <ac:spMk id="3" creationId="{00000000-0000-0000-0000-000000000000}"/>
          </ac:spMkLst>
        </pc:spChg>
        <pc:spChg chg="add">
          <ac:chgData name="Kalel, Vaibhav" userId="S::vaibhav.kalel@intelizign.com::a7fb12aa-9610-439f-8c24-da96af21593d" providerId="AD" clId="Web-{1FC99C13-3D69-4957-8DB9-9139705E2C46}" dt="2023-10-16T06:11:34.727" v="36"/>
          <ac:spMkLst>
            <pc:docMk/>
            <pc:sldMk cId="109857222" sldId="256"/>
            <ac:spMk id="9" creationId="{2FDF0794-1B86-42B2-B8C7-F60123E638ED}"/>
          </ac:spMkLst>
        </pc:spChg>
        <pc:spChg chg="add">
          <ac:chgData name="Kalel, Vaibhav" userId="S::vaibhav.kalel@intelizign.com::a7fb12aa-9610-439f-8c24-da96af21593d" providerId="AD" clId="Web-{1FC99C13-3D69-4957-8DB9-9139705E2C46}" dt="2023-10-16T06:11:34.727" v="36"/>
          <ac:spMkLst>
            <pc:docMk/>
            <pc:sldMk cId="109857222" sldId="256"/>
            <ac:spMk id="11" creationId="{C5373426-E26E-431D-959C-5DB96C0B6208}"/>
          </ac:spMkLst>
        </pc:spChg>
        <pc:spChg chg="add">
          <ac:chgData name="Kalel, Vaibhav" userId="S::vaibhav.kalel@intelizign.com::a7fb12aa-9610-439f-8c24-da96af21593d" providerId="AD" clId="Web-{1FC99C13-3D69-4957-8DB9-9139705E2C46}" dt="2023-10-16T06:11:34.727" v="36"/>
          <ac:spMkLst>
            <pc:docMk/>
            <pc:sldMk cId="109857222" sldId="256"/>
            <ac:spMk id="15" creationId="{E239D8CC-16F4-4B2B-80F0-203C56D0D2DE}"/>
          </ac:spMkLst>
        </pc:spChg>
        <pc:picChg chg="add">
          <ac:chgData name="Kalel, Vaibhav" userId="S::vaibhav.kalel@intelizign.com::a7fb12aa-9610-439f-8c24-da96af21593d" providerId="AD" clId="Web-{1FC99C13-3D69-4957-8DB9-9139705E2C46}" dt="2023-10-16T06:11:34.727" v="36"/>
          <ac:picMkLst>
            <pc:docMk/>
            <pc:sldMk cId="109857222" sldId="256"/>
            <ac:picMk id="4" creationId="{CED88A1F-7D0F-7899-2E2E-724E5E49DB24}"/>
          </ac:picMkLst>
        </pc:picChg>
        <pc:cxnChg chg="add">
          <ac:chgData name="Kalel, Vaibhav" userId="S::vaibhav.kalel@intelizign.com::a7fb12aa-9610-439f-8c24-da96af21593d" providerId="AD" clId="Web-{1FC99C13-3D69-4957-8DB9-9139705E2C46}" dt="2023-10-16T06:11:34.727" v="36"/>
          <ac:cxnSpMkLst>
            <pc:docMk/>
            <pc:sldMk cId="109857222" sldId="256"/>
            <ac:cxnSpMk id="13" creationId="{96D07482-83A3-4451-943C-B46961082957}"/>
          </ac:cxnSpMkLst>
        </pc:cxnChg>
      </pc:sldChg>
      <pc:sldChg chg="modSp new">
        <pc:chgData name="Kalel, Vaibhav" userId="S::vaibhav.kalel@intelizign.com::a7fb12aa-9610-439f-8c24-da96af21593d" providerId="AD" clId="Web-{1FC99C13-3D69-4957-8DB9-9139705E2C46}" dt="2023-10-16T06:20:12.070" v="113" actId="20577"/>
        <pc:sldMkLst>
          <pc:docMk/>
          <pc:sldMk cId="3134216647" sldId="257"/>
        </pc:sldMkLst>
        <pc:spChg chg="mod">
          <ac:chgData name="Kalel, Vaibhav" userId="S::vaibhav.kalel@intelizign.com::a7fb12aa-9610-439f-8c24-da96af21593d" providerId="AD" clId="Web-{1FC99C13-3D69-4957-8DB9-9139705E2C46}" dt="2023-10-16T06:18:13.894" v="53" actId="20577"/>
          <ac:spMkLst>
            <pc:docMk/>
            <pc:sldMk cId="3134216647" sldId="257"/>
            <ac:spMk id="2" creationId="{BCEA767B-B136-C858-FEF5-D8BFBE80F192}"/>
          </ac:spMkLst>
        </pc:spChg>
        <pc:spChg chg="mod">
          <ac:chgData name="Kalel, Vaibhav" userId="S::vaibhav.kalel@intelizign.com::a7fb12aa-9610-439f-8c24-da96af21593d" providerId="AD" clId="Web-{1FC99C13-3D69-4957-8DB9-9139705E2C46}" dt="2023-10-16T06:20:12.070" v="113" actId="20577"/>
          <ac:spMkLst>
            <pc:docMk/>
            <pc:sldMk cId="3134216647" sldId="257"/>
            <ac:spMk id="3" creationId="{1883D39A-FCDD-C01B-2EA3-9303224D9C2B}"/>
          </ac:spMkLst>
        </pc:spChg>
      </pc:sldChg>
      <pc:sldMasterChg chg="del delSldLayout">
        <pc:chgData name="Kalel, Vaibhav" userId="S::vaibhav.kalel@intelizign.com::a7fb12aa-9610-439f-8c24-da96af21593d" providerId="AD" clId="Web-{1FC99C13-3D69-4957-8DB9-9139705E2C46}" dt="2023-10-16T06:11:34.727" v="36"/>
        <pc:sldMasterMkLst>
          <pc:docMk/>
          <pc:sldMasterMk cId="2460954070" sldId="2147483660"/>
        </pc:sldMasterMkLst>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2385387890" sldId="2147483661"/>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949138452" sldId="2147483662"/>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2591524520" sldId="2147483663"/>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1203092039" sldId="2147483664"/>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3733172339" sldId="2147483665"/>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3210312558" sldId="2147483666"/>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3146388984" sldId="2147483667"/>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3171841454" sldId="2147483668"/>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1718958274" sldId="2147483669"/>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2202905451" sldId="2147483670"/>
          </pc:sldLayoutMkLst>
        </pc:sldLayoutChg>
        <pc:sldLayoutChg chg="del">
          <pc:chgData name="Kalel, Vaibhav" userId="S::vaibhav.kalel@intelizign.com::a7fb12aa-9610-439f-8c24-da96af21593d" providerId="AD" clId="Web-{1FC99C13-3D69-4957-8DB9-9139705E2C46}" dt="2023-10-16T06:11:34.727" v="36"/>
          <pc:sldLayoutMkLst>
            <pc:docMk/>
            <pc:sldMasterMk cId="2460954070" sldId="2147483660"/>
            <pc:sldLayoutMk cId="3479445657" sldId="2147483671"/>
          </pc:sldLayoutMkLst>
        </pc:sldLayoutChg>
      </pc:sldMasterChg>
      <pc:sldMasterChg chg="add addSldLayout">
        <pc:chgData name="Kalel, Vaibhav" userId="S::vaibhav.kalel@intelizign.com::a7fb12aa-9610-439f-8c24-da96af21593d" providerId="AD" clId="Web-{1FC99C13-3D69-4957-8DB9-9139705E2C46}" dt="2023-10-16T06:11:34.727" v="36"/>
        <pc:sldMasterMkLst>
          <pc:docMk/>
          <pc:sldMasterMk cId="2626627056" sldId="2147483737"/>
        </pc:sldMasterMkLst>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541686950" sldId="2147483726"/>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3951922272" sldId="2147483727"/>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1622606916" sldId="2147483728"/>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1799096079" sldId="2147483729"/>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3030082615" sldId="2147483730"/>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2082488359" sldId="2147483731"/>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836116602" sldId="2147483732"/>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3489375275" sldId="2147483733"/>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47797177" sldId="2147483734"/>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4019620536" sldId="2147483735"/>
          </pc:sldLayoutMkLst>
        </pc:sldLayoutChg>
        <pc:sldLayoutChg chg="add">
          <pc:chgData name="Kalel, Vaibhav" userId="S::vaibhav.kalel@intelizign.com::a7fb12aa-9610-439f-8c24-da96af21593d" providerId="AD" clId="Web-{1FC99C13-3D69-4957-8DB9-9139705E2C46}" dt="2023-10-16T06:11:34.727" v="36"/>
          <pc:sldLayoutMkLst>
            <pc:docMk/>
            <pc:sldMasterMk cId="2626627056" sldId="2147483737"/>
            <pc:sldLayoutMk cId="2117861437" sldId="2147483736"/>
          </pc:sldLayoutMkLst>
        </pc:sldLayoutChg>
      </pc:sldMasterChg>
    </pc:docChg>
  </pc:docChgLst>
  <pc:docChgLst>
    <pc:chgData name="Kalel, Vaibhav" userId="S::vaibhav.kalel@intelizign.com::a7fb12aa-9610-439f-8c24-da96af21593d" providerId="AD" clId="Web-{DE5959F0-8725-3E71-84F1-B776CC6C2DA9}"/>
    <pc:docChg chg="modSld sldOrd">
      <pc:chgData name="Kalel, Vaibhav" userId="S::vaibhav.kalel@intelizign.com::a7fb12aa-9610-439f-8c24-da96af21593d" providerId="AD" clId="Web-{DE5959F0-8725-3E71-84F1-B776CC6C2DA9}" dt="2023-10-17T01:36:22.224" v="2" actId="20577"/>
      <pc:docMkLst>
        <pc:docMk/>
      </pc:docMkLst>
      <pc:sldChg chg="modSp ord">
        <pc:chgData name="Kalel, Vaibhav" userId="S::vaibhav.kalel@intelizign.com::a7fb12aa-9610-439f-8c24-da96af21593d" providerId="AD" clId="Web-{DE5959F0-8725-3E71-84F1-B776CC6C2DA9}" dt="2023-10-17T01:36:22.224" v="2" actId="20577"/>
        <pc:sldMkLst>
          <pc:docMk/>
          <pc:sldMk cId="3134216647" sldId="257"/>
        </pc:sldMkLst>
        <pc:spChg chg="mod">
          <ac:chgData name="Kalel, Vaibhav" userId="S::vaibhav.kalel@intelizign.com::a7fb12aa-9610-439f-8c24-da96af21593d" providerId="AD" clId="Web-{DE5959F0-8725-3E71-84F1-B776CC6C2DA9}" dt="2023-10-17T01:36:22.224" v="2" actId="20577"/>
          <ac:spMkLst>
            <pc:docMk/>
            <pc:sldMk cId="3134216647" sldId="257"/>
            <ac:spMk id="3" creationId="{1883D39A-FCDD-C01B-2EA3-9303224D9C2B}"/>
          </ac:spMkLst>
        </pc:spChg>
      </pc:sldChg>
    </pc:docChg>
  </pc:docChgLst>
  <pc:docChgLst>
    <pc:chgData name="Kalel, Vaibhav" userId="S::vaibhav.kalel@intelizign.com::a7fb12aa-9610-439f-8c24-da96af21593d" providerId="AD" clId="Web-{EDC500C2-B03C-CB3E-7135-E8D268265C5A}"/>
    <pc:docChg chg="modSld">
      <pc:chgData name="Kalel, Vaibhav" userId="S::vaibhav.kalel@intelizign.com::a7fb12aa-9610-439f-8c24-da96af21593d" providerId="AD" clId="Web-{EDC500C2-B03C-CB3E-7135-E8D268265C5A}" dt="2023-10-17T04:27:17.999" v="26" actId="1076"/>
      <pc:docMkLst>
        <pc:docMk/>
      </pc:docMkLst>
      <pc:sldChg chg="modSp">
        <pc:chgData name="Kalel, Vaibhav" userId="S::vaibhav.kalel@intelizign.com::a7fb12aa-9610-439f-8c24-da96af21593d" providerId="AD" clId="Web-{EDC500C2-B03C-CB3E-7135-E8D268265C5A}" dt="2023-10-17T04:27:17.999" v="26" actId="1076"/>
        <pc:sldMkLst>
          <pc:docMk/>
          <pc:sldMk cId="109857222" sldId="256"/>
        </pc:sldMkLst>
        <pc:spChg chg="mod">
          <ac:chgData name="Kalel, Vaibhav" userId="S::vaibhav.kalel@intelizign.com::a7fb12aa-9610-439f-8c24-da96af21593d" providerId="AD" clId="Web-{EDC500C2-B03C-CB3E-7135-E8D268265C5A}" dt="2023-10-17T04:27:17.999" v="26" actId="1076"/>
          <ac:spMkLst>
            <pc:docMk/>
            <pc:sldMk cId="109857222" sldId="256"/>
            <ac:spMk id="2" creationId="{00000000-0000-0000-0000-000000000000}"/>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7921E-D2C6-4D86-AE20-9E0B6A224770}"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5D8D2E94-7E9D-4E05-A4F2-085F54316890}">
      <dgm:prSet/>
      <dgm:spPr/>
      <dgm:t>
        <a:bodyPr/>
        <a:lstStyle/>
        <a:p>
          <a:pPr>
            <a:lnSpc>
              <a:spcPct val="100000"/>
            </a:lnSpc>
            <a:defRPr b="1"/>
          </a:pPr>
          <a:r>
            <a:rPr lang="en-US" b="1" dirty="0"/>
            <a:t>Sign in to AWS Console:</a:t>
          </a:r>
          <a:r>
            <a:rPr lang="en-US" dirty="0"/>
            <a:t> Log in to your AWS Management Console using your AWS account credentials.</a:t>
          </a:r>
        </a:p>
      </dgm:t>
    </dgm:pt>
    <dgm:pt modelId="{4CF0C754-DD3E-4490-894C-5251D93282BD}" type="parTrans" cxnId="{24D206E9-8FED-4D8D-A455-C7BAD2FB3057}">
      <dgm:prSet/>
      <dgm:spPr/>
      <dgm:t>
        <a:bodyPr/>
        <a:lstStyle/>
        <a:p>
          <a:endParaRPr lang="en-US"/>
        </a:p>
      </dgm:t>
    </dgm:pt>
    <dgm:pt modelId="{4F1A1426-56EF-4112-A2C7-E1C9B272819C}" type="sibTrans" cxnId="{24D206E9-8FED-4D8D-A455-C7BAD2FB3057}">
      <dgm:prSet/>
      <dgm:spPr/>
      <dgm:t>
        <a:bodyPr/>
        <a:lstStyle/>
        <a:p>
          <a:endParaRPr lang="en-US"/>
        </a:p>
      </dgm:t>
    </dgm:pt>
    <dgm:pt modelId="{A54B63B2-0807-4804-A888-1608362C7181}">
      <dgm:prSet/>
      <dgm:spPr/>
      <dgm:t>
        <a:bodyPr/>
        <a:lstStyle/>
        <a:p>
          <a:pPr>
            <a:lnSpc>
              <a:spcPct val="100000"/>
            </a:lnSpc>
            <a:defRPr b="1"/>
          </a:pPr>
          <a:r>
            <a:rPr lang="en-US" b="1" dirty="0"/>
            <a:t>Open Amazon API Gateway:</a:t>
          </a:r>
          <a:r>
            <a:rPr lang="en-US" dirty="0"/>
            <a:t> Once you're logged in, you can find Amazon API Gateway under the "Networking &amp; Content Delivery" section in the AWS Management Console. Click on "API Gateway" to access the service.</a:t>
          </a:r>
        </a:p>
      </dgm:t>
    </dgm:pt>
    <dgm:pt modelId="{F25EA967-248A-4531-892B-6EE8C9955D6D}" type="parTrans" cxnId="{3500D46C-D9B0-4A57-9BA4-21140A8FBB02}">
      <dgm:prSet/>
      <dgm:spPr/>
      <dgm:t>
        <a:bodyPr/>
        <a:lstStyle/>
        <a:p>
          <a:endParaRPr lang="en-US"/>
        </a:p>
      </dgm:t>
    </dgm:pt>
    <dgm:pt modelId="{0F154998-7901-422B-858D-46B1F107F4D7}" type="sibTrans" cxnId="{3500D46C-D9B0-4A57-9BA4-21140A8FBB02}">
      <dgm:prSet/>
      <dgm:spPr/>
      <dgm:t>
        <a:bodyPr/>
        <a:lstStyle/>
        <a:p>
          <a:endParaRPr lang="en-US"/>
        </a:p>
      </dgm:t>
    </dgm:pt>
    <dgm:pt modelId="{DBAD2093-FC44-4EC0-969A-49511E0AF317}">
      <dgm:prSet/>
      <dgm:spPr/>
      <dgm:t>
        <a:bodyPr/>
        <a:lstStyle/>
        <a:p>
          <a:pPr>
            <a:lnSpc>
              <a:spcPct val="100000"/>
            </a:lnSpc>
            <a:defRPr b="1"/>
          </a:pPr>
          <a:r>
            <a:rPr lang="en-US" b="1" dirty="0"/>
            <a:t>Create a New API:</a:t>
          </a:r>
          <a:r>
            <a:rPr lang="en-US" dirty="0"/>
            <a:t> In the API Gateway dashboard, click the "Create API" button.</a:t>
          </a:r>
        </a:p>
      </dgm:t>
    </dgm:pt>
    <dgm:pt modelId="{39477712-31F8-48BD-9999-060DF3B8E0CA}" type="parTrans" cxnId="{AE855E66-368B-4918-B348-4824E4679A81}">
      <dgm:prSet/>
      <dgm:spPr/>
      <dgm:t>
        <a:bodyPr/>
        <a:lstStyle/>
        <a:p>
          <a:endParaRPr lang="en-US"/>
        </a:p>
      </dgm:t>
    </dgm:pt>
    <dgm:pt modelId="{92F6D2F7-E09D-4FC4-AA6D-9B027B5A53DE}" type="sibTrans" cxnId="{AE855E66-368B-4918-B348-4824E4679A81}">
      <dgm:prSet/>
      <dgm:spPr/>
      <dgm:t>
        <a:bodyPr/>
        <a:lstStyle/>
        <a:p>
          <a:endParaRPr lang="en-US"/>
        </a:p>
      </dgm:t>
    </dgm:pt>
    <dgm:pt modelId="{77CF93D1-FE34-4F5B-B227-3CCDDC782836}">
      <dgm:prSet/>
      <dgm:spPr/>
      <dgm:t>
        <a:bodyPr/>
        <a:lstStyle/>
        <a:p>
          <a:pPr rtl="0">
            <a:defRPr b="1"/>
          </a:pPr>
          <a:r>
            <a:rPr lang="en-US" b="1" dirty="0"/>
            <a:t>Choose API Type:</a:t>
          </a:r>
          <a:r>
            <a:rPr lang="en-US" dirty="0"/>
            <a:t> You'll need to choose the type of API you want to create. There are three options:</a:t>
          </a:r>
          <a:endParaRPr lang="en-US" b="1" dirty="0">
            <a:latin typeface="Georgia Pro Cond Light" panose="020F0302020204030204"/>
          </a:endParaRPr>
        </a:p>
      </dgm:t>
    </dgm:pt>
    <dgm:pt modelId="{44C9840F-BDA3-4A39-997C-1B2DBBD38D12}" type="parTrans" cxnId="{A10221EE-9A1E-43AB-9A95-15D868A63CA3}">
      <dgm:prSet/>
      <dgm:spPr/>
      <dgm:t>
        <a:bodyPr/>
        <a:lstStyle/>
        <a:p>
          <a:endParaRPr lang="en-US"/>
        </a:p>
      </dgm:t>
    </dgm:pt>
    <dgm:pt modelId="{4C9ED550-1869-44ED-AA7E-A0F4AA855076}" type="sibTrans" cxnId="{A10221EE-9A1E-43AB-9A95-15D868A63CA3}">
      <dgm:prSet/>
      <dgm:spPr/>
      <dgm:t>
        <a:bodyPr/>
        <a:lstStyle/>
        <a:p>
          <a:endParaRPr lang="en-US"/>
        </a:p>
      </dgm:t>
    </dgm:pt>
    <dgm:pt modelId="{C77526F4-371B-44E0-A623-104243194973}">
      <dgm:prSet/>
      <dgm:spPr/>
      <dgm:t>
        <a:bodyPr/>
        <a:lstStyle/>
        <a:p>
          <a:pPr>
            <a:lnSpc>
              <a:spcPct val="100000"/>
            </a:lnSpc>
          </a:pPr>
          <a:r>
            <a:rPr lang="en-US" b="1" dirty="0"/>
            <a:t>HTTP API:</a:t>
          </a:r>
          <a:r>
            <a:rPr lang="en-US" dirty="0"/>
            <a:t> For lightweight and fast HTTP APIs.</a:t>
          </a:r>
        </a:p>
      </dgm:t>
    </dgm:pt>
    <dgm:pt modelId="{9152FF65-66D9-4313-BA99-A4EA5807ACE7}" type="parTrans" cxnId="{B6984A8C-7F1F-425A-9C60-0CC53966A511}">
      <dgm:prSet/>
      <dgm:spPr/>
      <dgm:t>
        <a:bodyPr/>
        <a:lstStyle/>
        <a:p>
          <a:endParaRPr lang="en-US"/>
        </a:p>
      </dgm:t>
    </dgm:pt>
    <dgm:pt modelId="{375B527C-92AC-40B3-8C7A-3E5270E8E803}" type="sibTrans" cxnId="{B6984A8C-7F1F-425A-9C60-0CC53966A511}">
      <dgm:prSet/>
      <dgm:spPr/>
      <dgm:t>
        <a:bodyPr/>
        <a:lstStyle/>
        <a:p>
          <a:endParaRPr lang="en-US"/>
        </a:p>
      </dgm:t>
    </dgm:pt>
    <dgm:pt modelId="{A3170B4E-39A0-4542-9E46-72BCE155C979}">
      <dgm:prSet/>
      <dgm:spPr/>
      <dgm:t>
        <a:bodyPr/>
        <a:lstStyle/>
        <a:p>
          <a:pPr>
            <a:lnSpc>
              <a:spcPct val="100000"/>
            </a:lnSpc>
          </a:pPr>
          <a:r>
            <a:rPr lang="en-US" b="1" dirty="0"/>
            <a:t>WebSocket API:</a:t>
          </a:r>
          <a:r>
            <a:rPr lang="en-US" dirty="0"/>
            <a:t> For real-time, bidirectional communication over </a:t>
          </a:r>
          <a:r>
            <a:rPr lang="en-US" dirty="0" err="1"/>
            <a:t>WebSockets</a:t>
          </a:r>
          <a:r>
            <a:rPr lang="en-US" dirty="0"/>
            <a:t>.</a:t>
          </a:r>
        </a:p>
      </dgm:t>
    </dgm:pt>
    <dgm:pt modelId="{EBDCE21E-06B7-4EE3-BDC4-0DE9F20AAAD9}" type="parTrans" cxnId="{0C8B1C5E-1322-462A-BDEF-6FEDBD2D2C79}">
      <dgm:prSet/>
      <dgm:spPr/>
      <dgm:t>
        <a:bodyPr/>
        <a:lstStyle/>
        <a:p>
          <a:endParaRPr lang="en-US"/>
        </a:p>
      </dgm:t>
    </dgm:pt>
    <dgm:pt modelId="{AF2DCF29-081E-4F44-ADE7-A202BF1E7044}" type="sibTrans" cxnId="{0C8B1C5E-1322-462A-BDEF-6FEDBD2D2C79}">
      <dgm:prSet/>
      <dgm:spPr/>
      <dgm:t>
        <a:bodyPr/>
        <a:lstStyle/>
        <a:p>
          <a:endParaRPr lang="en-US"/>
        </a:p>
      </dgm:t>
    </dgm:pt>
    <dgm:pt modelId="{80629FEA-6C3F-48D4-BFE9-FA38D79D1219}">
      <dgm:prSet phldr="0"/>
      <dgm:spPr/>
      <dgm:t>
        <a:bodyPr/>
        <a:lstStyle/>
        <a:p>
          <a:pPr>
            <a:lnSpc>
              <a:spcPct val="100000"/>
            </a:lnSpc>
            <a:defRPr b="1"/>
          </a:pPr>
          <a:r>
            <a:rPr lang="en-US" b="1" dirty="0"/>
            <a:t>REST API:</a:t>
          </a:r>
          <a:r>
            <a:rPr lang="en-US" b="0" dirty="0"/>
            <a:t> For building traditional RESTful APIs.</a:t>
          </a:r>
          <a:endParaRPr lang="en-US" dirty="0"/>
        </a:p>
      </dgm:t>
    </dgm:pt>
    <dgm:pt modelId="{0D96A256-2557-4A29-8E44-3B24409D840D}" type="parTrans" cxnId="{F870E076-5E5B-4B43-AF93-0BD47C144637}">
      <dgm:prSet/>
      <dgm:spPr/>
    </dgm:pt>
    <dgm:pt modelId="{A1B40D94-488F-4C12-B91B-9AF832E8D375}" type="sibTrans" cxnId="{F870E076-5E5B-4B43-AF93-0BD47C144637}">
      <dgm:prSet/>
      <dgm:spPr/>
    </dgm:pt>
    <dgm:pt modelId="{5EE08293-3321-4214-B3CD-CD0E22493698}" type="pres">
      <dgm:prSet presAssocID="{FE37921E-D2C6-4D86-AE20-9E0B6A224770}" presName="Name0" presStyleCnt="0">
        <dgm:presLayoutVars>
          <dgm:dir/>
          <dgm:resizeHandles val="exact"/>
        </dgm:presLayoutVars>
      </dgm:prSet>
      <dgm:spPr/>
    </dgm:pt>
    <dgm:pt modelId="{9723DA0F-78CF-445F-B754-DE2EF2FDE28E}" type="pres">
      <dgm:prSet presAssocID="{5D8D2E94-7E9D-4E05-A4F2-085F54316890}" presName="node" presStyleLbl="node1" presStyleIdx="0" presStyleCnt="5">
        <dgm:presLayoutVars>
          <dgm:bulletEnabled val="1"/>
        </dgm:presLayoutVars>
      </dgm:prSet>
      <dgm:spPr/>
    </dgm:pt>
    <dgm:pt modelId="{7BECA666-D0FC-4B53-BD51-09595652005A}" type="pres">
      <dgm:prSet presAssocID="{4F1A1426-56EF-4112-A2C7-E1C9B272819C}" presName="sibTrans" presStyleLbl="sibTrans1D1" presStyleIdx="0" presStyleCnt="4"/>
      <dgm:spPr/>
    </dgm:pt>
    <dgm:pt modelId="{E65A7245-9DFA-4CC8-B58C-7585AE11898D}" type="pres">
      <dgm:prSet presAssocID="{4F1A1426-56EF-4112-A2C7-E1C9B272819C}" presName="connectorText" presStyleLbl="sibTrans1D1" presStyleIdx="0" presStyleCnt="4"/>
      <dgm:spPr/>
    </dgm:pt>
    <dgm:pt modelId="{BCCBE5FD-0D77-46CA-9A47-829CFB5C1B6E}" type="pres">
      <dgm:prSet presAssocID="{A54B63B2-0807-4804-A888-1608362C7181}" presName="node" presStyleLbl="node1" presStyleIdx="1" presStyleCnt="5">
        <dgm:presLayoutVars>
          <dgm:bulletEnabled val="1"/>
        </dgm:presLayoutVars>
      </dgm:prSet>
      <dgm:spPr/>
    </dgm:pt>
    <dgm:pt modelId="{CFC438A8-6149-469E-A260-F14BCF9365B1}" type="pres">
      <dgm:prSet presAssocID="{0F154998-7901-422B-858D-46B1F107F4D7}" presName="sibTrans" presStyleLbl="sibTrans1D1" presStyleIdx="1" presStyleCnt="4"/>
      <dgm:spPr/>
    </dgm:pt>
    <dgm:pt modelId="{21088B73-8C8E-4B8D-BA74-DFB16AD7C489}" type="pres">
      <dgm:prSet presAssocID="{0F154998-7901-422B-858D-46B1F107F4D7}" presName="connectorText" presStyleLbl="sibTrans1D1" presStyleIdx="1" presStyleCnt="4"/>
      <dgm:spPr/>
    </dgm:pt>
    <dgm:pt modelId="{14A55515-1B75-43AE-A2E3-2AAF66850D6E}" type="pres">
      <dgm:prSet presAssocID="{DBAD2093-FC44-4EC0-969A-49511E0AF317}" presName="node" presStyleLbl="node1" presStyleIdx="2" presStyleCnt="5">
        <dgm:presLayoutVars>
          <dgm:bulletEnabled val="1"/>
        </dgm:presLayoutVars>
      </dgm:prSet>
      <dgm:spPr/>
    </dgm:pt>
    <dgm:pt modelId="{81E8DCB3-9B3B-4D46-AE0D-3B29B9226EC1}" type="pres">
      <dgm:prSet presAssocID="{92F6D2F7-E09D-4FC4-AA6D-9B027B5A53DE}" presName="sibTrans" presStyleLbl="sibTrans1D1" presStyleIdx="2" presStyleCnt="4"/>
      <dgm:spPr/>
    </dgm:pt>
    <dgm:pt modelId="{FF09A5F2-6304-4AA9-A6FE-A89B8F33BA84}" type="pres">
      <dgm:prSet presAssocID="{92F6D2F7-E09D-4FC4-AA6D-9B027B5A53DE}" presName="connectorText" presStyleLbl="sibTrans1D1" presStyleIdx="2" presStyleCnt="4"/>
      <dgm:spPr/>
    </dgm:pt>
    <dgm:pt modelId="{6037A9D7-BD57-4EB5-AE00-1F47D472FBEB}" type="pres">
      <dgm:prSet presAssocID="{77CF93D1-FE34-4F5B-B227-3CCDDC782836}" presName="node" presStyleLbl="node1" presStyleIdx="3" presStyleCnt="5">
        <dgm:presLayoutVars>
          <dgm:bulletEnabled val="1"/>
        </dgm:presLayoutVars>
      </dgm:prSet>
      <dgm:spPr/>
    </dgm:pt>
    <dgm:pt modelId="{485D38DF-A60D-4839-9C4F-CD175E334703}" type="pres">
      <dgm:prSet presAssocID="{4C9ED550-1869-44ED-AA7E-A0F4AA855076}" presName="sibTrans" presStyleLbl="sibTrans1D1" presStyleIdx="3" presStyleCnt="4"/>
      <dgm:spPr/>
    </dgm:pt>
    <dgm:pt modelId="{BF81FBEF-4C7D-4574-8030-F4BD38F46FF3}" type="pres">
      <dgm:prSet presAssocID="{4C9ED550-1869-44ED-AA7E-A0F4AA855076}" presName="connectorText" presStyleLbl="sibTrans1D1" presStyleIdx="3" presStyleCnt="4"/>
      <dgm:spPr/>
    </dgm:pt>
    <dgm:pt modelId="{BD51E414-ACF2-4212-8AA9-18CD34A3B1BA}" type="pres">
      <dgm:prSet presAssocID="{80629FEA-6C3F-48D4-BFE9-FA38D79D1219}" presName="node" presStyleLbl="node1" presStyleIdx="4" presStyleCnt="5">
        <dgm:presLayoutVars>
          <dgm:bulletEnabled val="1"/>
        </dgm:presLayoutVars>
      </dgm:prSet>
      <dgm:spPr/>
    </dgm:pt>
  </dgm:ptLst>
  <dgm:cxnLst>
    <dgm:cxn modelId="{B1A13505-80AD-4388-8FCE-AB70F823FD25}" type="presOf" srcId="{A3170B4E-39A0-4542-9E46-72BCE155C979}" destId="{BD51E414-ACF2-4212-8AA9-18CD34A3B1BA}" srcOrd="0" destOrd="2" presId="urn:microsoft.com/office/officeart/2016/7/layout/RepeatingBendingProcessNew"/>
    <dgm:cxn modelId="{A0846508-C76A-4B3E-87EF-4273535A0EB3}" type="presOf" srcId="{FE37921E-D2C6-4D86-AE20-9E0B6A224770}" destId="{5EE08293-3321-4214-B3CD-CD0E22493698}" srcOrd="0" destOrd="0" presId="urn:microsoft.com/office/officeart/2016/7/layout/RepeatingBendingProcessNew"/>
    <dgm:cxn modelId="{08C0A80C-7E06-4D76-8361-03D7E299BD4B}" type="presOf" srcId="{4F1A1426-56EF-4112-A2C7-E1C9B272819C}" destId="{E65A7245-9DFA-4CC8-B58C-7585AE11898D}" srcOrd="1" destOrd="0" presId="urn:microsoft.com/office/officeart/2016/7/layout/RepeatingBendingProcessNew"/>
    <dgm:cxn modelId="{8A9D0A18-F155-44D3-8999-8583641F2EFE}" type="presOf" srcId="{4F1A1426-56EF-4112-A2C7-E1C9B272819C}" destId="{7BECA666-D0FC-4B53-BD51-09595652005A}" srcOrd="0" destOrd="0" presId="urn:microsoft.com/office/officeart/2016/7/layout/RepeatingBendingProcessNew"/>
    <dgm:cxn modelId="{6DE33F3A-8F7D-4072-A0D0-0D233B191929}" type="presOf" srcId="{DBAD2093-FC44-4EC0-969A-49511E0AF317}" destId="{14A55515-1B75-43AE-A2E3-2AAF66850D6E}" srcOrd="0" destOrd="0" presId="urn:microsoft.com/office/officeart/2016/7/layout/RepeatingBendingProcessNew"/>
    <dgm:cxn modelId="{5B3B965D-AA87-421C-9740-6DAC91604EF3}" type="presOf" srcId="{80629FEA-6C3F-48D4-BFE9-FA38D79D1219}" destId="{BD51E414-ACF2-4212-8AA9-18CD34A3B1BA}" srcOrd="0" destOrd="0" presId="urn:microsoft.com/office/officeart/2016/7/layout/RepeatingBendingProcessNew"/>
    <dgm:cxn modelId="{0C8B1C5E-1322-462A-BDEF-6FEDBD2D2C79}" srcId="{80629FEA-6C3F-48D4-BFE9-FA38D79D1219}" destId="{A3170B4E-39A0-4542-9E46-72BCE155C979}" srcOrd="1" destOrd="0" parTransId="{EBDCE21E-06B7-4EE3-BDC4-0DE9F20AAAD9}" sibTransId="{AF2DCF29-081E-4F44-ADE7-A202BF1E7044}"/>
    <dgm:cxn modelId="{AE855E66-368B-4918-B348-4824E4679A81}" srcId="{FE37921E-D2C6-4D86-AE20-9E0B6A224770}" destId="{DBAD2093-FC44-4EC0-969A-49511E0AF317}" srcOrd="2" destOrd="0" parTransId="{39477712-31F8-48BD-9999-060DF3B8E0CA}" sibTransId="{92F6D2F7-E09D-4FC4-AA6D-9B027B5A53DE}"/>
    <dgm:cxn modelId="{3500D46C-D9B0-4A57-9BA4-21140A8FBB02}" srcId="{FE37921E-D2C6-4D86-AE20-9E0B6A224770}" destId="{A54B63B2-0807-4804-A888-1608362C7181}" srcOrd="1" destOrd="0" parTransId="{F25EA967-248A-4531-892B-6EE8C9955D6D}" sibTransId="{0F154998-7901-422B-858D-46B1F107F4D7}"/>
    <dgm:cxn modelId="{2812FB6C-900A-4177-83F8-1FF55AC27505}" type="presOf" srcId="{4C9ED550-1869-44ED-AA7E-A0F4AA855076}" destId="{BF81FBEF-4C7D-4574-8030-F4BD38F46FF3}" srcOrd="1" destOrd="0" presId="urn:microsoft.com/office/officeart/2016/7/layout/RepeatingBendingProcessNew"/>
    <dgm:cxn modelId="{CFD7106E-1A7A-4C05-B91D-BC1A06CF50A4}" type="presOf" srcId="{77CF93D1-FE34-4F5B-B227-3CCDDC782836}" destId="{6037A9D7-BD57-4EB5-AE00-1F47D472FBEB}" srcOrd="0" destOrd="0" presId="urn:microsoft.com/office/officeart/2016/7/layout/RepeatingBendingProcessNew"/>
    <dgm:cxn modelId="{AD862A75-C286-4578-A8B9-7415AA5EB4FE}" type="presOf" srcId="{92F6D2F7-E09D-4FC4-AA6D-9B027B5A53DE}" destId="{81E8DCB3-9B3B-4D46-AE0D-3B29B9226EC1}" srcOrd="0" destOrd="0" presId="urn:microsoft.com/office/officeart/2016/7/layout/RepeatingBendingProcessNew"/>
    <dgm:cxn modelId="{85DCA056-D65B-43E2-833A-EC8B05E23FB7}" type="presOf" srcId="{92F6D2F7-E09D-4FC4-AA6D-9B027B5A53DE}" destId="{FF09A5F2-6304-4AA9-A6FE-A89B8F33BA84}" srcOrd="1" destOrd="0" presId="urn:microsoft.com/office/officeart/2016/7/layout/RepeatingBendingProcessNew"/>
    <dgm:cxn modelId="{F870E076-5E5B-4B43-AF93-0BD47C144637}" srcId="{FE37921E-D2C6-4D86-AE20-9E0B6A224770}" destId="{80629FEA-6C3F-48D4-BFE9-FA38D79D1219}" srcOrd="4" destOrd="0" parTransId="{0D96A256-2557-4A29-8E44-3B24409D840D}" sibTransId="{A1B40D94-488F-4C12-B91B-9AF832E8D375}"/>
    <dgm:cxn modelId="{B6984A8C-7F1F-425A-9C60-0CC53966A511}" srcId="{80629FEA-6C3F-48D4-BFE9-FA38D79D1219}" destId="{C77526F4-371B-44E0-A623-104243194973}" srcOrd="0" destOrd="0" parTransId="{9152FF65-66D9-4313-BA99-A4EA5807ACE7}" sibTransId="{375B527C-92AC-40B3-8C7A-3E5270E8E803}"/>
    <dgm:cxn modelId="{B6749E96-D1CA-4B8A-86B0-F02A61BA0ACA}" type="presOf" srcId="{A54B63B2-0807-4804-A888-1608362C7181}" destId="{BCCBE5FD-0D77-46CA-9A47-829CFB5C1B6E}" srcOrd="0" destOrd="0" presId="urn:microsoft.com/office/officeart/2016/7/layout/RepeatingBendingProcessNew"/>
    <dgm:cxn modelId="{8293FAAE-6499-4501-80EE-010531DAFA16}" type="presOf" srcId="{5D8D2E94-7E9D-4E05-A4F2-085F54316890}" destId="{9723DA0F-78CF-445F-B754-DE2EF2FDE28E}" srcOrd="0" destOrd="0" presId="urn:microsoft.com/office/officeart/2016/7/layout/RepeatingBendingProcessNew"/>
    <dgm:cxn modelId="{06FF01B5-ED82-4E8B-9A4A-2BBA3C2E943B}" type="presOf" srcId="{0F154998-7901-422B-858D-46B1F107F4D7}" destId="{21088B73-8C8E-4B8D-BA74-DFB16AD7C489}" srcOrd="1" destOrd="0" presId="urn:microsoft.com/office/officeart/2016/7/layout/RepeatingBendingProcessNew"/>
    <dgm:cxn modelId="{2E7F28C0-F6AF-4C23-AE8F-34F658C12F48}" type="presOf" srcId="{C77526F4-371B-44E0-A623-104243194973}" destId="{BD51E414-ACF2-4212-8AA9-18CD34A3B1BA}" srcOrd="0" destOrd="1" presId="urn:microsoft.com/office/officeart/2016/7/layout/RepeatingBendingProcessNew"/>
    <dgm:cxn modelId="{B893D7C6-9B8A-4DAD-A43F-F1B7DCB1CD7D}" type="presOf" srcId="{4C9ED550-1869-44ED-AA7E-A0F4AA855076}" destId="{485D38DF-A60D-4839-9C4F-CD175E334703}" srcOrd="0" destOrd="0" presId="urn:microsoft.com/office/officeart/2016/7/layout/RepeatingBendingProcessNew"/>
    <dgm:cxn modelId="{862521E0-B35D-4BAE-A53B-FD1046B0B5EE}" type="presOf" srcId="{0F154998-7901-422B-858D-46B1F107F4D7}" destId="{CFC438A8-6149-469E-A260-F14BCF9365B1}" srcOrd="0" destOrd="0" presId="urn:microsoft.com/office/officeart/2016/7/layout/RepeatingBendingProcessNew"/>
    <dgm:cxn modelId="{24D206E9-8FED-4D8D-A455-C7BAD2FB3057}" srcId="{FE37921E-D2C6-4D86-AE20-9E0B6A224770}" destId="{5D8D2E94-7E9D-4E05-A4F2-085F54316890}" srcOrd="0" destOrd="0" parTransId="{4CF0C754-DD3E-4490-894C-5251D93282BD}" sibTransId="{4F1A1426-56EF-4112-A2C7-E1C9B272819C}"/>
    <dgm:cxn modelId="{A10221EE-9A1E-43AB-9A95-15D868A63CA3}" srcId="{FE37921E-D2C6-4D86-AE20-9E0B6A224770}" destId="{77CF93D1-FE34-4F5B-B227-3CCDDC782836}" srcOrd="3" destOrd="0" parTransId="{44C9840F-BDA3-4A39-997C-1B2DBBD38D12}" sibTransId="{4C9ED550-1869-44ED-AA7E-A0F4AA855076}"/>
    <dgm:cxn modelId="{1FE84D02-EFA1-4F24-8390-67C82835DF31}" type="presParOf" srcId="{5EE08293-3321-4214-B3CD-CD0E22493698}" destId="{9723DA0F-78CF-445F-B754-DE2EF2FDE28E}" srcOrd="0" destOrd="0" presId="urn:microsoft.com/office/officeart/2016/7/layout/RepeatingBendingProcessNew"/>
    <dgm:cxn modelId="{D98C476A-4971-4C5C-A149-C5E65E30FA99}" type="presParOf" srcId="{5EE08293-3321-4214-B3CD-CD0E22493698}" destId="{7BECA666-D0FC-4B53-BD51-09595652005A}" srcOrd="1" destOrd="0" presId="urn:microsoft.com/office/officeart/2016/7/layout/RepeatingBendingProcessNew"/>
    <dgm:cxn modelId="{5A012E61-74AD-4A83-A6E7-9EAE849C69C5}" type="presParOf" srcId="{7BECA666-D0FC-4B53-BD51-09595652005A}" destId="{E65A7245-9DFA-4CC8-B58C-7585AE11898D}" srcOrd="0" destOrd="0" presId="urn:microsoft.com/office/officeart/2016/7/layout/RepeatingBendingProcessNew"/>
    <dgm:cxn modelId="{E6FA5E65-935E-4CE5-A155-388317CFB811}" type="presParOf" srcId="{5EE08293-3321-4214-B3CD-CD0E22493698}" destId="{BCCBE5FD-0D77-46CA-9A47-829CFB5C1B6E}" srcOrd="2" destOrd="0" presId="urn:microsoft.com/office/officeart/2016/7/layout/RepeatingBendingProcessNew"/>
    <dgm:cxn modelId="{67E0ADD2-9945-4FBB-8F55-3F5901A4E180}" type="presParOf" srcId="{5EE08293-3321-4214-B3CD-CD0E22493698}" destId="{CFC438A8-6149-469E-A260-F14BCF9365B1}" srcOrd="3" destOrd="0" presId="urn:microsoft.com/office/officeart/2016/7/layout/RepeatingBendingProcessNew"/>
    <dgm:cxn modelId="{89559909-4EFC-4C35-8DBD-20ED48A427D0}" type="presParOf" srcId="{CFC438A8-6149-469E-A260-F14BCF9365B1}" destId="{21088B73-8C8E-4B8D-BA74-DFB16AD7C489}" srcOrd="0" destOrd="0" presId="urn:microsoft.com/office/officeart/2016/7/layout/RepeatingBendingProcessNew"/>
    <dgm:cxn modelId="{0808A400-AA4E-4312-A826-130AAC3203DA}" type="presParOf" srcId="{5EE08293-3321-4214-B3CD-CD0E22493698}" destId="{14A55515-1B75-43AE-A2E3-2AAF66850D6E}" srcOrd="4" destOrd="0" presId="urn:microsoft.com/office/officeart/2016/7/layout/RepeatingBendingProcessNew"/>
    <dgm:cxn modelId="{50A193B9-3B17-4C8A-B111-AE7C10AF0E59}" type="presParOf" srcId="{5EE08293-3321-4214-B3CD-CD0E22493698}" destId="{81E8DCB3-9B3B-4D46-AE0D-3B29B9226EC1}" srcOrd="5" destOrd="0" presId="urn:microsoft.com/office/officeart/2016/7/layout/RepeatingBendingProcessNew"/>
    <dgm:cxn modelId="{D900BE4C-8449-47CE-AE40-7B742AA67CB9}" type="presParOf" srcId="{81E8DCB3-9B3B-4D46-AE0D-3B29B9226EC1}" destId="{FF09A5F2-6304-4AA9-A6FE-A89B8F33BA84}" srcOrd="0" destOrd="0" presId="urn:microsoft.com/office/officeart/2016/7/layout/RepeatingBendingProcessNew"/>
    <dgm:cxn modelId="{258387CB-08C7-4543-B0CD-0417C2B00FD6}" type="presParOf" srcId="{5EE08293-3321-4214-B3CD-CD0E22493698}" destId="{6037A9D7-BD57-4EB5-AE00-1F47D472FBEB}" srcOrd="6" destOrd="0" presId="urn:microsoft.com/office/officeart/2016/7/layout/RepeatingBendingProcessNew"/>
    <dgm:cxn modelId="{A32EF4B5-F6D9-4F55-A38F-5774AD9B1808}" type="presParOf" srcId="{5EE08293-3321-4214-B3CD-CD0E22493698}" destId="{485D38DF-A60D-4839-9C4F-CD175E334703}" srcOrd="7" destOrd="0" presId="urn:microsoft.com/office/officeart/2016/7/layout/RepeatingBendingProcessNew"/>
    <dgm:cxn modelId="{AD0C73A0-7385-4CDF-893E-5CC7275CB839}" type="presParOf" srcId="{485D38DF-A60D-4839-9C4F-CD175E334703}" destId="{BF81FBEF-4C7D-4574-8030-F4BD38F46FF3}" srcOrd="0" destOrd="0" presId="urn:microsoft.com/office/officeart/2016/7/layout/RepeatingBendingProcessNew"/>
    <dgm:cxn modelId="{581294E2-D475-4B73-BFE1-D680793999A6}" type="presParOf" srcId="{5EE08293-3321-4214-B3CD-CD0E22493698}" destId="{BD51E414-ACF2-4212-8AA9-18CD34A3B1B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65BE52-F7A1-4176-BC2E-2211682AA720}"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5C907E4-D3B4-4FDF-9B84-18BD84B98D90}">
      <dgm:prSet/>
      <dgm:spPr/>
      <dgm:t>
        <a:bodyPr/>
        <a:lstStyle/>
        <a:p>
          <a:r>
            <a:rPr lang="en-US" b="1"/>
            <a:t>Develop or Select an API:</a:t>
          </a:r>
          <a:r>
            <a:rPr lang="en-US"/>
            <a:t> Create or choose the API you want to expose, specifying its endpoints and functionality.</a:t>
          </a:r>
        </a:p>
      </dgm:t>
    </dgm:pt>
    <dgm:pt modelId="{2A2C2417-E7A9-438A-8639-0E9004E7C025}" type="parTrans" cxnId="{0A014DAB-69E5-420C-AC29-532761D61994}">
      <dgm:prSet/>
      <dgm:spPr/>
      <dgm:t>
        <a:bodyPr/>
        <a:lstStyle/>
        <a:p>
          <a:endParaRPr lang="en-US"/>
        </a:p>
      </dgm:t>
    </dgm:pt>
    <dgm:pt modelId="{DEF46381-5147-4D76-B234-F40EB3D5C987}" type="sibTrans" cxnId="{0A014DAB-69E5-420C-AC29-532761D61994}">
      <dgm:prSet/>
      <dgm:spPr/>
      <dgm:t>
        <a:bodyPr/>
        <a:lstStyle/>
        <a:p>
          <a:endParaRPr lang="en-US"/>
        </a:p>
      </dgm:t>
    </dgm:pt>
    <dgm:pt modelId="{06CC24D5-5D5F-4BBA-BF37-75498B072A93}">
      <dgm:prSet/>
      <dgm:spPr/>
      <dgm:t>
        <a:bodyPr/>
        <a:lstStyle/>
        <a:p>
          <a:r>
            <a:rPr lang="en-US" b="1"/>
            <a:t>Use a Gateway or Server:</a:t>
          </a:r>
          <a:r>
            <a:rPr lang="en-US"/>
            <a:t> Employ a server or API gateway, like Amazon API Gateway, to manage requests and responses.</a:t>
          </a:r>
        </a:p>
      </dgm:t>
    </dgm:pt>
    <dgm:pt modelId="{A81D7A7D-9FB9-451A-810F-A4560F0B86EA}" type="parTrans" cxnId="{D7528A4B-E609-4C59-B2D5-7E936DF80E7D}">
      <dgm:prSet/>
      <dgm:spPr/>
      <dgm:t>
        <a:bodyPr/>
        <a:lstStyle/>
        <a:p>
          <a:endParaRPr lang="en-US"/>
        </a:p>
      </dgm:t>
    </dgm:pt>
    <dgm:pt modelId="{7F6E1DAF-FB61-473E-A9D3-153590C5E524}" type="sibTrans" cxnId="{D7528A4B-E609-4C59-B2D5-7E936DF80E7D}">
      <dgm:prSet/>
      <dgm:spPr/>
      <dgm:t>
        <a:bodyPr/>
        <a:lstStyle/>
        <a:p>
          <a:endParaRPr lang="en-US"/>
        </a:p>
      </dgm:t>
    </dgm:pt>
    <dgm:pt modelId="{8E8C55AE-3DB7-46DC-8336-BF11B3F82EAE}">
      <dgm:prSet/>
      <dgm:spPr/>
      <dgm:t>
        <a:bodyPr/>
        <a:lstStyle/>
        <a:p>
          <a:r>
            <a:rPr lang="en-US" b="1"/>
            <a:t>Define Endpoints and Methods:</a:t>
          </a:r>
          <a:r>
            <a:rPr lang="en-US"/>
            <a:t> Set up endpoints (e.g., </a:t>
          </a:r>
          <a:r>
            <a:rPr lang="en-US" b="1"/>
            <a:t>/users</a:t>
          </a:r>
          <a:r>
            <a:rPr lang="en-US"/>
            <a:t>) and HTTP methods (GET, POST) for your API.</a:t>
          </a:r>
        </a:p>
      </dgm:t>
    </dgm:pt>
    <dgm:pt modelId="{51B6A1A8-2CAA-456B-A7E7-F40D83E5DE4E}" type="parTrans" cxnId="{252EAF5E-EAE0-453E-B3E1-DC5378B7637D}">
      <dgm:prSet/>
      <dgm:spPr/>
      <dgm:t>
        <a:bodyPr/>
        <a:lstStyle/>
        <a:p>
          <a:endParaRPr lang="en-US"/>
        </a:p>
      </dgm:t>
    </dgm:pt>
    <dgm:pt modelId="{EF8E1FFE-1FC6-4BBC-98BC-CCD3971C6272}" type="sibTrans" cxnId="{252EAF5E-EAE0-453E-B3E1-DC5378B7637D}">
      <dgm:prSet/>
      <dgm:spPr/>
      <dgm:t>
        <a:bodyPr/>
        <a:lstStyle/>
        <a:p>
          <a:endParaRPr lang="en-US"/>
        </a:p>
      </dgm:t>
    </dgm:pt>
    <dgm:pt modelId="{2023C603-3222-42DF-B8BF-869436601886}">
      <dgm:prSet/>
      <dgm:spPr/>
      <dgm:t>
        <a:bodyPr/>
        <a:lstStyle/>
        <a:p>
          <a:r>
            <a:rPr lang="en-US" b="1"/>
            <a:t>Implement Security:</a:t>
          </a:r>
          <a:r>
            <a:rPr lang="en-US"/>
            <a:t> Apply security measures, such as API keys, authentication, and authorization.</a:t>
          </a:r>
        </a:p>
      </dgm:t>
    </dgm:pt>
    <dgm:pt modelId="{6734F35D-359B-42FE-ABDC-C3A88050FE68}" type="parTrans" cxnId="{1BD813C0-9832-4E6B-8FF1-8DC81CCFAE3C}">
      <dgm:prSet/>
      <dgm:spPr/>
      <dgm:t>
        <a:bodyPr/>
        <a:lstStyle/>
        <a:p>
          <a:endParaRPr lang="en-US"/>
        </a:p>
      </dgm:t>
    </dgm:pt>
    <dgm:pt modelId="{260A0D9D-F0F4-49F7-87CA-036CF1F92381}" type="sibTrans" cxnId="{1BD813C0-9832-4E6B-8FF1-8DC81CCFAE3C}">
      <dgm:prSet/>
      <dgm:spPr/>
      <dgm:t>
        <a:bodyPr/>
        <a:lstStyle/>
        <a:p>
          <a:endParaRPr lang="en-US"/>
        </a:p>
      </dgm:t>
    </dgm:pt>
    <dgm:pt modelId="{EE08C062-911A-444C-BE4C-B311BE8D2245}">
      <dgm:prSet/>
      <dgm:spPr/>
      <dgm:t>
        <a:bodyPr/>
        <a:lstStyle/>
        <a:p>
          <a:r>
            <a:rPr lang="en-US" b="1"/>
            <a:t>Test the API:</a:t>
          </a:r>
          <a:r>
            <a:rPr lang="en-US"/>
            <a:t> Ensure it functions correctly and meets your requirements.</a:t>
          </a:r>
        </a:p>
      </dgm:t>
    </dgm:pt>
    <dgm:pt modelId="{8FD686C4-20FA-492F-82CF-1104CC56F386}" type="parTrans" cxnId="{B8D68D01-4F91-4F8E-8335-9E3923F81FA9}">
      <dgm:prSet/>
      <dgm:spPr/>
      <dgm:t>
        <a:bodyPr/>
        <a:lstStyle/>
        <a:p>
          <a:endParaRPr lang="en-US"/>
        </a:p>
      </dgm:t>
    </dgm:pt>
    <dgm:pt modelId="{AFF240D4-BB84-4E8B-B097-219B732C3FED}" type="sibTrans" cxnId="{B8D68D01-4F91-4F8E-8335-9E3923F81FA9}">
      <dgm:prSet/>
      <dgm:spPr/>
      <dgm:t>
        <a:bodyPr/>
        <a:lstStyle/>
        <a:p>
          <a:endParaRPr lang="en-US"/>
        </a:p>
      </dgm:t>
    </dgm:pt>
    <dgm:pt modelId="{2CB8F66C-FB35-485B-ADAC-A80679B2EF75}">
      <dgm:prSet/>
      <dgm:spPr/>
      <dgm:t>
        <a:bodyPr/>
        <a:lstStyle/>
        <a:p>
          <a:r>
            <a:rPr lang="en-US" b="1"/>
            <a:t>Deploy the API:</a:t>
          </a:r>
          <a:r>
            <a:rPr lang="en-US"/>
            <a:t> Make the API accessible to clients by deploying it to a stage (e.g., "prod" or "dev").</a:t>
          </a:r>
        </a:p>
      </dgm:t>
    </dgm:pt>
    <dgm:pt modelId="{CBD618A7-9893-47CD-8991-272EAC14DE79}" type="parTrans" cxnId="{E8C5C11C-6174-4195-A8ED-AEC917BAB238}">
      <dgm:prSet/>
      <dgm:spPr/>
      <dgm:t>
        <a:bodyPr/>
        <a:lstStyle/>
        <a:p>
          <a:endParaRPr lang="en-US"/>
        </a:p>
      </dgm:t>
    </dgm:pt>
    <dgm:pt modelId="{35B0D3C4-14A4-4C81-8593-6FBCF4081917}" type="sibTrans" cxnId="{E8C5C11C-6174-4195-A8ED-AEC917BAB238}">
      <dgm:prSet/>
      <dgm:spPr/>
      <dgm:t>
        <a:bodyPr/>
        <a:lstStyle/>
        <a:p>
          <a:endParaRPr lang="en-US"/>
        </a:p>
      </dgm:t>
    </dgm:pt>
    <dgm:pt modelId="{EB391FB0-167E-45DF-8FBA-B155F93E3A53}">
      <dgm:prSet/>
      <dgm:spPr/>
      <dgm:t>
        <a:bodyPr/>
        <a:lstStyle/>
        <a:p>
          <a:r>
            <a:rPr lang="en-US" b="1"/>
            <a:t>Provide Documentation:</a:t>
          </a:r>
          <a:r>
            <a:rPr lang="en-US"/>
            <a:t> Create documentation to guide developers on how to use your API.</a:t>
          </a:r>
        </a:p>
      </dgm:t>
    </dgm:pt>
    <dgm:pt modelId="{07032A20-0A91-4B53-82B5-D3C3458E8D4A}" type="parTrans" cxnId="{ACAE5E91-A5A1-4A6A-BCB2-383A9853F6C1}">
      <dgm:prSet/>
      <dgm:spPr/>
      <dgm:t>
        <a:bodyPr/>
        <a:lstStyle/>
        <a:p>
          <a:endParaRPr lang="en-US"/>
        </a:p>
      </dgm:t>
    </dgm:pt>
    <dgm:pt modelId="{A9EA9EA7-F4F3-4873-9B1B-423D19BA1AFB}" type="sibTrans" cxnId="{ACAE5E91-A5A1-4A6A-BCB2-383A9853F6C1}">
      <dgm:prSet/>
      <dgm:spPr/>
      <dgm:t>
        <a:bodyPr/>
        <a:lstStyle/>
        <a:p>
          <a:endParaRPr lang="en-US"/>
        </a:p>
      </dgm:t>
    </dgm:pt>
    <dgm:pt modelId="{0215E2CE-3399-4F29-A3C5-7882CD20DD66}">
      <dgm:prSet/>
      <dgm:spPr/>
      <dgm:t>
        <a:bodyPr/>
        <a:lstStyle/>
        <a:p>
          <a:r>
            <a:rPr lang="en-US" b="1"/>
            <a:t>Monitor and Maintain:</a:t>
          </a:r>
          <a:r>
            <a:rPr lang="en-US"/>
            <a:t> Continuously monitor usage, errors, and performance, and update as needed.</a:t>
          </a:r>
        </a:p>
      </dgm:t>
    </dgm:pt>
    <dgm:pt modelId="{1358210D-2EC9-49EA-A3AF-167F21FBD0DD}" type="parTrans" cxnId="{4363B8FA-45BC-4743-97A4-E575434CC9C4}">
      <dgm:prSet/>
      <dgm:spPr/>
      <dgm:t>
        <a:bodyPr/>
        <a:lstStyle/>
        <a:p>
          <a:endParaRPr lang="en-US"/>
        </a:p>
      </dgm:t>
    </dgm:pt>
    <dgm:pt modelId="{30479B61-6951-4A35-9AFD-2D6A0471DFBA}" type="sibTrans" cxnId="{4363B8FA-45BC-4743-97A4-E575434CC9C4}">
      <dgm:prSet/>
      <dgm:spPr/>
      <dgm:t>
        <a:bodyPr/>
        <a:lstStyle/>
        <a:p>
          <a:endParaRPr lang="en-US"/>
        </a:p>
      </dgm:t>
    </dgm:pt>
    <dgm:pt modelId="{0C745490-5296-4297-83E8-9E90CFE5BC25}" type="pres">
      <dgm:prSet presAssocID="{5665BE52-F7A1-4176-BC2E-2211682AA720}" presName="root" presStyleCnt="0">
        <dgm:presLayoutVars>
          <dgm:dir/>
          <dgm:resizeHandles val="exact"/>
        </dgm:presLayoutVars>
      </dgm:prSet>
      <dgm:spPr/>
    </dgm:pt>
    <dgm:pt modelId="{23E10FB3-0978-48EC-AD75-E61A329FA11E}" type="pres">
      <dgm:prSet presAssocID="{25C907E4-D3B4-4FDF-9B84-18BD84B98D90}" presName="compNode" presStyleCnt="0"/>
      <dgm:spPr/>
    </dgm:pt>
    <dgm:pt modelId="{47DF51C9-599B-4CA4-B587-8B0CBCCB54EE}" type="pres">
      <dgm:prSet presAssocID="{25C907E4-D3B4-4FDF-9B84-18BD84B98D9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2BF94948-557E-4D9A-B389-01A9F31A0C57}" type="pres">
      <dgm:prSet presAssocID="{25C907E4-D3B4-4FDF-9B84-18BD84B98D90}" presName="spaceRect" presStyleCnt="0"/>
      <dgm:spPr/>
    </dgm:pt>
    <dgm:pt modelId="{583CBA22-7E55-4A16-A6C2-C1E4F04A766F}" type="pres">
      <dgm:prSet presAssocID="{25C907E4-D3B4-4FDF-9B84-18BD84B98D90}" presName="textRect" presStyleLbl="revTx" presStyleIdx="0" presStyleCnt="8">
        <dgm:presLayoutVars>
          <dgm:chMax val="1"/>
          <dgm:chPref val="1"/>
        </dgm:presLayoutVars>
      </dgm:prSet>
      <dgm:spPr/>
    </dgm:pt>
    <dgm:pt modelId="{CF4490F6-D50D-459B-A1CD-0EF3FBAAAFAD}" type="pres">
      <dgm:prSet presAssocID="{DEF46381-5147-4D76-B234-F40EB3D5C987}" presName="sibTrans" presStyleCnt="0"/>
      <dgm:spPr/>
    </dgm:pt>
    <dgm:pt modelId="{AAB5318D-281A-496B-8D4A-79920881E8C1}" type="pres">
      <dgm:prSet presAssocID="{06CC24D5-5D5F-4BBA-BF37-75498B072A93}" presName="compNode" presStyleCnt="0"/>
      <dgm:spPr/>
    </dgm:pt>
    <dgm:pt modelId="{F57F91CC-F7A2-4F11-9D1B-3ED2198CC794}" type="pres">
      <dgm:prSet presAssocID="{06CC24D5-5D5F-4BBA-BF37-75498B072A9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73E340AB-F61C-4325-8071-B13789970833}" type="pres">
      <dgm:prSet presAssocID="{06CC24D5-5D5F-4BBA-BF37-75498B072A93}" presName="spaceRect" presStyleCnt="0"/>
      <dgm:spPr/>
    </dgm:pt>
    <dgm:pt modelId="{A128C544-B6BD-4017-B03E-029294DAF6AE}" type="pres">
      <dgm:prSet presAssocID="{06CC24D5-5D5F-4BBA-BF37-75498B072A93}" presName="textRect" presStyleLbl="revTx" presStyleIdx="1" presStyleCnt="8">
        <dgm:presLayoutVars>
          <dgm:chMax val="1"/>
          <dgm:chPref val="1"/>
        </dgm:presLayoutVars>
      </dgm:prSet>
      <dgm:spPr/>
    </dgm:pt>
    <dgm:pt modelId="{62C24084-C355-4A8D-8AB6-EB22F467BD4C}" type="pres">
      <dgm:prSet presAssocID="{7F6E1DAF-FB61-473E-A9D3-153590C5E524}" presName="sibTrans" presStyleCnt="0"/>
      <dgm:spPr/>
    </dgm:pt>
    <dgm:pt modelId="{07AA08EC-FA6F-4280-AF5B-614A4864D12C}" type="pres">
      <dgm:prSet presAssocID="{8E8C55AE-3DB7-46DC-8336-BF11B3F82EAE}" presName="compNode" presStyleCnt="0"/>
      <dgm:spPr/>
    </dgm:pt>
    <dgm:pt modelId="{75546659-1919-4665-AAAA-5DAD2EF388B8}" type="pres">
      <dgm:prSet presAssocID="{8E8C55AE-3DB7-46DC-8336-BF11B3F82EA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F42753D5-E661-4850-8263-2FAB2A89DF7D}" type="pres">
      <dgm:prSet presAssocID="{8E8C55AE-3DB7-46DC-8336-BF11B3F82EAE}" presName="spaceRect" presStyleCnt="0"/>
      <dgm:spPr/>
    </dgm:pt>
    <dgm:pt modelId="{25E12769-E7B6-4F34-AF15-27B914747901}" type="pres">
      <dgm:prSet presAssocID="{8E8C55AE-3DB7-46DC-8336-BF11B3F82EAE}" presName="textRect" presStyleLbl="revTx" presStyleIdx="2" presStyleCnt="8">
        <dgm:presLayoutVars>
          <dgm:chMax val="1"/>
          <dgm:chPref val="1"/>
        </dgm:presLayoutVars>
      </dgm:prSet>
      <dgm:spPr/>
    </dgm:pt>
    <dgm:pt modelId="{7775F928-91F3-4AD5-93DD-59DB19F33682}" type="pres">
      <dgm:prSet presAssocID="{EF8E1FFE-1FC6-4BBC-98BC-CCD3971C6272}" presName="sibTrans" presStyleCnt="0"/>
      <dgm:spPr/>
    </dgm:pt>
    <dgm:pt modelId="{3F01E1AC-75A8-4C21-986F-D816F166A85E}" type="pres">
      <dgm:prSet presAssocID="{2023C603-3222-42DF-B8BF-869436601886}" presName="compNode" presStyleCnt="0"/>
      <dgm:spPr/>
    </dgm:pt>
    <dgm:pt modelId="{AF18D640-09E6-427A-9E5B-C3AA787313D1}" type="pres">
      <dgm:prSet presAssocID="{2023C603-3222-42DF-B8BF-86943660188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nlock"/>
        </a:ext>
      </dgm:extLst>
    </dgm:pt>
    <dgm:pt modelId="{FF2E7506-F82D-4365-BB1F-1C8026F120BC}" type="pres">
      <dgm:prSet presAssocID="{2023C603-3222-42DF-B8BF-869436601886}" presName="spaceRect" presStyleCnt="0"/>
      <dgm:spPr/>
    </dgm:pt>
    <dgm:pt modelId="{592DED54-C268-46C6-94DB-E3B24707E165}" type="pres">
      <dgm:prSet presAssocID="{2023C603-3222-42DF-B8BF-869436601886}" presName="textRect" presStyleLbl="revTx" presStyleIdx="3" presStyleCnt="8">
        <dgm:presLayoutVars>
          <dgm:chMax val="1"/>
          <dgm:chPref val="1"/>
        </dgm:presLayoutVars>
      </dgm:prSet>
      <dgm:spPr/>
    </dgm:pt>
    <dgm:pt modelId="{D8F4240D-35A5-4B02-AB3F-26E96BEBC57E}" type="pres">
      <dgm:prSet presAssocID="{260A0D9D-F0F4-49F7-87CA-036CF1F92381}" presName="sibTrans" presStyleCnt="0"/>
      <dgm:spPr/>
    </dgm:pt>
    <dgm:pt modelId="{7C5EDF35-1E81-4C41-AE64-4B6F3D27B82A}" type="pres">
      <dgm:prSet presAssocID="{EE08C062-911A-444C-BE4C-B311BE8D2245}" presName="compNode" presStyleCnt="0"/>
      <dgm:spPr/>
    </dgm:pt>
    <dgm:pt modelId="{7A854E48-42EA-49B6-A1F6-9FEF37EAC61B}" type="pres">
      <dgm:prSet presAssocID="{EE08C062-911A-444C-BE4C-B311BE8D224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D07838D6-01CC-4E2B-959D-1FEFC1829D7B}" type="pres">
      <dgm:prSet presAssocID="{EE08C062-911A-444C-BE4C-B311BE8D2245}" presName="spaceRect" presStyleCnt="0"/>
      <dgm:spPr/>
    </dgm:pt>
    <dgm:pt modelId="{B312084A-0723-4F8B-8EBA-D22F82FD300C}" type="pres">
      <dgm:prSet presAssocID="{EE08C062-911A-444C-BE4C-B311BE8D2245}" presName="textRect" presStyleLbl="revTx" presStyleIdx="4" presStyleCnt="8">
        <dgm:presLayoutVars>
          <dgm:chMax val="1"/>
          <dgm:chPref val="1"/>
        </dgm:presLayoutVars>
      </dgm:prSet>
      <dgm:spPr/>
    </dgm:pt>
    <dgm:pt modelId="{AF301036-DB4D-4769-84DA-8142340772D2}" type="pres">
      <dgm:prSet presAssocID="{AFF240D4-BB84-4E8B-B097-219B732C3FED}" presName="sibTrans" presStyleCnt="0"/>
      <dgm:spPr/>
    </dgm:pt>
    <dgm:pt modelId="{EDBE9063-7AF3-4D09-96A7-EB919838062C}" type="pres">
      <dgm:prSet presAssocID="{2CB8F66C-FB35-485B-ADAC-A80679B2EF75}" presName="compNode" presStyleCnt="0"/>
      <dgm:spPr/>
    </dgm:pt>
    <dgm:pt modelId="{0D2703BD-20CF-4135-9BE8-9A640282D50C}" type="pres">
      <dgm:prSet presAssocID="{2CB8F66C-FB35-485B-ADAC-A80679B2EF7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E452316B-CA00-48DC-AC02-E14C3BCC3997}" type="pres">
      <dgm:prSet presAssocID="{2CB8F66C-FB35-485B-ADAC-A80679B2EF75}" presName="spaceRect" presStyleCnt="0"/>
      <dgm:spPr/>
    </dgm:pt>
    <dgm:pt modelId="{22D88D8B-0E00-41C3-9047-AD6FBFB85EFF}" type="pres">
      <dgm:prSet presAssocID="{2CB8F66C-FB35-485B-ADAC-A80679B2EF75}" presName="textRect" presStyleLbl="revTx" presStyleIdx="5" presStyleCnt="8">
        <dgm:presLayoutVars>
          <dgm:chMax val="1"/>
          <dgm:chPref val="1"/>
        </dgm:presLayoutVars>
      </dgm:prSet>
      <dgm:spPr/>
    </dgm:pt>
    <dgm:pt modelId="{E08EBBB6-8252-4169-B93E-7D432867B36B}" type="pres">
      <dgm:prSet presAssocID="{35B0D3C4-14A4-4C81-8593-6FBCF4081917}" presName="sibTrans" presStyleCnt="0"/>
      <dgm:spPr/>
    </dgm:pt>
    <dgm:pt modelId="{BE6374A6-CD29-453A-B9F5-413DEA031534}" type="pres">
      <dgm:prSet presAssocID="{EB391FB0-167E-45DF-8FBA-B155F93E3A53}" presName="compNode" presStyleCnt="0"/>
      <dgm:spPr/>
    </dgm:pt>
    <dgm:pt modelId="{0BC153C7-C90E-49FD-83C1-0B5052F19147}" type="pres">
      <dgm:prSet presAssocID="{EB391FB0-167E-45DF-8FBA-B155F93E3A5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chart"/>
        </a:ext>
      </dgm:extLst>
    </dgm:pt>
    <dgm:pt modelId="{0F2C81F5-1DC8-418E-8403-FBDA2287F2CB}" type="pres">
      <dgm:prSet presAssocID="{EB391FB0-167E-45DF-8FBA-B155F93E3A53}" presName="spaceRect" presStyleCnt="0"/>
      <dgm:spPr/>
    </dgm:pt>
    <dgm:pt modelId="{15EAED2D-7C02-49CB-860F-45136C9A01C2}" type="pres">
      <dgm:prSet presAssocID="{EB391FB0-167E-45DF-8FBA-B155F93E3A53}" presName="textRect" presStyleLbl="revTx" presStyleIdx="6" presStyleCnt="8">
        <dgm:presLayoutVars>
          <dgm:chMax val="1"/>
          <dgm:chPref val="1"/>
        </dgm:presLayoutVars>
      </dgm:prSet>
      <dgm:spPr/>
    </dgm:pt>
    <dgm:pt modelId="{A1BA29DF-44C2-49A0-A552-0444DE632A6C}" type="pres">
      <dgm:prSet presAssocID="{A9EA9EA7-F4F3-4873-9B1B-423D19BA1AFB}" presName="sibTrans" presStyleCnt="0"/>
      <dgm:spPr/>
    </dgm:pt>
    <dgm:pt modelId="{10913BA9-D424-48AD-89B8-E156877381C5}" type="pres">
      <dgm:prSet presAssocID="{0215E2CE-3399-4F29-A3C5-7882CD20DD66}" presName="compNode" presStyleCnt="0"/>
      <dgm:spPr/>
    </dgm:pt>
    <dgm:pt modelId="{E7ED425D-CE54-4699-B016-64DA4F5EB304}" type="pres">
      <dgm:prSet presAssocID="{0215E2CE-3399-4F29-A3C5-7882CD20DD6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Gauge"/>
        </a:ext>
      </dgm:extLst>
    </dgm:pt>
    <dgm:pt modelId="{5872FD5B-56B8-409F-8D8B-04F2BBD16E10}" type="pres">
      <dgm:prSet presAssocID="{0215E2CE-3399-4F29-A3C5-7882CD20DD66}" presName="spaceRect" presStyleCnt="0"/>
      <dgm:spPr/>
    </dgm:pt>
    <dgm:pt modelId="{7C624738-1E10-4ABA-9E87-229C38100A9A}" type="pres">
      <dgm:prSet presAssocID="{0215E2CE-3399-4F29-A3C5-7882CD20DD66}" presName="textRect" presStyleLbl="revTx" presStyleIdx="7" presStyleCnt="8">
        <dgm:presLayoutVars>
          <dgm:chMax val="1"/>
          <dgm:chPref val="1"/>
        </dgm:presLayoutVars>
      </dgm:prSet>
      <dgm:spPr/>
    </dgm:pt>
  </dgm:ptLst>
  <dgm:cxnLst>
    <dgm:cxn modelId="{B8D68D01-4F91-4F8E-8335-9E3923F81FA9}" srcId="{5665BE52-F7A1-4176-BC2E-2211682AA720}" destId="{EE08C062-911A-444C-BE4C-B311BE8D2245}" srcOrd="4" destOrd="0" parTransId="{8FD686C4-20FA-492F-82CF-1104CC56F386}" sibTransId="{AFF240D4-BB84-4E8B-B097-219B732C3FED}"/>
    <dgm:cxn modelId="{3D882F14-453D-41D5-8F3F-2FC11F02E9E3}" type="presOf" srcId="{EE08C062-911A-444C-BE4C-B311BE8D2245}" destId="{B312084A-0723-4F8B-8EBA-D22F82FD300C}" srcOrd="0" destOrd="0" presId="urn:microsoft.com/office/officeart/2018/2/layout/IconLabelList"/>
    <dgm:cxn modelId="{E8C5C11C-6174-4195-A8ED-AEC917BAB238}" srcId="{5665BE52-F7A1-4176-BC2E-2211682AA720}" destId="{2CB8F66C-FB35-485B-ADAC-A80679B2EF75}" srcOrd="5" destOrd="0" parTransId="{CBD618A7-9893-47CD-8991-272EAC14DE79}" sibTransId="{35B0D3C4-14A4-4C81-8593-6FBCF4081917}"/>
    <dgm:cxn modelId="{BB858C2E-6E03-40E8-A156-0C7FB93A5F29}" type="presOf" srcId="{2023C603-3222-42DF-B8BF-869436601886}" destId="{592DED54-C268-46C6-94DB-E3B24707E165}" srcOrd="0" destOrd="0" presId="urn:microsoft.com/office/officeart/2018/2/layout/IconLabelList"/>
    <dgm:cxn modelId="{50580835-2D15-4C15-8A94-5F9E881BAACF}" type="presOf" srcId="{8E8C55AE-3DB7-46DC-8336-BF11B3F82EAE}" destId="{25E12769-E7B6-4F34-AF15-27B914747901}" srcOrd="0" destOrd="0" presId="urn:microsoft.com/office/officeart/2018/2/layout/IconLabelList"/>
    <dgm:cxn modelId="{A1BAEE5B-7C9F-4D4D-BB50-3509EA18FB6F}" type="presOf" srcId="{2CB8F66C-FB35-485B-ADAC-A80679B2EF75}" destId="{22D88D8B-0E00-41C3-9047-AD6FBFB85EFF}" srcOrd="0" destOrd="0" presId="urn:microsoft.com/office/officeart/2018/2/layout/IconLabelList"/>
    <dgm:cxn modelId="{252EAF5E-EAE0-453E-B3E1-DC5378B7637D}" srcId="{5665BE52-F7A1-4176-BC2E-2211682AA720}" destId="{8E8C55AE-3DB7-46DC-8336-BF11B3F82EAE}" srcOrd="2" destOrd="0" parTransId="{51B6A1A8-2CAA-456B-A7E7-F40D83E5DE4E}" sibTransId="{EF8E1FFE-1FC6-4BBC-98BC-CCD3971C6272}"/>
    <dgm:cxn modelId="{8DBAAD47-3703-4B3B-9905-87E6AF7C6402}" type="presOf" srcId="{06CC24D5-5D5F-4BBA-BF37-75498B072A93}" destId="{A128C544-B6BD-4017-B03E-029294DAF6AE}" srcOrd="0" destOrd="0" presId="urn:microsoft.com/office/officeart/2018/2/layout/IconLabelList"/>
    <dgm:cxn modelId="{D7528A4B-E609-4C59-B2D5-7E936DF80E7D}" srcId="{5665BE52-F7A1-4176-BC2E-2211682AA720}" destId="{06CC24D5-5D5F-4BBA-BF37-75498B072A93}" srcOrd="1" destOrd="0" parTransId="{A81D7A7D-9FB9-451A-810F-A4560F0B86EA}" sibTransId="{7F6E1DAF-FB61-473E-A9D3-153590C5E524}"/>
    <dgm:cxn modelId="{029A0183-0346-4B4D-A5BA-49DA810F0FA7}" type="presOf" srcId="{25C907E4-D3B4-4FDF-9B84-18BD84B98D90}" destId="{583CBA22-7E55-4A16-A6C2-C1E4F04A766F}" srcOrd="0" destOrd="0" presId="urn:microsoft.com/office/officeart/2018/2/layout/IconLabelList"/>
    <dgm:cxn modelId="{B9169389-85C6-4187-913D-0F9B165D1C32}" type="presOf" srcId="{5665BE52-F7A1-4176-BC2E-2211682AA720}" destId="{0C745490-5296-4297-83E8-9E90CFE5BC25}" srcOrd="0" destOrd="0" presId="urn:microsoft.com/office/officeart/2018/2/layout/IconLabelList"/>
    <dgm:cxn modelId="{ACAE5E91-A5A1-4A6A-BCB2-383A9853F6C1}" srcId="{5665BE52-F7A1-4176-BC2E-2211682AA720}" destId="{EB391FB0-167E-45DF-8FBA-B155F93E3A53}" srcOrd="6" destOrd="0" parTransId="{07032A20-0A91-4B53-82B5-D3C3458E8D4A}" sibTransId="{A9EA9EA7-F4F3-4873-9B1B-423D19BA1AFB}"/>
    <dgm:cxn modelId="{0A014DAB-69E5-420C-AC29-532761D61994}" srcId="{5665BE52-F7A1-4176-BC2E-2211682AA720}" destId="{25C907E4-D3B4-4FDF-9B84-18BD84B98D90}" srcOrd="0" destOrd="0" parTransId="{2A2C2417-E7A9-438A-8639-0E9004E7C025}" sibTransId="{DEF46381-5147-4D76-B234-F40EB3D5C987}"/>
    <dgm:cxn modelId="{1BD813C0-9832-4E6B-8FF1-8DC81CCFAE3C}" srcId="{5665BE52-F7A1-4176-BC2E-2211682AA720}" destId="{2023C603-3222-42DF-B8BF-869436601886}" srcOrd="3" destOrd="0" parTransId="{6734F35D-359B-42FE-ABDC-C3A88050FE68}" sibTransId="{260A0D9D-F0F4-49F7-87CA-036CF1F92381}"/>
    <dgm:cxn modelId="{4CDC3EC3-273E-4B8A-B58C-09ACF7504E76}" type="presOf" srcId="{EB391FB0-167E-45DF-8FBA-B155F93E3A53}" destId="{15EAED2D-7C02-49CB-860F-45136C9A01C2}" srcOrd="0" destOrd="0" presId="urn:microsoft.com/office/officeart/2018/2/layout/IconLabelList"/>
    <dgm:cxn modelId="{C25076D3-157A-4FA3-A3ED-7E7409665AF4}" type="presOf" srcId="{0215E2CE-3399-4F29-A3C5-7882CD20DD66}" destId="{7C624738-1E10-4ABA-9E87-229C38100A9A}" srcOrd="0" destOrd="0" presId="urn:microsoft.com/office/officeart/2018/2/layout/IconLabelList"/>
    <dgm:cxn modelId="{4363B8FA-45BC-4743-97A4-E575434CC9C4}" srcId="{5665BE52-F7A1-4176-BC2E-2211682AA720}" destId="{0215E2CE-3399-4F29-A3C5-7882CD20DD66}" srcOrd="7" destOrd="0" parTransId="{1358210D-2EC9-49EA-A3AF-167F21FBD0DD}" sibTransId="{30479B61-6951-4A35-9AFD-2D6A0471DFBA}"/>
    <dgm:cxn modelId="{FFD841E7-6B55-410A-8F8D-63FFCCBAAC27}" type="presParOf" srcId="{0C745490-5296-4297-83E8-9E90CFE5BC25}" destId="{23E10FB3-0978-48EC-AD75-E61A329FA11E}" srcOrd="0" destOrd="0" presId="urn:microsoft.com/office/officeart/2018/2/layout/IconLabelList"/>
    <dgm:cxn modelId="{89423FB1-894B-4A35-B3D6-C595F42DFA9D}" type="presParOf" srcId="{23E10FB3-0978-48EC-AD75-E61A329FA11E}" destId="{47DF51C9-599B-4CA4-B587-8B0CBCCB54EE}" srcOrd="0" destOrd="0" presId="urn:microsoft.com/office/officeart/2018/2/layout/IconLabelList"/>
    <dgm:cxn modelId="{D0BF31EB-0F71-4C7B-83B1-2572C066C946}" type="presParOf" srcId="{23E10FB3-0978-48EC-AD75-E61A329FA11E}" destId="{2BF94948-557E-4D9A-B389-01A9F31A0C57}" srcOrd="1" destOrd="0" presId="urn:microsoft.com/office/officeart/2018/2/layout/IconLabelList"/>
    <dgm:cxn modelId="{12ADE11E-C0AD-42F1-A8D1-128B77BDFDE2}" type="presParOf" srcId="{23E10FB3-0978-48EC-AD75-E61A329FA11E}" destId="{583CBA22-7E55-4A16-A6C2-C1E4F04A766F}" srcOrd="2" destOrd="0" presId="urn:microsoft.com/office/officeart/2018/2/layout/IconLabelList"/>
    <dgm:cxn modelId="{99ECE582-BEA0-4637-AC39-89D4B34DF7B3}" type="presParOf" srcId="{0C745490-5296-4297-83E8-9E90CFE5BC25}" destId="{CF4490F6-D50D-459B-A1CD-0EF3FBAAAFAD}" srcOrd="1" destOrd="0" presId="urn:microsoft.com/office/officeart/2018/2/layout/IconLabelList"/>
    <dgm:cxn modelId="{697F130E-420D-4701-8FDD-0118E2F565DC}" type="presParOf" srcId="{0C745490-5296-4297-83E8-9E90CFE5BC25}" destId="{AAB5318D-281A-496B-8D4A-79920881E8C1}" srcOrd="2" destOrd="0" presId="urn:microsoft.com/office/officeart/2018/2/layout/IconLabelList"/>
    <dgm:cxn modelId="{99707FED-DD4A-4891-96E8-3A95A9347A7A}" type="presParOf" srcId="{AAB5318D-281A-496B-8D4A-79920881E8C1}" destId="{F57F91CC-F7A2-4F11-9D1B-3ED2198CC794}" srcOrd="0" destOrd="0" presId="urn:microsoft.com/office/officeart/2018/2/layout/IconLabelList"/>
    <dgm:cxn modelId="{07276234-4BC0-4CB9-B85C-FCEEEE194D68}" type="presParOf" srcId="{AAB5318D-281A-496B-8D4A-79920881E8C1}" destId="{73E340AB-F61C-4325-8071-B13789970833}" srcOrd="1" destOrd="0" presId="urn:microsoft.com/office/officeart/2018/2/layout/IconLabelList"/>
    <dgm:cxn modelId="{73E227F4-0C01-4D8D-BB5F-69F10813667E}" type="presParOf" srcId="{AAB5318D-281A-496B-8D4A-79920881E8C1}" destId="{A128C544-B6BD-4017-B03E-029294DAF6AE}" srcOrd="2" destOrd="0" presId="urn:microsoft.com/office/officeart/2018/2/layout/IconLabelList"/>
    <dgm:cxn modelId="{7F89E35D-7AE0-4611-BC5E-F566B2EBC99F}" type="presParOf" srcId="{0C745490-5296-4297-83E8-9E90CFE5BC25}" destId="{62C24084-C355-4A8D-8AB6-EB22F467BD4C}" srcOrd="3" destOrd="0" presId="urn:microsoft.com/office/officeart/2018/2/layout/IconLabelList"/>
    <dgm:cxn modelId="{0B9B7EDD-06A9-44BD-B97C-13E8BEB2C344}" type="presParOf" srcId="{0C745490-5296-4297-83E8-9E90CFE5BC25}" destId="{07AA08EC-FA6F-4280-AF5B-614A4864D12C}" srcOrd="4" destOrd="0" presId="urn:microsoft.com/office/officeart/2018/2/layout/IconLabelList"/>
    <dgm:cxn modelId="{3736DDE6-AB0E-4858-8DD4-EE2D6726C0EB}" type="presParOf" srcId="{07AA08EC-FA6F-4280-AF5B-614A4864D12C}" destId="{75546659-1919-4665-AAAA-5DAD2EF388B8}" srcOrd="0" destOrd="0" presId="urn:microsoft.com/office/officeart/2018/2/layout/IconLabelList"/>
    <dgm:cxn modelId="{6D93F4CC-16CC-45AF-8E52-CD64617DF504}" type="presParOf" srcId="{07AA08EC-FA6F-4280-AF5B-614A4864D12C}" destId="{F42753D5-E661-4850-8263-2FAB2A89DF7D}" srcOrd="1" destOrd="0" presId="urn:microsoft.com/office/officeart/2018/2/layout/IconLabelList"/>
    <dgm:cxn modelId="{2DBB2B43-94EE-46FF-8F47-3A9605AFFA82}" type="presParOf" srcId="{07AA08EC-FA6F-4280-AF5B-614A4864D12C}" destId="{25E12769-E7B6-4F34-AF15-27B914747901}" srcOrd="2" destOrd="0" presId="urn:microsoft.com/office/officeart/2018/2/layout/IconLabelList"/>
    <dgm:cxn modelId="{A12096C1-1F6F-43ED-8A13-F093908FF8DF}" type="presParOf" srcId="{0C745490-5296-4297-83E8-9E90CFE5BC25}" destId="{7775F928-91F3-4AD5-93DD-59DB19F33682}" srcOrd="5" destOrd="0" presId="urn:microsoft.com/office/officeart/2018/2/layout/IconLabelList"/>
    <dgm:cxn modelId="{2001AFD4-BB79-4CA6-9340-C64D2EC0B41C}" type="presParOf" srcId="{0C745490-5296-4297-83E8-9E90CFE5BC25}" destId="{3F01E1AC-75A8-4C21-986F-D816F166A85E}" srcOrd="6" destOrd="0" presId="urn:microsoft.com/office/officeart/2018/2/layout/IconLabelList"/>
    <dgm:cxn modelId="{EA5AB482-059C-4C5E-8EDC-0E1FDC2D1ABC}" type="presParOf" srcId="{3F01E1AC-75A8-4C21-986F-D816F166A85E}" destId="{AF18D640-09E6-427A-9E5B-C3AA787313D1}" srcOrd="0" destOrd="0" presId="urn:microsoft.com/office/officeart/2018/2/layout/IconLabelList"/>
    <dgm:cxn modelId="{E2C7F260-10BB-41C6-A94A-094B39C54808}" type="presParOf" srcId="{3F01E1AC-75A8-4C21-986F-D816F166A85E}" destId="{FF2E7506-F82D-4365-BB1F-1C8026F120BC}" srcOrd="1" destOrd="0" presId="urn:microsoft.com/office/officeart/2018/2/layout/IconLabelList"/>
    <dgm:cxn modelId="{85B63D7B-672A-4A84-AAAC-68E1D48D9FBA}" type="presParOf" srcId="{3F01E1AC-75A8-4C21-986F-D816F166A85E}" destId="{592DED54-C268-46C6-94DB-E3B24707E165}" srcOrd="2" destOrd="0" presId="urn:microsoft.com/office/officeart/2018/2/layout/IconLabelList"/>
    <dgm:cxn modelId="{293C087C-6C01-447D-B4D2-CCDEE60FA6C1}" type="presParOf" srcId="{0C745490-5296-4297-83E8-9E90CFE5BC25}" destId="{D8F4240D-35A5-4B02-AB3F-26E96BEBC57E}" srcOrd="7" destOrd="0" presId="urn:microsoft.com/office/officeart/2018/2/layout/IconLabelList"/>
    <dgm:cxn modelId="{8F91686C-CBA5-46F3-A466-48D74ADF1F41}" type="presParOf" srcId="{0C745490-5296-4297-83E8-9E90CFE5BC25}" destId="{7C5EDF35-1E81-4C41-AE64-4B6F3D27B82A}" srcOrd="8" destOrd="0" presId="urn:microsoft.com/office/officeart/2018/2/layout/IconLabelList"/>
    <dgm:cxn modelId="{A148E5F3-0B34-4F25-B670-C914BB10BA96}" type="presParOf" srcId="{7C5EDF35-1E81-4C41-AE64-4B6F3D27B82A}" destId="{7A854E48-42EA-49B6-A1F6-9FEF37EAC61B}" srcOrd="0" destOrd="0" presId="urn:microsoft.com/office/officeart/2018/2/layout/IconLabelList"/>
    <dgm:cxn modelId="{2061B970-1907-4584-801E-E66A729BBF44}" type="presParOf" srcId="{7C5EDF35-1E81-4C41-AE64-4B6F3D27B82A}" destId="{D07838D6-01CC-4E2B-959D-1FEFC1829D7B}" srcOrd="1" destOrd="0" presId="urn:microsoft.com/office/officeart/2018/2/layout/IconLabelList"/>
    <dgm:cxn modelId="{CF89990F-C742-4C68-9CA2-101A63738833}" type="presParOf" srcId="{7C5EDF35-1E81-4C41-AE64-4B6F3D27B82A}" destId="{B312084A-0723-4F8B-8EBA-D22F82FD300C}" srcOrd="2" destOrd="0" presId="urn:microsoft.com/office/officeart/2018/2/layout/IconLabelList"/>
    <dgm:cxn modelId="{8A772933-3891-4244-8236-20CF79D37B5B}" type="presParOf" srcId="{0C745490-5296-4297-83E8-9E90CFE5BC25}" destId="{AF301036-DB4D-4769-84DA-8142340772D2}" srcOrd="9" destOrd="0" presId="urn:microsoft.com/office/officeart/2018/2/layout/IconLabelList"/>
    <dgm:cxn modelId="{3BD7D1F7-B7CF-45D6-B1F4-3A243E751E61}" type="presParOf" srcId="{0C745490-5296-4297-83E8-9E90CFE5BC25}" destId="{EDBE9063-7AF3-4D09-96A7-EB919838062C}" srcOrd="10" destOrd="0" presId="urn:microsoft.com/office/officeart/2018/2/layout/IconLabelList"/>
    <dgm:cxn modelId="{BCBA06B7-6A4F-4EED-9C1C-DEAB025B1E21}" type="presParOf" srcId="{EDBE9063-7AF3-4D09-96A7-EB919838062C}" destId="{0D2703BD-20CF-4135-9BE8-9A640282D50C}" srcOrd="0" destOrd="0" presId="urn:microsoft.com/office/officeart/2018/2/layout/IconLabelList"/>
    <dgm:cxn modelId="{F85984B3-A96C-4783-B7D0-5A1DFC35C247}" type="presParOf" srcId="{EDBE9063-7AF3-4D09-96A7-EB919838062C}" destId="{E452316B-CA00-48DC-AC02-E14C3BCC3997}" srcOrd="1" destOrd="0" presId="urn:microsoft.com/office/officeart/2018/2/layout/IconLabelList"/>
    <dgm:cxn modelId="{B02B7D4E-3BEE-4574-8C40-00892D3CE6CE}" type="presParOf" srcId="{EDBE9063-7AF3-4D09-96A7-EB919838062C}" destId="{22D88D8B-0E00-41C3-9047-AD6FBFB85EFF}" srcOrd="2" destOrd="0" presId="urn:microsoft.com/office/officeart/2018/2/layout/IconLabelList"/>
    <dgm:cxn modelId="{685AB9CC-5566-4741-BDC8-17C91B454BBA}" type="presParOf" srcId="{0C745490-5296-4297-83E8-9E90CFE5BC25}" destId="{E08EBBB6-8252-4169-B93E-7D432867B36B}" srcOrd="11" destOrd="0" presId="urn:microsoft.com/office/officeart/2018/2/layout/IconLabelList"/>
    <dgm:cxn modelId="{B3558DB0-2272-429F-8243-9020927FD770}" type="presParOf" srcId="{0C745490-5296-4297-83E8-9E90CFE5BC25}" destId="{BE6374A6-CD29-453A-B9F5-413DEA031534}" srcOrd="12" destOrd="0" presId="urn:microsoft.com/office/officeart/2018/2/layout/IconLabelList"/>
    <dgm:cxn modelId="{2210E57B-72E7-41CB-863C-264A7EF88850}" type="presParOf" srcId="{BE6374A6-CD29-453A-B9F5-413DEA031534}" destId="{0BC153C7-C90E-49FD-83C1-0B5052F19147}" srcOrd="0" destOrd="0" presId="urn:microsoft.com/office/officeart/2018/2/layout/IconLabelList"/>
    <dgm:cxn modelId="{7C4B73EB-3C86-4C06-B59C-DF7442FCB5F0}" type="presParOf" srcId="{BE6374A6-CD29-453A-B9F5-413DEA031534}" destId="{0F2C81F5-1DC8-418E-8403-FBDA2287F2CB}" srcOrd="1" destOrd="0" presId="urn:microsoft.com/office/officeart/2018/2/layout/IconLabelList"/>
    <dgm:cxn modelId="{6C5135AB-AC07-4465-8C26-DCE4F331CAEA}" type="presParOf" srcId="{BE6374A6-CD29-453A-B9F5-413DEA031534}" destId="{15EAED2D-7C02-49CB-860F-45136C9A01C2}" srcOrd="2" destOrd="0" presId="urn:microsoft.com/office/officeart/2018/2/layout/IconLabelList"/>
    <dgm:cxn modelId="{FCC12D54-DDBB-4354-8C15-4EE7430D8D4C}" type="presParOf" srcId="{0C745490-5296-4297-83E8-9E90CFE5BC25}" destId="{A1BA29DF-44C2-49A0-A552-0444DE632A6C}" srcOrd="13" destOrd="0" presId="urn:microsoft.com/office/officeart/2018/2/layout/IconLabelList"/>
    <dgm:cxn modelId="{8559C9DD-3D64-4105-98B2-7409DF3481FB}" type="presParOf" srcId="{0C745490-5296-4297-83E8-9E90CFE5BC25}" destId="{10913BA9-D424-48AD-89B8-E156877381C5}" srcOrd="14" destOrd="0" presId="urn:microsoft.com/office/officeart/2018/2/layout/IconLabelList"/>
    <dgm:cxn modelId="{04B7A4EA-4A7E-4E0D-83B1-E6C8A96DDC77}" type="presParOf" srcId="{10913BA9-D424-48AD-89B8-E156877381C5}" destId="{E7ED425D-CE54-4699-B016-64DA4F5EB304}" srcOrd="0" destOrd="0" presId="urn:microsoft.com/office/officeart/2018/2/layout/IconLabelList"/>
    <dgm:cxn modelId="{247D8A7C-79D7-464D-856C-767CBCA339E9}" type="presParOf" srcId="{10913BA9-D424-48AD-89B8-E156877381C5}" destId="{5872FD5B-56B8-409F-8D8B-04F2BBD16E10}" srcOrd="1" destOrd="0" presId="urn:microsoft.com/office/officeart/2018/2/layout/IconLabelList"/>
    <dgm:cxn modelId="{767CED40-4A39-4256-997B-61D366ECDB10}" type="presParOf" srcId="{10913BA9-D424-48AD-89B8-E156877381C5}" destId="{7C624738-1E10-4ABA-9E87-229C38100A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4BBE68-63F6-4ACE-A111-33A58C92FFA9}"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7DA0C66B-EA86-427A-9C7C-DA2899642D16}">
      <dgm:prSet/>
      <dgm:spPr/>
      <dgm:t>
        <a:bodyPr/>
        <a:lstStyle/>
        <a:p>
          <a:r>
            <a:rPr lang="en-US"/>
            <a:t>Identify</a:t>
          </a:r>
        </a:p>
      </dgm:t>
    </dgm:pt>
    <dgm:pt modelId="{B550D45A-5D93-441E-8718-DED6497B98B9}" type="parTrans" cxnId="{16A6BE62-5D9E-43A4-BF8F-680B12508C2A}">
      <dgm:prSet/>
      <dgm:spPr/>
      <dgm:t>
        <a:bodyPr/>
        <a:lstStyle/>
        <a:p>
          <a:endParaRPr lang="en-US"/>
        </a:p>
      </dgm:t>
    </dgm:pt>
    <dgm:pt modelId="{F1647DB4-5D8C-47EA-96F3-C8CB99F50ABE}" type="sibTrans" cxnId="{16A6BE62-5D9E-43A4-BF8F-680B12508C2A}">
      <dgm:prSet/>
      <dgm:spPr/>
      <dgm:t>
        <a:bodyPr/>
        <a:lstStyle/>
        <a:p>
          <a:endParaRPr lang="en-US"/>
        </a:p>
      </dgm:t>
    </dgm:pt>
    <dgm:pt modelId="{9B650440-DC11-4AA3-B6DB-95E296F724A9}">
      <dgm:prSet/>
      <dgm:spPr/>
      <dgm:t>
        <a:bodyPr/>
        <a:lstStyle/>
        <a:p>
          <a:r>
            <a:rPr lang="en-US"/>
            <a:t>Identify the API endpoint (URL).</a:t>
          </a:r>
        </a:p>
      </dgm:t>
    </dgm:pt>
    <dgm:pt modelId="{6417B405-FF05-48A7-AF1C-880E9FEC423F}" type="parTrans" cxnId="{810C0037-59C0-4750-8436-65F456B7B73A}">
      <dgm:prSet/>
      <dgm:spPr/>
      <dgm:t>
        <a:bodyPr/>
        <a:lstStyle/>
        <a:p>
          <a:endParaRPr lang="en-US"/>
        </a:p>
      </dgm:t>
    </dgm:pt>
    <dgm:pt modelId="{4B833FDA-0FB3-47B8-AE40-4D2D41A39A93}" type="sibTrans" cxnId="{810C0037-59C0-4750-8436-65F456B7B73A}">
      <dgm:prSet/>
      <dgm:spPr/>
      <dgm:t>
        <a:bodyPr/>
        <a:lstStyle/>
        <a:p>
          <a:endParaRPr lang="en-US"/>
        </a:p>
      </dgm:t>
    </dgm:pt>
    <dgm:pt modelId="{1A455114-2C72-496E-9C3E-1A76556E0305}">
      <dgm:prSet/>
      <dgm:spPr/>
      <dgm:t>
        <a:bodyPr/>
        <a:lstStyle/>
        <a:p>
          <a:r>
            <a:rPr lang="en-US"/>
            <a:t>Choose</a:t>
          </a:r>
        </a:p>
      </dgm:t>
    </dgm:pt>
    <dgm:pt modelId="{AB9AD9D6-711B-42BB-B459-291E6D7BFA24}" type="parTrans" cxnId="{B33C2FF2-CCE2-4721-BB2C-004970C807C3}">
      <dgm:prSet/>
      <dgm:spPr/>
      <dgm:t>
        <a:bodyPr/>
        <a:lstStyle/>
        <a:p>
          <a:endParaRPr lang="en-US"/>
        </a:p>
      </dgm:t>
    </dgm:pt>
    <dgm:pt modelId="{FD02B0AE-07A3-4807-B3E9-3588DD771A27}" type="sibTrans" cxnId="{B33C2FF2-CCE2-4721-BB2C-004970C807C3}">
      <dgm:prSet/>
      <dgm:spPr/>
      <dgm:t>
        <a:bodyPr/>
        <a:lstStyle/>
        <a:p>
          <a:endParaRPr lang="en-US"/>
        </a:p>
      </dgm:t>
    </dgm:pt>
    <dgm:pt modelId="{153F8A89-25EE-43C2-A193-5C30F8C72C34}">
      <dgm:prSet/>
      <dgm:spPr/>
      <dgm:t>
        <a:bodyPr/>
        <a:lstStyle/>
        <a:p>
          <a:r>
            <a:rPr lang="en-US"/>
            <a:t>Choose the appropriate HTTP method (e.g., GET, POST).</a:t>
          </a:r>
        </a:p>
      </dgm:t>
    </dgm:pt>
    <dgm:pt modelId="{7803537F-EB76-42E0-A28A-5450593BF36C}" type="parTrans" cxnId="{A4A82E83-9472-42E1-A0CF-A463D5818A70}">
      <dgm:prSet/>
      <dgm:spPr/>
      <dgm:t>
        <a:bodyPr/>
        <a:lstStyle/>
        <a:p>
          <a:endParaRPr lang="en-US"/>
        </a:p>
      </dgm:t>
    </dgm:pt>
    <dgm:pt modelId="{84F91E15-D24D-42CF-ABA7-49C36158E4BE}" type="sibTrans" cxnId="{A4A82E83-9472-42E1-A0CF-A463D5818A70}">
      <dgm:prSet/>
      <dgm:spPr/>
      <dgm:t>
        <a:bodyPr/>
        <a:lstStyle/>
        <a:p>
          <a:endParaRPr lang="en-US"/>
        </a:p>
      </dgm:t>
    </dgm:pt>
    <dgm:pt modelId="{21B59B32-7A8D-4BE4-961B-496895FEC2F9}">
      <dgm:prSet/>
      <dgm:spPr/>
      <dgm:t>
        <a:bodyPr/>
        <a:lstStyle/>
        <a:p>
          <a:r>
            <a:rPr lang="en-US"/>
            <a:t>Set</a:t>
          </a:r>
        </a:p>
      </dgm:t>
    </dgm:pt>
    <dgm:pt modelId="{6E73772E-7DBA-43EF-80C3-3F98DE822BB3}" type="parTrans" cxnId="{27097759-8E28-4E88-B271-0C6ED21B3B4B}">
      <dgm:prSet/>
      <dgm:spPr/>
      <dgm:t>
        <a:bodyPr/>
        <a:lstStyle/>
        <a:p>
          <a:endParaRPr lang="en-US"/>
        </a:p>
      </dgm:t>
    </dgm:pt>
    <dgm:pt modelId="{783786A6-882B-4E0C-ABD2-5147E3C32B96}" type="sibTrans" cxnId="{27097759-8E28-4E88-B271-0C6ED21B3B4B}">
      <dgm:prSet/>
      <dgm:spPr/>
      <dgm:t>
        <a:bodyPr/>
        <a:lstStyle/>
        <a:p>
          <a:endParaRPr lang="en-US"/>
        </a:p>
      </dgm:t>
    </dgm:pt>
    <dgm:pt modelId="{15F3ABE6-46C4-4E3E-A452-1D0FB0BE5F41}">
      <dgm:prSet/>
      <dgm:spPr/>
      <dgm:t>
        <a:bodyPr/>
        <a:lstStyle/>
        <a:p>
          <a:r>
            <a:rPr lang="en-US"/>
            <a:t>Set headers (if required) for authentication or other details.</a:t>
          </a:r>
        </a:p>
      </dgm:t>
    </dgm:pt>
    <dgm:pt modelId="{2112B255-453D-4538-A7D0-D94A2480E79D}" type="parTrans" cxnId="{DB74C877-D028-4874-AE0F-F832FA6B00FA}">
      <dgm:prSet/>
      <dgm:spPr/>
      <dgm:t>
        <a:bodyPr/>
        <a:lstStyle/>
        <a:p>
          <a:endParaRPr lang="en-US"/>
        </a:p>
      </dgm:t>
    </dgm:pt>
    <dgm:pt modelId="{824A3C76-93CA-43AD-BA87-CC135798D253}" type="sibTrans" cxnId="{DB74C877-D028-4874-AE0F-F832FA6B00FA}">
      <dgm:prSet/>
      <dgm:spPr/>
      <dgm:t>
        <a:bodyPr/>
        <a:lstStyle/>
        <a:p>
          <a:endParaRPr lang="en-US"/>
        </a:p>
      </dgm:t>
    </dgm:pt>
    <dgm:pt modelId="{2B6A1A06-76A1-49E4-B1E6-3C5435D499D7}">
      <dgm:prSet/>
      <dgm:spPr/>
      <dgm:t>
        <a:bodyPr/>
        <a:lstStyle/>
        <a:p>
          <a:r>
            <a:rPr lang="en-US"/>
            <a:t>Provide</a:t>
          </a:r>
        </a:p>
      </dgm:t>
    </dgm:pt>
    <dgm:pt modelId="{09D859EF-FD71-4D8A-93FF-2DBDC43AC862}" type="parTrans" cxnId="{19B20B02-D63B-416B-8AB7-7A75E100F1AF}">
      <dgm:prSet/>
      <dgm:spPr/>
      <dgm:t>
        <a:bodyPr/>
        <a:lstStyle/>
        <a:p>
          <a:endParaRPr lang="en-US"/>
        </a:p>
      </dgm:t>
    </dgm:pt>
    <dgm:pt modelId="{125F03F5-3488-4219-A0FF-A8FB821FEE38}" type="sibTrans" cxnId="{19B20B02-D63B-416B-8AB7-7A75E100F1AF}">
      <dgm:prSet/>
      <dgm:spPr/>
      <dgm:t>
        <a:bodyPr/>
        <a:lstStyle/>
        <a:p>
          <a:endParaRPr lang="en-US"/>
        </a:p>
      </dgm:t>
    </dgm:pt>
    <dgm:pt modelId="{CB4318D0-D094-4951-8A31-E706865C3C5E}">
      <dgm:prSet/>
      <dgm:spPr/>
      <dgm:t>
        <a:bodyPr/>
        <a:lstStyle/>
        <a:p>
          <a:r>
            <a:rPr lang="en-US"/>
            <a:t>Provide request data if needed.</a:t>
          </a:r>
        </a:p>
      </dgm:t>
    </dgm:pt>
    <dgm:pt modelId="{D8365D7E-8C3D-4B1A-BDF5-FD6B244F2124}" type="parTrans" cxnId="{DA6D8257-E9F8-446E-A032-DCBA49577C0D}">
      <dgm:prSet/>
      <dgm:spPr/>
      <dgm:t>
        <a:bodyPr/>
        <a:lstStyle/>
        <a:p>
          <a:endParaRPr lang="en-US"/>
        </a:p>
      </dgm:t>
    </dgm:pt>
    <dgm:pt modelId="{DC544199-EC0D-43E3-BF94-AD1223D5A8A1}" type="sibTrans" cxnId="{DA6D8257-E9F8-446E-A032-DCBA49577C0D}">
      <dgm:prSet/>
      <dgm:spPr/>
      <dgm:t>
        <a:bodyPr/>
        <a:lstStyle/>
        <a:p>
          <a:endParaRPr lang="en-US"/>
        </a:p>
      </dgm:t>
    </dgm:pt>
    <dgm:pt modelId="{C7D58B3D-55CC-416E-9343-40EF9BA4313C}">
      <dgm:prSet/>
      <dgm:spPr/>
      <dgm:t>
        <a:bodyPr/>
        <a:lstStyle/>
        <a:p>
          <a:r>
            <a:rPr lang="en-US"/>
            <a:t>Use</a:t>
          </a:r>
        </a:p>
      </dgm:t>
    </dgm:pt>
    <dgm:pt modelId="{F4C858E5-2B2A-49C8-B063-50423B6199BA}" type="parTrans" cxnId="{AB98C319-6A0C-4616-837F-87AA2DF4113D}">
      <dgm:prSet/>
      <dgm:spPr/>
      <dgm:t>
        <a:bodyPr/>
        <a:lstStyle/>
        <a:p>
          <a:endParaRPr lang="en-US"/>
        </a:p>
      </dgm:t>
    </dgm:pt>
    <dgm:pt modelId="{A939F37F-8E45-4301-8F16-A7FC4DAB32CE}" type="sibTrans" cxnId="{AB98C319-6A0C-4616-837F-87AA2DF4113D}">
      <dgm:prSet/>
      <dgm:spPr/>
      <dgm:t>
        <a:bodyPr/>
        <a:lstStyle/>
        <a:p>
          <a:endParaRPr lang="en-US"/>
        </a:p>
      </dgm:t>
    </dgm:pt>
    <dgm:pt modelId="{016AAFE1-F925-42D9-A40D-BBC662A2DFB3}">
      <dgm:prSet/>
      <dgm:spPr/>
      <dgm:t>
        <a:bodyPr/>
        <a:lstStyle/>
        <a:p>
          <a:r>
            <a:rPr lang="en-US"/>
            <a:t>Use a tool like cURL or an HTTP library in your programming language to send the request.</a:t>
          </a:r>
        </a:p>
      </dgm:t>
    </dgm:pt>
    <dgm:pt modelId="{A8373235-5A5E-4855-BC3D-6CF081C4C4AE}" type="parTrans" cxnId="{D3A77DBC-B88B-4152-BEC1-44A290CFF8D3}">
      <dgm:prSet/>
      <dgm:spPr/>
      <dgm:t>
        <a:bodyPr/>
        <a:lstStyle/>
        <a:p>
          <a:endParaRPr lang="en-US"/>
        </a:p>
      </dgm:t>
    </dgm:pt>
    <dgm:pt modelId="{72A0DA3A-8794-4AF9-8C13-66B93B8F4BF7}" type="sibTrans" cxnId="{D3A77DBC-B88B-4152-BEC1-44A290CFF8D3}">
      <dgm:prSet/>
      <dgm:spPr/>
      <dgm:t>
        <a:bodyPr/>
        <a:lstStyle/>
        <a:p>
          <a:endParaRPr lang="en-US"/>
        </a:p>
      </dgm:t>
    </dgm:pt>
    <dgm:pt modelId="{F4305C03-724C-4561-B620-931AFAE0C88A}">
      <dgm:prSet/>
      <dgm:spPr/>
      <dgm:t>
        <a:bodyPr/>
        <a:lstStyle/>
        <a:p>
          <a:r>
            <a:rPr lang="en-US"/>
            <a:t>Handle</a:t>
          </a:r>
        </a:p>
      </dgm:t>
    </dgm:pt>
    <dgm:pt modelId="{F44C163A-AD4B-44D2-9E2A-215445A14CD4}" type="parTrans" cxnId="{1E509CE9-BF32-43E7-BDF4-C992EBC5863F}">
      <dgm:prSet/>
      <dgm:spPr/>
      <dgm:t>
        <a:bodyPr/>
        <a:lstStyle/>
        <a:p>
          <a:endParaRPr lang="en-US"/>
        </a:p>
      </dgm:t>
    </dgm:pt>
    <dgm:pt modelId="{9793D98F-E20E-4BB6-8469-B709313DFB66}" type="sibTrans" cxnId="{1E509CE9-BF32-43E7-BDF4-C992EBC5863F}">
      <dgm:prSet/>
      <dgm:spPr/>
      <dgm:t>
        <a:bodyPr/>
        <a:lstStyle/>
        <a:p>
          <a:endParaRPr lang="en-US"/>
        </a:p>
      </dgm:t>
    </dgm:pt>
    <dgm:pt modelId="{53D9E4CB-9FF7-4DEF-BDD1-44CA7C8E2206}">
      <dgm:prSet/>
      <dgm:spPr/>
      <dgm:t>
        <a:bodyPr/>
        <a:lstStyle/>
        <a:p>
          <a:r>
            <a:rPr lang="en-US"/>
            <a:t>Handle the response, including error checking.</a:t>
          </a:r>
        </a:p>
      </dgm:t>
    </dgm:pt>
    <dgm:pt modelId="{F484028E-AFB3-47F6-92CC-22579C6539B3}" type="parTrans" cxnId="{12366979-8641-4253-AFBF-526FC2D43E60}">
      <dgm:prSet/>
      <dgm:spPr/>
      <dgm:t>
        <a:bodyPr/>
        <a:lstStyle/>
        <a:p>
          <a:endParaRPr lang="en-US"/>
        </a:p>
      </dgm:t>
    </dgm:pt>
    <dgm:pt modelId="{44666581-0A58-4559-A43C-828023770A70}" type="sibTrans" cxnId="{12366979-8641-4253-AFBF-526FC2D43E60}">
      <dgm:prSet/>
      <dgm:spPr/>
      <dgm:t>
        <a:bodyPr/>
        <a:lstStyle/>
        <a:p>
          <a:endParaRPr lang="en-US"/>
        </a:p>
      </dgm:t>
    </dgm:pt>
    <dgm:pt modelId="{8DE0CA1F-C567-4A90-B721-278BDE01E4ED}">
      <dgm:prSet/>
      <dgm:spPr/>
      <dgm:t>
        <a:bodyPr/>
        <a:lstStyle/>
        <a:p>
          <a:r>
            <a:rPr lang="en-US"/>
            <a:t>Ensure</a:t>
          </a:r>
        </a:p>
      </dgm:t>
    </dgm:pt>
    <dgm:pt modelId="{6E051A77-E3F7-44E7-BA49-314047242726}" type="parTrans" cxnId="{6E060F3F-E713-498C-A125-D72C9AF58A0B}">
      <dgm:prSet/>
      <dgm:spPr/>
      <dgm:t>
        <a:bodyPr/>
        <a:lstStyle/>
        <a:p>
          <a:endParaRPr lang="en-US"/>
        </a:p>
      </dgm:t>
    </dgm:pt>
    <dgm:pt modelId="{6DFA8518-9DAF-4360-998F-3EE0D92C8650}" type="sibTrans" cxnId="{6E060F3F-E713-498C-A125-D72C9AF58A0B}">
      <dgm:prSet/>
      <dgm:spPr/>
      <dgm:t>
        <a:bodyPr/>
        <a:lstStyle/>
        <a:p>
          <a:endParaRPr lang="en-US"/>
        </a:p>
      </dgm:t>
    </dgm:pt>
    <dgm:pt modelId="{263AE0E6-3EC9-4CE8-B084-C820C73A7426}">
      <dgm:prSet/>
      <dgm:spPr/>
      <dgm:t>
        <a:bodyPr/>
        <a:lstStyle/>
        <a:p>
          <a:r>
            <a:rPr lang="en-US"/>
            <a:t>Ensure authentication if required.</a:t>
          </a:r>
        </a:p>
      </dgm:t>
    </dgm:pt>
    <dgm:pt modelId="{268E21A5-5D31-4EA2-A5CE-7A9AFBB54CDC}" type="parTrans" cxnId="{6645AAFC-BE31-4624-AA35-80EF0217DC93}">
      <dgm:prSet/>
      <dgm:spPr/>
      <dgm:t>
        <a:bodyPr/>
        <a:lstStyle/>
        <a:p>
          <a:endParaRPr lang="en-US"/>
        </a:p>
      </dgm:t>
    </dgm:pt>
    <dgm:pt modelId="{91E8947E-9425-4757-98E3-3C3527B6A933}" type="sibTrans" cxnId="{6645AAFC-BE31-4624-AA35-80EF0217DC93}">
      <dgm:prSet/>
      <dgm:spPr/>
      <dgm:t>
        <a:bodyPr/>
        <a:lstStyle/>
        <a:p>
          <a:endParaRPr lang="en-US"/>
        </a:p>
      </dgm:t>
    </dgm:pt>
    <dgm:pt modelId="{5CD4CB65-3F8B-4FB2-9AEE-5E21DD0B9F17}">
      <dgm:prSet/>
      <dgm:spPr/>
      <dgm:t>
        <a:bodyPr/>
        <a:lstStyle/>
        <a:p>
          <a:r>
            <a:rPr lang="en-US"/>
            <a:t>Be</a:t>
          </a:r>
        </a:p>
      </dgm:t>
    </dgm:pt>
    <dgm:pt modelId="{66CE4C83-65C0-4302-BC79-1D07BCB59A52}" type="parTrans" cxnId="{29FCE7B4-A129-4E45-9B6A-A74817DD263A}">
      <dgm:prSet/>
      <dgm:spPr/>
      <dgm:t>
        <a:bodyPr/>
        <a:lstStyle/>
        <a:p>
          <a:endParaRPr lang="en-US"/>
        </a:p>
      </dgm:t>
    </dgm:pt>
    <dgm:pt modelId="{88CD0EF5-0F62-4428-8488-6D4CA9D3F91E}" type="sibTrans" cxnId="{29FCE7B4-A129-4E45-9B6A-A74817DD263A}">
      <dgm:prSet/>
      <dgm:spPr/>
      <dgm:t>
        <a:bodyPr/>
        <a:lstStyle/>
        <a:p>
          <a:endParaRPr lang="en-US"/>
        </a:p>
      </dgm:t>
    </dgm:pt>
    <dgm:pt modelId="{3D6AD460-C561-490D-9739-67F1DC627D9F}">
      <dgm:prSet/>
      <dgm:spPr/>
      <dgm:t>
        <a:bodyPr/>
        <a:lstStyle/>
        <a:p>
          <a:r>
            <a:rPr lang="en-US"/>
            <a:t>Be aware of rate limiting if applicable.</a:t>
          </a:r>
        </a:p>
      </dgm:t>
    </dgm:pt>
    <dgm:pt modelId="{5FAE2369-D27B-4AB2-B239-9256596D85DC}" type="parTrans" cxnId="{4A255216-68B2-40F8-9723-68423DC2D9E6}">
      <dgm:prSet/>
      <dgm:spPr/>
      <dgm:t>
        <a:bodyPr/>
        <a:lstStyle/>
        <a:p>
          <a:endParaRPr lang="en-US"/>
        </a:p>
      </dgm:t>
    </dgm:pt>
    <dgm:pt modelId="{681D0358-661C-434A-B2EB-378823C4ECB6}" type="sibTrans" cxnId="{4A255216-68B2-40F8-9723-68423DC2D9E6}">
      <dgm:prSet/>
      <dgm:spPr/>
      <dgm:t>
        <a:bodyPr/>
        <a:lstStyle/>
        <a:p>
          <a:endParaRPr lang="en-US"/>
        </a:p>
      </dgm:t>
    </dgm:pt>
    <dgm:pt modelId="{45BFFC22-7007-4A18-88B8-E705AA52552C}" type="pres">
      <dgm:prSet presAssocID="{7F4BBE68-63F6-4ACE-A111-33A58C92FFA9}" presName="Name0" presStyleCnt="0">
        <dgm:presLayoutVars>
          <dgm:dir/>
          <dgm:animLvl val="lvl"/>
          <dgm:resizeHandles val="exact"/>
        </dgm:presLayoutVars>
      </dgm:prSet>
      <dgm:spPr/>
    </dgm:pt>
    <dgm:pt modelId="{C4167B75-C629-4895-A6D0-009E16CE2A58}" type="pres">
      <dgm:prSet presAssocID="{7DA0C66B-EA86-427A-9C7C-DA2899642D16}" presName="composite" presStyleCnt="0"/>
      <dgm:spPr/>
    </dgm:pt>
    <dgm:pt modelId="{3165B829-EEFF-4902-85F0-6738C410714A}" type="pres">
      <dgm:prSet presAssocID="{7DA0C66B-EA86-427A-9C7C-DA2899642D16}" presName="parTx" presStyleLbl="alignNode1" presStyleIdx="0" presStyleCnt="8">
        <dgm:presLayoutVars>
          <dgm:chMax val="0"/>
          <dgm:chPref val="0"/>
        </dgm:presLayoutVars>
      </dgm:prSet>
      <dgm:spPr/>
    </dgm:pt>
    <dgm:pt modelId="{3480B96F-1EF1-45F3-9DAA-D9F84E216AB7}" type="pres">
      <dgm:prSet presAssocID="{7DA0C66B-EA86-427A-9C7C-DA2899642D16}" presName="desTx" presStyleLbl="alignAccFollowNode1" presStyleIdx="0" presStyleCnt="8">
        <dgm:presLayoutVars/>
      </dgm:prSet>
      <dgm:spPr/>
    </dgm:pt>
    <dgm:pt modelId="{893550DF-9810-4A96-9638-6CDA190415B5}" type="pres">
      <dgm:prSet presAssocID="{F1647DB4-5D8C-47EA-96F3-C8CB99F50ABE}" presName="space" presStyleCnt="0"/>
      <dgm:spPr/>
    </dgm:pt>
    <dgm:pt modelId="{804783B4-3677-4460-9721-0EC6225BE148}" type="pres">
      <dgm:prSet presAssocID="{1A455114-2C72-496E-9C3E-1A76556E0305}" presName="composite" presStyleCnt="0"/>
      <dgm:spPr/>
    </dgm:pt>
    <dgm:pt modelId="{EBBF47ED-0297-4562-99AA-72E9DFDB6BD4}" type="pres">
      <dgm:prSet presAssocID="{1A455114-2C72-496E-9C3E-1A76556E0305}" presName="parTx" presStyleLbl="alignNode1" presStyleIdx="1" presStyleCnt="8">
        <dgm:presLayoutVars>
          <dgm:chMax val="0"/>
          <dgm:chPref val="0"/>
        </dgm:presLayoutVars>
      </dgm:prSet>
      <dgm:spPr/>
    </dgm:pt>
    <dgm:pt modelId="{7284830B-DD96-427D-8639-9808F7045C82}" type="pres">
      <dgm:prSet presAssocID="{1A455114-2C72-496E-9C3E-1A76556E0305}" presName="desTx" presStyleLbl="alignAccFollowNode1" presStyleIdx="1" presStyleCnt="8">
        <dgm:presLayoutVars/>
      </dgm:prSet>
      <dgm:spPr/>
    </dgm:pt>
    <dgm:pt modelId="{3B71A17D-E25D-426E-8B6D-B707F0FE0310}" type="pres">
      <dgm:prSet presAssocID="{FD02B0AE-07A3-4807-B3E9-3588DD771A27}" presName="space" presStyleCnt="0"/>
      <dgm:spPr/>
    </dgm:pt>
    <dgm:pt modelId="{90D7538E-A1FF-40AD-9CE7-18439EA37412}" type="pres">
      <dgm:prSet presAssocID="{21B59B32-7A8D-4BE4-961B-496895FEC2F9}" presName="composite" presStyleCnt="0"/>
      <dgm:spPr/>
    </dgm:pt>
    <dgm:pt modelId="{4BE3EEE0-DFF9-4F30-B48A-428D3067DC17}" type="pres">
      <dgm:prSet presAssocID="{21B59B32-7A8D-4BE4-961B-496895FEC2F9}" presName="parTx" presStyleLbl="alignNode1" presStyleIdx="2" presStyleCnt="8">
        <dgm:presLayoutVars>
          <dgm:chMax val="0"/>
          <dgm:chPref val="0"/>
        </dgm:presLayoutVars>
      </dgm:prSet>
      <dgm:spPr/>
    </dgm:pt>
    <dgm:pt modelId="{8DAB1152-09EF-4FEB-8A2C-EA4EAD1E26B9}" type="pres">
      <dgm:prSet presAssocID="{21B59B32-7A8D-4BE4-961B-496895FEC2F9}" presName="desTx" presStyleLbl="alignAccFollowNode1" presStyleIdx="2" presStyleCnt="8">
        <dgm:presLayoutVars/>
      </dgm:prSet>
      <dgm:spPr/>
    </dgm:pt>
    <dgm:pt modelId="{F6DB1DD7-CDB5-4E16-86CD-ABA491163577}" type="pres">
      <dgm:prSet presAssocID="{783786A6-882B-4E0C-ABD2-5147E3C32B96}" presName="space" presStyleCnt="0"/>
      <dgm:spPr/>
    </dgm:pt>
    <dgm:pt modelId="{CCF2B278-F336-4497-9C23-C9E724921C5B}" type="pres">
      <dgm:prSet presAssocID="{2B6A1A06-76A1-49E4-B1E6-3C5435D499D7}" presName="composite" presStyleCnt="0"/>
      <dgm:spPr/>
    </dgm:pt>
    <dgm:pt modelId="{F74D0768-C69F-4FDB-BFC7-F66DBA367847}" type="pres">
      <dgm:prSet presAssocID="{2B6A1A06-76A1-49E4-B1E6-3C5435D499D7}" presName="parTx" presStyleLbl="alignNode1" presStyleIdx="3" presStyleCnt="8">
        <dgm:presLayoutVars>
          <dgm:chMax val="0"/>
          <dgm:chPref val="0"/>
        </dgm:presLayoutVars>
      </dgm:prSet>
      <dgm:spPr/>
    </dgm:pt>
    <dgm:pt modelId="{E0922194-A9B4-42D8-B708-2FEE9F166D64}" type="pres">
      <dgm:prSet presAssocID="{2B6A1A06-76A1-49E4-B1E6-3C5435D499D7}" presName="desTx" presStyleLbl="alignAccFollowNode1" presStyleIdx="3" presStyleCnt="8">
        <dgm:presLayoutVars/>
      </dgm:prSet>
      <dgm:spPr/>
    </dgm:pt>
    <dgm:pt modelId="{D6E3F362-DB88-475E-ABC1-BFDF42A5A0C9}" type="pres">
      <dgm:prSet presAssocID="{125F03F5-3488-4219-A0FF-A8FB821FEE38}" presName="space" presStyleCnt="0"/>
      <dgm:spPr/>
    </dgm:pt>
    <dgm:pt modelId="{4DFD4F50-6BAD-4361-B4AB-7BACA7C84318}" type="pres">
      <dgm:prSet presAssocID="{C7D58B3D-55CC-416E-9343-40EF9BA4313C}" presName="composite" presStyleCnt="0"/>
      <dgm:spPr/>
    </dgm:pt>
    <dgm:pt modelId="{B159919A-5080-4FBF-8587-7E617DBAFBCD}" type="pres">
      <dgm:prSet presAssocID="{C7D58B3D-55CC-416E-9343-40EF9BA4313C}" presName="parTx" presStyleLbl="alignNode1" presStyleIdx="4" presStyleCnt="8">
        <dgm:presLayoutVars>
          <dgm:chMax val="0"/>
          <dgm:chPref val="0"/>
        </dgm:presLayoutVars>
      </dgm:prSet>
      <dgm:spPr/>
    </dgm:pt>
    <dgm:pt modelId="{953D067B-D74F-465A-9DD4-52C1057CA007}" type="pres">
      <dgm:prSet presAssocID="{C7D58B3D-55CC-416E-9343-40EF9BA4313C}" presName="desTx" presStyleLbl="alignAccFollowNode1" presStyleIdx="4" presStyleCnt="8">
        <dgm:presLayoutVars/>
      </dgm:prSet>
      <dgm:spPr/>
    </dgm:pt>
    <dgm:pt modelId="{4662660F-5972-41C4-BAB7-F8C35233E205}" type="pres">
      <dgm:prSet presAssocID="{A939F37F-8E45-4301-8F16-A7FC4DAB32CE}" presName="space" presStyleCnt="0"/>
      <dgm:spPr/>
    </dgm:pt>
    <dgm:pt modelId="{9C97F876-73DD-4A42-8495-8DCB62BB4B75}" type="pres">
      <dgm:prSet presAssocID="{F4305C03-724C-4561-B620-931AFAE0C88A}" presName="composite" presStyleCnt="0"/>
      <dgm:spPr/>
    </dgm:pt>
    <dgm:pt modelId="{F6EF9360-5697-4F8B-B666-D7FB0ABCCC04}" type="pres">
      <dgm:prSet presAssocID="{F4305C03-724C-4561-B620-931AFAE0C88A}" presName="parTx" presStyleLbl="alignNode1" presStyleIdx="5" presStyleCnt="8">
        <dgm:presLayoutVars>
          <dgm:chMax val="0"/>
          <dgm:chPref val="0"/>
        </dgm:presLayoutVars>
      </dgm:prSet>
      <dgm:spPr/>
    </dgm:pt>
    <dgm:pt modelId="{BAF49FBB-3F83-44E0-8C6A-C6B6E9696CDB}" type="pres">
      <dgm:prSet presAssocID="{F4305C03-724C-4561-B620-931AFAE0C88A}" presName="desTx" presStyleLbl="alignAccFollowNode1" presStyleIdx="5" presStyleCnt="8">
        <dgm:presLayoutVars/>
      </dgm:prSet>
      <dgm:spPr/>
    </dgm:pt>
    <dgm:pt modelId="{C42DB895-A49A-4909-B45B-873723C02D18}" type="pres">
      <dgm:prSet presAssocID="{9793D98F-E20E-4BB6-8469-B709313DFB66}" presName="space" presStyleCnt="0"/>
      <dgm:spPr/>
    </dgm:pt>
    <dgm:pt modelId="{7DEC10EB-8285-45E5-8A2C-908D5E4430C3}" type="pres">
      <dgm:prSet presAssocID="{8DE0CA1F-C567-4A90-B721-278BDE01E4ED}" presName="composite" presStyleCnt="0"/>
      <dgm:spPr/>
    </dgm:pt>
    <dgm:pt modelId="{43DED399-239E-4657-872A-A1BC5EAC1945}" type="pres">
      <dgm:prSet presAssocID="{8DE0CA1F-C567-4A90-B721-278BDE01E4ED}" presName="parTx" presStyleLbl="alignNode1" presStyleIdx="6" presStyleCnt="8">
        <dgm:presLayoutVars>
          <dgm:chMax val="0"/>
          <dgm:chPref val="0"/>
        </dgm:presLayoutVars>
      </dgm:prSet>
      <dgm:spPr/>
    </dgm:pt>
    <dgm:pt modelId="{7B763576-AAAD-43FE-99C8-822471E53841}" type="pres">
      <dgm:prSet presAssocID="{8DE0CA1F-C567-4A90-B721-278BDE01E4ED}" presName="desTx" presStyleLbl="alignAccFollowNode1" presStyleIdx="6" presStyleCnt="8">
        <dgm:presLayoutVars/>
      </dgm:prSet>
      <dgm:spPr/>
    </dgm:pt>
    <dgm:pt modelId="{C0DA430B-45A1-4464-815B-A11716342376}" type="pres">
      <dgm:prSet presAssocID="{6DFA8518-9DAF-4360-998F-3EE0D92C8650}" presName="space" presStyleCnt="0"/>
      <dgm:spPr/>
    </dgm:pt>
    <dgm:pt modelId="{17442031-6351-4BC8-8BCF-35D1BB6F41FA}" type="pres">
      <dgm:prSet presAssocID="{5CD4CB65-3F8B-4FB2-9AEE-5E21DD0B9F17}" presName="composite" presStyleCnt="0"/>
      <dgm:spPr/>
    </dgm:pt>
    <dgm:pt modelId="{7EE106F9-E6CC-4ECD-AB5A-45A42D1D0AFC}" type="pres">
      <dgm:prSet presAssocID="{5CD4CB65-3F8B-4FB2-9AEE-5E21DD0B9F17}" presName="parTx" presStyleLbl="alignNode1" presStyleIdx="7" presStyleCnt="8">
        <dgm:presLayoutVars>
          <dgm:chMax val="0"/>
          <dgm:chPref val="0"/>
        </dgm:presLayoutVars>
      </dgm:prSet>
      <dgm:spPr/>
    </dgm:pt>
    <dgm:pt modelId="{57D9D237-A19F-41DE-A246-DDB26B88F913}" type="pres">
      <dgm:prSet presAssocID="{5CD4CB65-3F8B-4FB2-9AEE-5E21DD0B9F17}" presName="desTx" presStyleLbl="alignAccFollowNode1" presStyleIdx="7" presStyleCnt="8">
        <dgm:presLayoutVars/>
      </dgm:prSet>
      <dgm:spPr/>
    </dgm:pt>
  </dgm:ptLst>
  <dgm:cxnLst>
    <dgm:cxn modelId="{19B20B02-D63B-416B-8AB7-7A75E100F1AF}" srcId="{7F4BBE68-63F6-4ACE-A111-33A58C92FFA9}" destId="{2B6A1A06-76A1-49E4-B1E6-3C5435D499D7}" srcOrd="3" destOrd="0" parTransId="{09D859EF-FD71-4D8A-93FF-2DBDC43AC862}" sibTransId="{125F03F5-3488-4219-A0FF-A8FB821FEE38}"/>
    <dgm:cxn modelId="{54F06713-2488-40F3-A883-0C8E8A8E1A53}" type="presOf" srcId="{53D9E4CB-9FF7-4DEF-BDD1-44CA7C8E2206}" destId="{BAF49FBB-3F83-44E0-8C6A-C6B6E9696CDB}" srcOrd="0" destOrd="0" presId="urn:microsoft.com/office/officeart/2016/7/layout/HorizontalActionList"/>
    <dgm:cxn modelId="{4A255216-68B2-40F8-9723-68423DC2D9E6}" srcId="{5CD4CB65-3F8B-4FB2-9AEE-5E21DD0B9F17}" destId="{3D6AD460-C561-490D-9739-67F1DC627D9F}" srcOrd="0" destOrd="0" parTransId="{5FAE2369-D27B-4AB2-B239-9256596D85DC}" sibTransId="{681D0358-661C-434A-B2EB-378823C4ECB6}"/>
    <dgm:cxn modelId="{AB98C319-6A0C-4616-837F-87AA2DF4113D}" srcId="{7F4BBE68-63F6-4ACE-A111-33A58C92FFA9}" destId="{C7D58B3D-55CC-416E-9343-40EF9BA4313C}" srcOrd="4" destOrd="0" parTransId="{F4C858E5-2B2A-49C8-B063-50423B6199BA}" sibTransId="{A939F37F-8E45-4301-8F16-A7FC4DAB32CE}"/>
    <dgm:cxn modelId="{5BC5D92B-A7C1-4387-9A7E-8DFEA0FCCD73}" type="presOf" srcId="{C7D58B3D-55CC-416E-9343-40EF9BA4313C}" destId="{B159919A-5080-4FBF-8587-7E617DBAFBCD}" srcOrd="0" destOrd="0" presId="urn:microsoft.com/office/officeart/2016/7/layout/HorizontalActionList"/>
    <dgm:cxn modelId="{88CEEE2D-0708-40C9-A413-1626450FAAA8}" type="presOf" srcId="{153F8A89-25EE-43C2-A193-5C30F8C72C34}" destId="{7284830B-DD96-427D-8639-9808F7045C82}" srcOrd="0" destOrd="0" presId="urn:microsoft.com/office/officeart/2016/7/layout/HorizontalActionList"/>
    <dgm:cxn modelId="{8AF29532-786C-4A7E-9255-C63D8C8464B6}" type="presOf" srcId="{7F4BBE68-63F6-4ACE-A111-33A58C92FFA9}" destId="{45BFFC22-7007-4A18-88B8-E705AA52552C}" srcOrd="0" destOrd="0" presId="urn:microsoft.com/office/officeart/2016/7/layout/HorizontalActionList"/>
    <dgm:cxn modelId="{810C0037-59C0-4750-8436-65F456B7B73A}" srcId="{7DA0C66B-EA86-427A-9C7C-DA2899642D16}" destId="{9B650440-DC11-4AA3-B6DB-95E296F724A9}" srcOrd="0" destOrd="0" parTransId="{6417B405-FF05-48A7-AF1C-880E9FEC423F}" sibTransId="{4B833FDA-0FB3-47B8-AE40-4D2D41A39A93}"/>
    <dgm:cxn modelId="{6E060F3F-E713-498C-A125-D72C9AF58A0B}" srcId="{7F4BBE68-63F6-4ACE-A111-33A58C92FFA9}" destId="{8DE0CA1F-C567-4A90-B721-278BDE01E4ED}" srcOrd="6" destOrd="0" parTransId="{6E051A77-E3F7-44E7-BA49-314047242726}" sibTransId="{6DFA8518-9DAF-4360-998F-3EE0D92C8650}"/>
    <dgm:cxn modelId="{6756E75B-37FC-40A6-98FB-A29CDBDCECE3}" type="presOf" srcId="{5CD4CB65-3F8B-4FB2-9AEE-5E21DD0B9F17}" destId="{7EE106F9-E6CC-4ECD-AB5A-45A42D1D0AFC}" srcOrd="0" destOrd="0" presId="urn:microsoft.com/office/officeart/2016/7/layout/HorizontalActionList"/>
    <dgm:cxn modelId="{778C4761-0AB3-4E11-AD72-64E0E8E3F61E}" type="presOf" srcId="{016AAFE1-F925-42D9-A40D-BBC662A2DFB3}" destId="{953D067B-D74F-465A-9DD4-52C1057CA007}" srcOrd="0" destOrd="0" presId="urn:microsoft.com/office/officeart/2016/7/layout/HorizontalActionList"/>
    <dgm:cxn modelId="{16A6BE62-5D9E-43A4-BF8F-680B12508C2A}" srcId="{7F4BBE68-63F6-4ACE-A111-33A58C92FFA9}" destId="{7DA0C66B-EA86-427A-9C7C-DA2899642D16}" srcOrd="0" destOrd="0" parTransId="{B550D45A-5D93-441E-8718-DED6497B98B9}" sibTransId="{F1647DB4-5D8C-47EA-96F3-C8CB99F50ABE}"/>
    <dgm:cxn modelId="{2C1BE64D-3D3E-452B-8025-38F23D538359}" type="presOf" srcId="{8DE0CA1F-C567-4A90-B721-278BDE01E4ED}" destId="{43DED399-239E-4657-872A-A1BC5EAC1945}" srcOrd="0" destOrd="0" presId="urn:microsoft.com/office/officeart/2016/7/layout/HorizontalActionList"/>
    <dgm:cxn modelId="{B0DD1F72-B9F0-4AB9-9F66-3BDE95A699B9}" type="presOf" srcId="{2B6A1A06-76A1-49E4-B1E6-3C5435D499D7}" destId="{F74D0768-C69F-4FDB-BFC7-F66DBA367847}" srcOrd="0" destOrd="0" presId="urn:microsoft.com/office/officeart/2016/7/layout/HorizontalActionList"/>
    <dgm:cxn modelId="{5A869152-0ADC-4443-BF9B-DDAB608DAF50}" type="presOf" srcId="{15F3ABE6-46C4-4E3E-A452-1D0FB0BE5F41}" destId="{8DAB1152-09EF-4FEB-8A2C-EA4EAD1E26B9}" srcOrd="0" destOrd="0" presId="urn:microsoft.com/office/officeart/2016/7/layout/HorizontalActionList"/>
    <dgm:cxn modelId="{B85C0353-A6BF-45EA-BF14-1F3D215D1F31}" type="presOf" srcId="{3D6AD460-C561-490D-9739-67F1DC627D9F}" destId="{57D9D237-A19F-41DE-A246-DDB26B88F913}" srcOrd="0" destOrd="0" presId="urn:microsoft.com/office/officeart/2016/7/layout/HorizontalActionList"/>
    <dgm:cxn modelId="{DA6D8257-E9F8-446E-A032-DCBA49577C0D}" srcId="{2B6A1A06-76A1-49E4-B1E6-3C5435D499D7}" destId="{CB4318D0-D094-4951-8A31-E706865C3C5E}" srcOrd="0" destOrd="0" parTransId="{D8365D7E-8C3D-4B1A-BDF5-FD6B244F2124}" sibTransId="{DC544199-EC0D-43E3-BF94-AD1223D5A8A1}"/>
    <dgm:cxn modelId="{DB74C877-D028-4874-AE0F-F832FA6B00FA}" srcId="{21B59B32-7A8D-4BE4-961B-496895FEC2F9}" destId="{15F3ABE6-46C4-4E3E-A452-1D0FB0BE5F41}" srcOrd="0" destOrd="0" parTransId="{2112B255-453D-4538-A7D0-D94A2480E79D}" sibTransId="{824A3C76-93CA-43AD-BA87-CC135798D253}"/>
    <dgm:cxn modelId="{12366979-8641-4253-AFBF-526FC2D43E60}" srcId="{F4305C03-724C-4561-B620-931AFAE0C88A}" destId="{53D9E4CB-9FF7-4DEF-BDD1-44CA7C8E2206}" srcOrd="0" destOrd="0" parTransId="{F484028E-AFB3-47F6-92CC-22579C6539B3}" sibTransId="{44666581-0A58-4559-A43C-828023770A70}"/>
    <dgm:cxn modelId="{27097759-8E28-4E88-B271-0C6ED21B3B4B}" srcId="{7F4BBE68-63F6-4ACE-A111-33A58C92FFA9}" destId="{21B59B32-7A8D-4BE4-961B-496895FEC2F9}" srcOrd="2" destOrd="0" parTransId="{6E73772E-7DBA-43EF-80C3-3F98DE822BB3}" sibTransId="{783786A6-882B-4E0C-ABD2-5147E3C32B96}"/>
    <dgm:cxn modelId="{A4A82E83-9472-42E1-A0CF-A463D5818A70}" srcId="{1A455114-2C72-496E-9C3E-1A76556E0305}" destId="{153F8A89-25EE-43C2-A193-5C30F8C72C34}" srcOrd="0" destOrd="0" parTransId="{7803537F-EB76-42E0-A28A-5450593BF36C}" sibTransId="{84F91E15-D24D-42CF-ABA7-49C36158E4BE}"/>
    <dgm:cxn modelId="{811FC78B-4D43-47ED-89FF-E091FED0FD90}" type="presOf" srcId="{263AE0E6-3EC9-4CE8-B084-C820C73A7426}" destId="{7B763576-AAAD-43FE-99C8-822471E53841}" srcOrd="0" destOrd="0" presId="urn:microsoft.com/office/officeart/2016/7/layout/HorizontalActionList"/>
    <dgm:cxn modelId="{29FCE7B4-A129-4E45-9B6A-A74817DD263A}" srcId="{7F4BBE68-63F6-4ACE-A111-33A58C92FFA9}" destId="{5CD4CB65-3F8B-4FB2-9AEE-5E21DD0B9F17}" srcOrd="7" destOrd="0" parTransId="{66CE4C83-65C0-4302-BC79-1D07BCB59A52}" sibTransId="{88CD0EF5-0F62-4428-8488-6D4CA9D3F91E}"/>
    <dgm:cxn modelId="{D3A77DBC-B88B-4152-BEC1-44A290CFF8D3}" srcId="{C7D58B3D-55CC-416E-9343-40EF9BA4313C}" destId="{016AAFE1-F925-42D9-A40D-BBC662A2DFB3}" srcOrd="0" destOrd="0" parTransId="{A8373235-5A5E-4855-BC3D-6CF081C4C4AE}" sibTransId="{72A0DA3A-8794-4AF9-8C13-66B93B8F4BF7}"/>
    <dgm:cxn modelId="{7C61A8CE-FF1D-40B1-9FB1-53BA5E822C40}" type="presOf" srcId="{7DA0C66B-EA86-427A-9C7C-DA2899642D16}" destId="{3165B829-EEFF-4902-85F0-6738C410714A}" srcOrd="0" destOrd="0" presId="urn:microsoft.com/office/officeart/2016/7/layout/HorizontalActionList"/>
    <dgm:cxn modelId="{18094AD3-DA9B-4C0A-8DB3-C21629E9B5BE}" type="presOf" srcId="{21B59B32-7A8D-4BE4-961B-496895FEC2F9}" destId="{4BE3EEE0-DFF9-4F30-B48A-428D3067DC17}" srcOrd="0" destOrd="0" presId="urn:microsoft.com/office/officeart/2016/7/layout/HorizontalActionList"/>
    <dgm:cxn modelId="{E1BEE2DB-A026-4C16-822D-C61BDBF15FB0}" type="presOf" srcId="{1A455114-2C72-496E-9C3E-1A76556E0305}" destId="{EBBF47ED-0297-4562-99AA-72E9DFDB6BD4}" srcOrd="0" destOrd="0" presId="urn:microsoft.com/office/officeart/2016/7/layout/HorizontalActionList"/>
    <dgm:cxn modelId="{1E509CE9-BF32-43E7-BDF4-C992EBC5863F}" srcId="{7F4BBE68-63F6-4ACE-A111-33A58C92FFA9}" destId="{F4305C03-724C-4561-B620-931AFAE0C88A}" srcOrd="5" destOrd="0" parTransId="{F44C163A-AD4B-44D2-9E2A-215445A14CD4}" sibTransId="{9793D98F-E20E-4BB6-8469-B709313DFB66}"/>
    <dgm:cxn modelId="{6861BAF0-E701-4FDA-B763-4D1AA4AE783F}" type="presOf" srcId="{F4305C03-724C-4561-B620-931AFAE0C88A}" destId="{F6EF9360-5697-4F8B-B666-D7FB0ABCCC04}" srcOrd="0" destOrd="0" presId="urn:microsoft.com/office/officeart/2016/7/layout/HorizontalActionList"/>
    <dgm:cxn modelId="{885AC9F0-188D-44F7-9DBA-DD685DC82755}" type="presOf" srcId="{9B650440-DC11-4AA3-B6DB-95E296F724A9}" destId="{3480B96F-1EF1-45F3-9DAA-D9F84E216AB7}" srcOrd="0" destOrd="0" presId="urn:microsoft.com/office/officeart/2016/7/layout/HorizontalActionList"/>
    <dgm:cxn modelId="{B33C2FF2-CCE2-4721-BB2C-004970C807C3}" srcId="{7F4BBE68-63F6-4ACE-A111-33A58C92FFA9}" destId="{1A455114-2C72-496E-9C3E-1A76556E0305}" srcOrd="1" destOrd="0" parTransId="{AB9AD9D6-711B-42BB-B459-291E6D7BFA24}" sibTransId="{FD02B0AE-07A3-4807-B3E9-3588DD771A27}"/>
    <dgm:cxn modelId="{605BECF3-3260-47BA-B60F-5EBA600A8E7F}" type="presOf" srcId="{CB4318D0-D094-4951-8A31-E706865C3C5E}" destId="{E0922194-A9B4-42D8-B708-2FEE9F166D64}" srcOrd="0" destOrd="0" presId="urn:microsoft.com/office/officeart/2016/7/layout/HorizontalActionList"/>
    <dgm:cxn modelId="{6645AAFC-BE31-4624-AA35-80EF0217DC93}" srcId="{8DE0CA1F-C567-4A90-B721-278BDE01E4ED}" destId="{263AE0E6-3EC9-4CE8-B084-C820C73A7426}" srcOrd="0" destOrd="0" parTransId="{268E21A5-5D31-4EA2-A5CE-7A9AFBB54CDC}" sibTransId="{91E8947E-9425-4757-98E3-3C3527B6A933}"/>
    <dgm:cxn modelId="{CDAFD669-4409-495B-A24D-23B8C910CC9B}" type="presParOf" srcId="{45BFFC22-7007-4A18-88B8-E705AA52552C}" destId="{C4167B75-C629-4895-A6D0-009E16CE2A58}" srcOrd="0" destOrd="0" presId="urn:microsoft.com/office/officeart/2016/7/layout/HorizontalActionList"/>
    <dgm:cxn modelId="{60DA9BC1-EA8A-4525-8272-F687BB80AAFF}" type="presParOf" srcId="{C4167B75-C629-4895-A6D0-009E16CE2A58}" destId="{3165B829-EEFF-4902-85F0-6738C410714A}" srcOrd="0" destOrd="0" presId="urn:microsoft.com/office/officeart/2016/7/layout/HorizontalActionList"/>
    <dgm:cxn modelId="{DEDCD219-6144-456C-A09A-0B0F5A3D17C8}" type="presParOf" srcId="{C4167B75-C629-4895-A6D0-009E16CE2A58}" destId="{3480B96F-1EF1-45F3-9DAA-D9F84E216AB7}" srcOrd="1" destOrd="0" presId="urn:microsoft.com/office/officeart/2016/7/layout/HorizontalActionList"/>
    <dgm:cxn modelId="{456399E4-16BC-4052-818F-0BD44AAEAD82}" type="presParOf" srcId="{45BFFC22-7007-4A18-88B8-E705AA52552C}" destId="{893550DF-9810-4A96-9638-6CDA190415B5}" srcOrd="1" destOrd="0" presId="urn:microsoft.com/office/officeart/2016/7/layout/HorizontalActionList"/>
    <dgm:cxn modelId="{325B219D-82B6-4043-BD3C-63DC70B9B976}" type="presParOf" srcId="{45BFFC22-7007-4A18-88B8-E705AA52552C}" destId="{804783B4-3677-4460-9721-0EC6225BE148}" srcOrd="2" destOrd="0" presId="urn:microsoft.com/office/officeart/2016/7/layout/HorizontalActionList"/>
    <dgm:cxn modelId="{4C0A9459-3892-4BAC-9D15-962589758FD5}" type="presParOf" srcId="{804783B4-3677-4460-9721-0EC6225BE148}" destId="{EBBF47ED-0297-4562-99AA-72E9DFDB6BD4}" srcOrd="0" destOrd="0" presId="urn:microsoft.com/office/officeart/2016/7/layout/HorizontalActionList"/>
    <dgm:cxn modelId="{8B34F62D-CFD5-4AC1-92FD-AAA01CA32E1A}" type="presParOf" srcId="{804783B4-3677-4460-9721-0EC6225BE148}" destId="{7284830B-DD96-427D-8639-9808F7045C82}" srcOrd="1" destOrd="0" presId="urn:microsoft.com/office/officeart/2016/7/layout/HorizontalActionList"/>
    <dgm:cxn modelId="{A0F1A362-6B55-49FD-8C93-1CB752607614}" type="presParOf" srcId="{45BFFC22-7007-4A18-88B8-E705AA52552C}" destId="{3B71A17D-E25D-426E-8B6D-B707F0FE0310}" srcOrd="3" destOrd="0" presId="urn:microsoft.com/office/officeart/2016/7/layout/HorizontalActionList"/>
    <dgm:cxn modelId="{3152C7F9-63AF-4506-BC6A-6DBF2A647B33}" type="presParOf" srcId="{45BFFC22-7007-4A18-88B8-E705AA52552C}" destId="{90D7538E-A1FF-40AD-9CE7-18439EA37412}" srcOrd="4" destOrd="0" presId="urn:microsoft.com/office/officeart/2016/7/layout/HorizontalActionList"/>
    <dgm:cxn modelId="{8A1D32D3-74CC-49CE-BD49-26F34F16923F}" type="presParOf" srcId="{90D7538E-A1FF-40AD-9CE7-18439EA37412}" destId="{4BE3EEE0-DFF9-4F30-B48A-428D3067DC17}" srcOrd="0" destOrd="0" presId="urn:microsoft.com/office/officeart/2016/7/layout/HorizontalActionList"/>
    <dgm:cxn modelId="{91E60C18-8F30-418E-92A5-DFBC7E76566C}" type="presParOf" srcId="{90D7538E-A1FF-40AD-9CE7-18439EA37412}" destId="{8DAB1152-09EF-4FEB-8A2C-EA4EAD1E26B9}" srcOrd="1" destOrd="0" presId="urn:microsoft.com/office/officeart/2016/7/layout/HorizontalActionList"/>
    <dgm:cxn modelId="{04A8E369-042B-484D-A04F-9F1355E10C7A}" type="presParOf" srcId="{45BFFC22-7007-4A18-88B8-E705AA52552C}" destId="{F6DB1DD7-CDB5-4E16-86CD-ABA491163577}" srcOrd="5" destOrd="0" presId="urn:microsoft.com/office/officeart/2016/7/layout/HorizontalActionList"/>
    <dgm:cxn modelId="{ECE66A80-D047-415F-BB15-CE41C8A2B2CC}" type="presParOf" srcId="{45BFFC22-7007-4A18-88B8-E705AA52552C}" destId="{CCF2B278-F336-4497-9C23-C9E724921C5B}" srcOrd="6" destOrd="0" presId="urn:microsoft.com/office/officeart/2016/7/layout/HorizontalActionList"/>
    <dgm:cxn modelId="{D7ACFC46-27CE-4106-9D54-C06D3CEE1A9B}" type="presParOf" srcId="{CCF2B278-F336-4497-9C23-C9E724921C5B}" destId="{F74D0768-C69F-4FDB-BFC7-F66DBA367847}" srcOrd="0" destOrd="0" presId="urn:microsoft.com/office/officeart/2016/7/layout/HorizontalActionList"/>
    <dgm:cxn modelId="{03DA2107-4878-4F58-8122-9D5846C1AB7C}" type="presParOf" srcId="{CCF2B278-F336-4497-9C23-C9E724921C5B}" destId="{E0922194-A9B4-42D8-B708-2FEE9F166D64}" srcOrd="1" destOrd="0" presId="urn:microsoft.com/office/officeart/2016/7/layout/HorizontalActionList"/>
    <dgm:cxn modelId="{7433FB3E-ECD4-4B0A-914C-847C2B444D25}" type="presParOf" srcId="{45BFFC22-7007-4A18-88B8-E705AA52552C}" destId="{D6E3F362-DB88-475E-ABC1-BFDF42A5A0C9}" srcOrd="7" destOrd="0" presId="urn:microsoft.com/office/officeart/2016/7/layout/HorizontalActionList"/>
    <dgm:cxn modelId="{12B6EADD-06AF-4C62-8B0F-D5A880D45808}" type="presParOf" srcId="{45BFFC22-7007-4A18-88B8-E705AA52552C}" destId="{4DFD4F50-6BAD-4361-B4AB-7BACA7C84318}" srcOrd="8" destOrd="0" presId="urn:microsoft.com/office/officeart/2016/7/layout/HorizontalActionList"/>
    <dgm:cxn modelId="{99FFB857-43CF-41C6-A9CF-7BFA0811BE29}" type="presParOf" srcId="{4DFD4F50-6BAD-4361-B4AB-7BACA7C84318}" destId="{B159919A-5080-4FBF-8587-7E617DBAFBCD}" srcOrd="0" destOrd="0" presId="urn:microsoft.com/office/officeart/2016/7/layout/HorizontalActionList"/>
    <dgm:cxn modelId="{DDE3F404-9B2A-4157-AE51-9D632909D103}" type="presParOf" srcId="{4DFD4F50-6BAD-4361-B4AB-7BACA7C84318}" destId="{953D067B-D74F-465A-9DD4-52C1057CA007}" srcOrd="1" destOrd="0" presId="urn:microsoft.com/office/officeart/2016/7/layout/HorizontalActionList"/>
    <dgm:cxn modelId="{E9F8B765-72B0-42C5-A92D-43637735343C}" type="presParOf" srcId="{45BFFC22-7007-4A18-88B8-E705AA52552C}" destId="{4662660F-5972-41C4-BAB7-F8C35233E205}" srcOrd="9" destOrd="0" presId="urn:microsoft.com/office/officeart/2016/7/layout/HorizontalActionList"/>
    <dgm:cxn modelId="{2D65B98A-BC83-4AF6-B5C4-F834FA665F7A}" type="presParOf" srcId="{45BFFC22-7007-4A18-88B8-E705AA52552C}" destId="{9C97F876-73DD-4A42-8495-8DCB62BB4B75}" srcOrd="10" destOrd="0" presId="urn:microsoft.com/office/officeart/2016/7/layout/HorizontalActionList"/>
    <dgm:cxn modelId="{2639959C-9826-4AD2-A3CA-0C164689D33D}" type="presParOf" srcId="{9C97F876-73DD-4A42-8495-8DCB62BB4B75}" destId="{F6EF9360-5697-4F8B-B666-D7FB0ABCCC04}" srcOrd="0" destOrd="0" presId="urn:microsoft.com/office/officeart/2016/7/layout/HorizontalActionList"/>
    <dgm:cxn modelId="{E4F6B333-38A7-4392-92E2-EFE9CE26E703}" type="presParOf" srcId="{9C97F876-73DD-4A42-8495-8DCB62BB4B75}" destId="{BAF49FBB-3F83-44E0-8C6A-C6B6E9696CDB}" srcOrd="1" destOrd="0" presId="urn:microsoft.com/office/officeart/2016/7/layout/HorizontalActionList"/>
    <dgm:cxn modelId="{AD0F3B54-B336-4B63-B5AD-D768D61A10FB}" type="presParOf" srcId="{45BFFC22-7007-4A18-88B8-E705AA52552C}" destId="{C42DB895-A49A-4909-B45B-873723C02D18}" srcOrd="11" destOrd="0" presId="urn:microsoft.com/office/officeart/2016/7/layout/HorizontalActionList"/>
    <dgm:cxn modelId="{248C409B-0269-453E-9CA3-072B1546E948}" type="presParOf" srcId="{45BFFC22-7007-4A18-88B8-E705AA52552C}" destId="{7DEC10EB-8285-45E5-8A2C-908D5E4430C3}" srcOrd="12" destOrd="0" presId="urn:microsoft.com/office/officeart/2016/7/layout/HorizontalActionList"/>
    <dgm:cxn modelId="{F2D886A9-E92C-4054-AA68-909DCC917994}" type="presParOf" srcId="{7DEC10EB-8285-45E5-8A2C-908D5E4430C3}" destId="{43DED399-239E-4657-872A-A1BC5EAC1945}" srcOrd="0" destOrd="0" presId="urn:microsoft.com/office/officeart/2016/7/layout/HorizontalActionList"/>
    <dgm:cxn modelId="{1B77E07A-E545-4574-B36D-ED538BF91226}" type="presParOf" srcId="{7DEC10EB-8285-45E5-8A2C-908D5E4430C3}" destId="{7B763576-AAAD-43FE-99C8-822471E53841}" srcOrd="1" destOrd="0" presId="urn:microsoft.com/office/officeart/2016/7/layout/HorizontalActionList"/>
    <dgm:cxn modelId="{7E730144-C239-4749-8157-6FFD9E85C0E4}" type="presParOf" srcId="{45BFFC22-7007-4A18-88B8-E705AA52552C}" destId="{C0DA430B-45A1-4464-815B-A11716342376}" srcOrd="13" destOrd="0" presId="urn:microsoft.com/office/officeart/2016/7/layout/HorizontalActionList"/>
    <dgm:cxn modelId="{7FC4E997-23B5-466F-A635-0C3CC0C25450}" type="presParOf" srcId="{45BFFC22-7007-4A18-88B8-E705AA52552C}" destId="{17442031-6351-4BC8-8BCF-35D1BB6F41FA}" srcOrd="14" destOrd="0" presId="urn:microsoft.com/office/officeart/2016/7/layout/HorizontalActionList"/>
    <dgm:cxn modelId="{786B3313-F421-4DC1-B28A-B2D5D7E9875D}" type="presParOf" srcId="{17442031-6351-4BC8-8BCF-35D1BB6F41FA}" destId="{7EE106F9-E6CC-4ECD-AB5A-45A42D1D0AFC}" srcOrd="0" destOrd="0" presId="urn:microsoft.com/office/officeart/2016/7/layout/HorizontalActionList"/>
    <dgm:cxn modelId="{80BA99E2-08AA-4AE9-B513-80CFFECA5119}" type="presParOf" srcId="{17442031-6351-4BC8-8BCF-35D1BB6F41FA}" destId="{57D9D237-A19F-41DE-A246-DDB26B88F91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32363E-E739-46DC-ABCE-2559EA96584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3326EF-8753-4355-BC99-F7D06A913785}">
      <dgm:prSet/>
      <dgm:spPr/>
      <dgm:t>
        <a:bodyPr/>
        <a:lstStyle/>
        <a:p>
          <a:pPr>
            <a:lnSpc>
              <a:spcPct val="100000"/>
            </a:lnSpc>
          </a:pPr>
          <a:r>
            <a:rPr lang="en-US"/>
            <a:t>Create a new CloudWatch event rule with a cron expression for the desired stop time. Set the rule's target to your Lambda function.</a:t>
          </a:r>
        </a:p>
      </dgm:t>
    </dgm:pt>
    <dgm:pt modelId="{60758175-75E7-4822-AFE8-B1216C547178}" type="parTrans" cxnId="{D72D0916-08E9-438B-9E91-04AAB1A6E349}">
      <dgm:prSet/>
      <dgm:spPr/>
      <dgm:t>
        <a:bodyPr/>
        <a:lstStyle/>
        <a:p>
          <a:endParaRPr lang="en-US"/>
        </a:p>
      </dgm:t>
    </dgm:pt>
    <dgm:pt modelId="{5158DC69-CFB2-43D4-9945-58115339626F}" type="sibTrans" cxnId="{D72D0916-08E9-438B-9E91-04AAB1A6E349}">
      <dgm:prSet/>
      <dgm:spPr/>
      <dgm:t>
        <a:bodyPr/>
        <a:lstStyle/>
        <a:p>
          <a:endParaRPr lang="en-US"/>
        </a:p>
      </dgm:t>
    </dgm:pt>
    <dgm:pt modelId="{A1C04234-3EE1-49B6-AD2A-F96B85938694}">
      <dgm:prSet/>
      <dgm:spPr/>
      <dgm:t>
        <a:bodyPr/>
        <a:lstStyle/>
        <a:p>
          <a:pPr>
            <a:lnSpc>
              <a:spcPct val="100000"/>
            </a:lnSpc>
          </a:pPr>
          <a:r>
            <a:rPr lang="en-US"/>
            <a:t>Ensure that you replace 'instance-id-1', 'instance-id-2', and 'your-region' with your actual EC2 instance IDs and AWS region.</a:t>
          </a:r>
        </a:p>
      </dgm:t>
    </dgm:pt>
    <dgm:pt modelId="{15407B19-1DBC-4BEC-87DE-226379F95242}" type="parTrans" cxnId="{FF8B2884-2FAC-47E4-8DC7-6335AEF1808A}">
      <dgm:prSet/>
      <dgm:spPr/>
      <dgm:t>
        <a:bodyPr/>
        <a:lstStyle/>
        <a:p>
          <a:endParaRPr lang="en-US"/>
        </a:p>
      </dgm:t>
    </dgm:pt>
    <dgm:pt modelId="{6B30843A-4ED3-4AA1-8CAE-65FD36C12320}" type="sibTrans" cxnId="{FF8B2884-2FAC-47E4-8DC7-6335AEF1808A}">
      <dgm:prSet/>
      <dgm:spPr/>
      <dgm:t>
        <a:bodyPr/>
        <a:lstStyle/>
        <a:p>
          <a:endParaRPr lang="en-US"/>
        </a:p>
      </dgm:t>
    </dgm:pt>
    <dgm:pt modelId="{FB8531F8-3741-4FF4-A016-6BB85EB42CEC}" type="pres">
      <dgm:prSet presAssocID="{3232363E-E739-46DC-ABCE-2559EA96584A}" presName="root" presStyleCnt="0">
        <dgm:presLayoutVars>
          <dgm:dir/>
          <dgm:resizeHandles val="exact"/>
        </dgm:presLayoutVars>
      </dgm:prSet>
      <dgm:spPr/>
    </dgm:pt>
    <dgm:pt modelId="{3BAB1BB0-55CE-4828-A576-ADFDBBCE9925}" type="pres">
      <dgm:prSet presAssocID="{023326EF-8753-4355-BC99-F7D06A913785}" presName="compNode" presStyleCnt="0"/>
      <dgm:spPr/>
    </dgm:pt>
    <dgm:pt modelId="{20241802-C455-4F5E-933F-5842A22E97BE}" type="pres">
      <dgm:prSet presAssocID="{023326EF-8753-4355-BC99-F7D06A9137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1C6290B-9B70-48A6-B37A-5B5BB9AAB7CC}" type="pres">
      <dgm:prSet presAssocID="{023326EF-8753-4355-BC99-F7D06A913785}" presName="spaceRect" presStyleCnt="0"/>
      <dgm:spPr/>
    </dgm:pt>
    <dgm:pt modelId="{8FA389C7-2BA5-4BC6-AD6F-FF16F29827E2}" type="pres">
      <dgm:prSet presAssocID="{023326EF-8753-4355-BC99-F7D06A913785}" presName="textRect" presStyleLbl="revTx" presStyleIdx="0" presStyleCnt="2">
        <dgm:presLayoutVars>
          <dgm:chMax val="1"/>
          <dgm:chPref val="1"/>
        </dgm:presLayoutVars>
      </dgm:prSet>
      <dgm:spPr/>
    </dgm:pt>
    <dgm:pt modelId="{D130EB81-1194-4A07-96B6-77AFDBF5C8D4}" type="pres">
      <dgm:prSet presAssocID="{5158DC69-CFB2-43D4-9945-58115339626F}" presName="sibTrans" presStyleCnt="0"/>
      <dgm:spPr/>
    </dgm:pt>
    <dgm:pt modelId="{E88F1F4A-0C21-4F1C-AEAC-08E6C4FEEB9A}" type="pres">
      <dgm:prSet presAssocID="{A1C04234-3EE1-49B6-AD2A-F96B85938694}" presName="compNode" presStyleCnt="0"/>
      <dgm:spPr/>
    </dgm:pt>
    <dgm:pt modelId="{96833BF6-97CC-4DBA-919D-AAA1B6DD311C}" type="pres">
      <dgm:prSet presAssocID="{A1C04234-3EE1-49B6-AD2A-F96B8593869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E4DE1056-D99C-4790-AF83-B491BE6B84E6}" type="pres">
      <dgm:prSet presAssocID="{A1C04234-3EE1-49B6-AD2A-F96B85938694}" presName="spaceRect" presStyleCnt="0"/>
      <dgm:spPr/>
    </dgm:pt>
    <dgm:pt modelId="{8E03AA36-7E19-4B90-B8A6-9E37416D5D47}" type="pres">
      <dgm:prSet presAssocID="{A1C04234-3EE1-49B6-AD2A-F96B85938694}" presName="textRect" presStyleLbl="revTx" presStyleIdx="1" presStyleCnt="2">
        <dgm:presLayoutVars>
          <dgm:chMax val="1"/>
          <dgm:chPref val="1"/>
        </dgm:presLayoutVars>
      </dgm:prSet>
      <dgm:spPr/>
    </dgm:pt>
  </dgm:ptLst>
  <dgm:cxnLst>
    <dgm:cxn modelId="{596DD812-A132-420D-AAAA-3D28E0EC2AEE}" type="presOf" srcId="{3232363E-E739-46DC-ABCE-2559EA96584A}" destId="{FB8531F8-3741-4FF4-A016-6BB85EB42CEC}" srcOrd="0" destOrd="0" presId="urn:microsoft.com/office/officeart/2018/2/layout/IconLabelList"/>
    <dgm:cxn modelId="{D72D0916-08E9-438B-9E91-04AAB1A6E349}" srcId="{3232363E-E739-46DC-ABCE-2559EA96584A}" destId="{023326EF-8753-4355-BC99-F7D06A913785}" srcOrd="0" destOrd="0" parTransId="{60758175-75E7-4822-AFE8-B1216C547178}" sibTransId="{5158DC69-CFB2-43D4-9945-58115339626F}"/>
    <dgm:cxn modelId="{F0FFCD19-8B0E-4F62-9371-344CCA6E5217}" type="presOf" srcId="{023326EF-8753-4355-BC99-F7D06A913785}" destId="{8FA389C7-2BA5-4BC6-AD6F-FF16F29827E2}" srcOrd="0" destOrd="0" presId="urn:microsoft.com/office/officeart/2018/2/layout/IconLabelList"/>
    <dgm:cxn modelId="{2A16501F-56FE-434D-BD9A-115B705B5793}" type="presOf" srcId="{A1C04234-3EE1-49B6-AD2A-F96B85938694}" destId="{8E03AA36-7E19-4B90-B8A6-9E37416D5D47}" srcOrd="0" destOrd="0" presId="urn:microsoft.com/office/officeart/2018/2/layout/IconLabelList"/>
    <dgm:cxn modelId="{FF8B2884-2FAC-47E4-8DC7-6335AEF1808A}" srcId="{3232363E-E739-46DC-ABCE-2559EA96584A}" destId="{A1C04234-3EE1-49B6-AD2A-F96B85938694}" srcOrd="1" destOrd="0" parTransId="{15407B19-1DBC-4BEC-87DE-226379F95242}" sibTransId="{6B30843A-4ED3-4AA1-8CAE-65FD36C12320}"/>
    <dgm:cxn modelId="{2947FC73-B766-48DC-B605-7103ADAC4DAF}" type="presParOf" srcId="{FB8531F8-3741-4FF4-A016-6BB85EB42CEC}" destId="{3BAB1BB0-55CE-4828-A576-ADFDBBCE9925}" srcOrd="0" destOrd="0" presId="urn:microsoft.com/office/officeart/2018/2/layout/IconLabelList"/>
    <dgm:cxn modelId="{D698057F-8786-4CEF-850D-4908CA42796D}" type="presParOf" srcId="{3BAB1BB0-55CE-4828-A576-ADFDBBCE9925}" destId="{20241802-C455-4F5E-933F-5842A22E97BE}" srcOrd="0" destOrd="0" presId="urn:microsoft.com/office/officeart/2018/2/layout/IconLabelList"/>
    <dgm:cxn modelId="{05BC26C7-4C71-496B-BE14-156962446515}" type="presParOf" srcId="{3BAB1BB0-55CE-4828-A576-ADFDBBCE9925}" destId="{51C6290B-9B70-48A6-B37A-5B5BB9AAB7CC}" srcOrd="1" destOrd="0" presId="urn:microsoft.com/office/officeart/2018/2/layout/IconLabelList"/>
    <dgm:cxn modelId="{A6F7290A-6BBB-44D2-B869-403F001F7539}" type="presParOf" srcId="{3BAB1BB0-55CE-4828-A576-ADFDBBCE9925}" destId="{8FA389C7-2BA5-4BC6-AD6F-FF16F29827E2}" srcOrd="2" destOrd="0" presId="urn:microsoft.com/office/officeart/2018/2/layout/IconLabelList"/>
    <dgm:cxn modelId="{C0BF73E4-7824-4B99-B267-1BDF595D2A06}" type="presParOf" srcId="{FB8531F8-3741-4FF4-A016-6BB85EB42CEC}" destId="{D130EB81-1194-4A07-96B6-77AFDBF5C8D4}" srcOrd="1" destOrd="0" presId="urn:microsoft.com/office/officeart/2018/2/layout/IconLabelList"/>
    <dgm:cxn modelId="{46EE3DB3-36D5-4EB7-BE05-5526C964059B}" type="presParOf" srcId="{FB8531F8-3741-4FF4-A016-6BB85EB42CEC}" destId="{E88F1F4A-0C21-4F1C-AEAC-08E6C4FEEB9A}" srcOrd="2" destOrd="0" presId="urn:microsoft.com/office/officeart/2018/2/layout/IconLabelList"/>
    <dgm:cxn modelId="{2819370D-3D14-452F-943B-ED5AF746C6C8}" type="presParOf" srcId="{E88F1F4A-0C21-4F1C-AEAC-08E6C4FEEB9A}" destId="{96833BF6-97CC-4DBA-919D-AAA1B6DD311C}" srcOrd="0" destOrd="0" presId="urn:microsoft.com/office/officeart/2018/2/layout/IconLabelList"/>
    <dgm:cxn modelId="{E2DC5D8F-34E9-42F2-8448-0A739A189B78}" type="presParOf" srcId="{E88F1F4A-0C21-4F1C-AEAC-08E6C4FEEB9A}" destId="{E4DE1056-D99C-4790-AF83-B491BE6B84E6}" srcOrd="1" destOrd="0" presId="urn:microsoft.com/office/officeart/2018/2/layout/IconLabelList"/>
    <dgm:cxn modelId="{9E318C33-1500-41C6-9014-A92F1CE81282}" type="presParOf" srcId="{E88F1F4A-0C21-4F1C-AEAC-08E6C4FEEB9A}" destId="{8E03AA36-7E19-4B90-B8A6-9E37416D5D4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CA666-D0FC-4B53-BD51-09595652005A}">
      <dsp:nvSpPr>
        <dsp:cNvPr id="0" name=""/>
        <dsp:cNvSpPr/>
      </dsp:nvSpPr>
      <dsp:spPr>
        <a:xfrm>
          <a:off x="2908505" y="839387"/>
          <a:ext cx="636996" cy="91440"/>
        </a:xfrm>
        <a:custGeom>
          <a:avLst/>
          <a:gdLst/>
          <a:ahLst/>
          <a:cxnLst/>
          <a:rect l="0" t="0" r="0" b="0"/>
          <a:pathLst>
            <a:path>
              <a:moveTo>
                <a:pt x="0" y="45720"/>
              </a:moveTo>
              <a:lnTo>
                <a:pt x="636996"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0314" y="881769"/>
        <a:ext cx="33379" cy="6675"/>
      </dsp:txXfrm>
    </dsp:sp>
    <dsp:sp modelId="{9723DA0F-78CF-445F-B754-DE2EF2FDE28E}">
      <dsp:nvSpPr>
        <dsp:cNvPr id="0" name=""/>
        <dsp:cNvSpPr/>
      </dsp:nvSpPr>
      <dsp:spPr>
        <a:xfrm>
          <a:off x="7710" y="14329"/>
          <a:ext cx="2902594" cy="174155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30" tIns="149295" rIns="142230" bIns="149295" numCol="1" spcCol="1270" anchor="ctr" anchorCtr="0">
          <a:noAutofit/>
        </a:bodyPr>
        <a:lstStyle/>
        <a:p>
          <a:pPr marL="0" lvl="0" indent="0" algn="ctr" defTabSz="622300">
            <a:lnSpc>
              <a:spcPct val="100000"/>
            </a:lnSpc>
            <a:spcBef>
              <a:spcPct val="0"/>
            </a:spcBef>
            <a:spcAft>
              <a:spcPct val="35000"/>
            </a:spcAft>
            <a:buNone/>
            <a:defRPr b="1"/>
          </a:pPr>
          <a:r>
            <a:rPr lang="en-US" sz="1400" b="1" kern="1200" dirty="0"/>
            <a:t>Sign in to AWS Console:</a:t>
          </a:r>
          <a:r>
            <a:rPr lang="en-US" sz="1400" kern="1200" dirty="0"/>
            <a:t> Log in to your AWS Management Console using your AWS account credentials.</a:t>
          </a:r>
        </a:p>
      </dsp:txBody>
      <dsp:txXfrm>
        <a:off x="7710" y="14329"/>
        <a:ext cx="2902594" cy="1741556"/>
      </dsp:txXfrm>
    </dsp:sp>
    <dsp:sp modelId="{CFC438A8-6149-469E-A260-F14BCF9365B1}">
      <dsp:nvSpPr>
        <dsp:cNvPr id="0" name=""/>
        <dsp:cNvSpPr/>
      </dsp:nvSpPr>
      <dsp:spPr>
        <a:xfrm>
          <a:off x="6478697" y="839387"/>
          <a:ext cx="636996" cy="91440"/>
        </a:xfrm>
        <a:custGeom>
          <a:avLst/>
          <a:gdLst/>
          <a:ahLst/>
          <a:cxnLst/>
          <a:rect l="0" t="0" r="0" b="0"/>
          <a:pathLst>
            <a:path>
              <a:moveTo>
                <a:pt x="0" y="45720"/>
              </a:moveTo>
              <a:lnTo>
                <a:pt x="636996" y="45720"/>
              </a:lnTo>
            </a:path>
          </a:pathLst>
        </a:custGeom>
        <a:noFill/>
        <a:ln w="12700" cap="flat" cmpd="sng" algn="ctr">
          <a:solidFill>
            <a:schemeClr val="accent2">
              <a:hueOff val="-503182"/>
              <a:satOff val="-2116"/>
              <a:lumOff val="156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80505" y="881769"/>
        <a:ext cx="33379" cy="6675"/>
      </dsp:txXfrm>
    </dsp:sp>
    <dsp:sp modelId="{BCCBE5FD-0D77-46CA-9A47-829CFB5C1B6E}">
      <dsp:nvSpPr>
        <dsp:cNvPr id="0" name=""/>
        <dsp:cNvSpPr/>
      </dsp:nvSpPr>
      <dsp:spPr>
        <a:xfrm>
          <a:off x="3577902" y="14329"/>
          <a:ext cx="2902594" cy="1741556"/>
        </a:xfrm>
        <a:prstGeom prst="rect">
          <a:avLst/>
        </a:prstGeom>
        <a:solidFill>
          <a:schemeClr val="accent2">
            <a:hueOff val="-377386"/>
            <a:satOff val="-1587"/>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30" tIns="149295" rIns="142230" bIns="149295" numCol="1" spcCol="1270" anchor="ctr" anchorCtr="0">
          <a:noAutofit/>
        </a:bodyPr>
        <a:lstStyle/>
        <a:p>
          <a:pPr marL="0" lvl="0" indent="0" algn="ctr" defTabSz="622300">
            <a:lnSpc>
              <a:spcPct val="100000"/>
            </a:lnSpc>
            <a:spcBef>
              <a:spcPct val="0"/>
            </a:spcBef>
            <a:spcAft>
              <a:spcPct val="35000"/>
            </a:spcAft>
            <a:buNone/>
            <a:defRPr b="1"/>
          </a:pPr>
          <a:r>
            <a:rPr lang="en-US" sz="1400" b="1" kern="1200" dirty="0"/>
            <a:t>Open Amazon API Gateway:</a:t>
          </a:r>
          <a:r>
            <a:rPr lang="en-US" sz="1400" kern="1200" dirty="0"/>
            <a:t> Once you're logged in, you can find Amazon API Gateway under the "Networking &amp; Content Delivery" section in the AWS Management Console. Click on "API Gateway" to access the service.</a:t>
          </a:r>
        </a:p>
      </dsp:txBody>
      <dsp:txXfrm>
        <a:off x="3577902" y="14329"/>
        <a:ext cx="2902594" cy="1741556"/>
      </dsp:txXfrm>
    </dsp:sp>
    <dsp:sp modelId="{81E8DCB3-9B3B-4D46-AE0D-3B29B9226EC1}">
      <dsp:nvSpPr>
        <dsp:cNvPr id="0" name=""/>
        <dsp:cNvSpPr/>
      </dsp:nvSpPr>
      <dsp:spPr>
        <a:xfrm>
          <a:off x="1459008" y="1754086"/>
          <a:ext cx="7140383" cy="636996"/>
        </a:xfrm>
        <a:custGeom>
          <a:avLst/>
          <a:gdLst/>
          <a:ahLst/>
          <a:cxnLst/>
          <a:rect l="0" t="0" r="0" b="0"/>
          <a:pathLst>
            <a:path>
              <a:moveTo>
                <a:pt x="7140383" y="0"/>
              </a:moveTo>
              <a:lnTo>
                <a:pt x="7140383" y="335598"/>
              </a:lnTo>
              <a:lnTo>
                <a:pt x="0" y="335598"/>
              </a:lnTo>
              <a:lnTo>
                <a:pt x="0" y="636996"/>
              </a:lnTo>
            </a:path>
          </a:pathLst>
        </a:custGeom>
        <a:noFill/>
        <a:ln w="12700" cap="flat" cmpd="sng" algn="ctr">
          <a:solidFill>
            <a:schemeClr val="accent2">
              <a:hueOff val="-1006363"/>
              <a:satOff val="-4231"/>
              <a:lumOff val="313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49911" y="2069246"/>
        <a:ext cx="358576" cy="6675"/>
      </dsp:txXfrm>
    </dsp:sp>
    <dsp:sp modelId="{14A55515-1B75-43AE-A2E3-2AAF66850D6E}">
      <dsp:nvSpPr>
        <dsp:cNvPr id="0" name=""/>
        <dsp:cNvSpPr/>
      </dsp:nvSpPr>
      <dsp:spPr>
        <a:xfrm>
          <a:off x="7148094" y="14329"/>
          <a:ext cx="2902594" cy="1741556"/>
        </a:xfrm>
        <a:prstGeom prst="rect">
          <a:avLst/>
        </a:prstGeom>
        <a:solidFill>
          <a:schemeClr val="accent2">
            <a:hueOff val="-754773"/>
            <a:satOff val="-3174"/>
            <a:lumOff val="23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30" tIns="149295" rIns="142230" bIns="149295" numCol="1" spcCol="1270" anchor="ctr" anchorCtr="0">
          <a:noAutofit/>
        </a:bodyPr>
        <a:lstStyle/>
        <a:p>
          <a:pPr marL="0" lvl="0" indent="0" algn="ctr" defTabSz="622300">
            <a:lnSpc>
              <a:spcPct val="100000"/>
            </a:lnSpc>
            <a:spcBef>
              <a:spcPct val="0"/>
            </a:spcBef>
            <a:spcAft>
              <a:spcPct val="35000"/>
            </a:spcAft>
            <a:buNone/>
            <a:defRPr b="1"/>
          </a:pPr>
          <a:r>
            <a:rPr lang="en-US" sz="1400" b="1" kern="1200" dirty="0"/>
            <a:t>Create a New API:</a:t>
          </a:r>
          <a:r>
            <a:rPr lang="en-US" sz="1400" kern="1200" dirty="0"/>
            <a:t> In the API Gateway dashboard, click the "Create API" button.</a:t>
          </a:r>
        </a:p>
      </dsp:txBody>
      <dsp:txXfrm>
        <a:off x="7148094" y="14329"/>
        <a:ext cx="2902594" cy="1741556"/>
      </dsp:txXfrm>
    </dsp:sp>
    <dsp:sp modelId="{485D38DF-A60D-4839-9C4F-CD175E334703}">
      <dsp:nvSpPr>
        <dsp:cNvPr id="0" name=""/>
        <dsp:cNvSpPr/>
      </dsp:nvSpPr>
      <dsp:spPr>
        <a:xfrm>
          <a:off x="2908505" y="3248541"/>
          <a:ext cx="636996" cy="91440"/>
        </a:xfrm>
        <a:custGeom>
          <a:avLst/>
          <a:gdLst/>
          <a:ahLst/>
          <a:cxnLst/>
          <a:rect l="0" t="0" r="0" b="0"/>
          <a:pathLst>
            <a:path>
              <a:moveTo>
                <a:pt x="0" y="45720"/>
              </a:moveTo>
              <a:lnTo>
                <a:pt x="636996" y="45720"/>
              </a:lnTo>
            </a:path>
          </a:pathLst>
        </a:custGeom>
        <a:noFill/>
        <a:ln w="12700" cap="flat" cmpd="sng" algn="ctr">
          <a:solidFill>
            <a:schemeClr val="accent2">
              <a:hueOff val="-1509545"/>
              <a:satOff val="-6347"/>
              <a:lumOff val="470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0314" y="3290923"/>
        <a:ext cx="33379" cy="6675"/>
      </dsp:txXfrm>
    </dsp:sp>
    <dsp:sp modelId="{6037A9D7-BD57-4EB5-AE00-1F47D472FBEB}">
      <dsp:nvSpPr>
        <dsp:cNvPr id="0" name=""/>
        <dsp:cNvSpPr/>
      </dsp:nvSpPr>
      <dsp:spPr>
        <a:xfrm>
          <a:off x="7710" y="2423482"/>
          <a:ext cx="2902594" cy="1741556"/>
        </a:xfrm>
        <a:prstGeom prst="rect">
          <a:avLst/>
        </a:prstGeom>
        <a:solidFill>
          <a:schemeClr val="accent2">
            <a:hueOff val="-1132159"/>
            <a:satOff val="-4760"/>
            <a:lumOff val="35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30" tIns="149295" rIns="142230" bIns="149295" numCol="1" spcCol="1270" anchor="ctr" anchorCtr="0">
          <a:noAutofit/>
        </a:bodyPr>
        <a:lstStyle/>
        <a:p>
          <a:pPr marL="0" lvl="0" indent="0" algn="ctr" defTabSz="622300" rtl="0">
            <a:lnSpc>
              <a:spcPct val="90000"/>
            </a:lnSpc>
            <a:spcBef>
              <a:spcPct val="0"/>
            </a:spcBef>
            <a:spcAft>
              <a:spcPct val="35000"/>
            </a:spcAft>
            <a:buNone/>
            <a:defRPr b="1"/>
          </a:pPr>
          <a:r>
            <a:rPr lang="en-US" sz="1400" b="1" kern="1200" dirty="0"/>
            <a:t>Choose API Type:</a:t>
          </a:r>
          <a:r>
            <a:rPr lang="en-US" sz="1400" kern="1200" dirty="0"/>
            <a:t> You'll need to choose the type of API you want to create. There are three options:</a:t>
          </a:r>
          <a:endParaRPr lang="en-US" sz="1400" b="1" kern="1200" dirty="0">
            <a:latin typeface="Georgia Pro Cond Light" panose="020F0302020204030204"/>
          </a:endParaRPr>
        </a:p>
      </dsp:txBody>
      <dsp:txXfrm>
        <a:off x="7710" y="2423482"/>
        <a:ext cx="2902594" cy="1741556"/>
      </dsp:txXfrm>
    </dsp:sp>
    <dsp:sp modelId="{BD51E414-ACF2-4212-8AA9-18CD34A3B1BA}">
      <dsp:nvSpPr>
        <dsp:cNvPr id="0" name=""/>
        <dsp:cNvSpPr/>
      </dsp:nvSpPr>
      <dsp:spPr>
        <a:xfrm>
          <a:off x="3577902" y="2423482"/>
          <a:ext cx="2902594" cy="1741556"/>
        </a:xfrm>
        <a:prstGeom prst="rect">
          <a:avLst/>
        </a:prstGeom>
        <a:solidFill>
          <a:schemeClr val="accent2">
            <a:hueOff val="-1509545"/>
            <a:satOff val="-6347"/>
            <a:lumOff val="47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30" tIns="149295" rIns="142230" bIns="149295" numCol="1" spcCol="1270" anchor="t" anchorCtr="0">
          <a:noAutofit/>
        </a:bodyPr>
        <a:lstStyle/>
        <a:p>
          <a:pPr marL="0" lvl="0" indent="0" algn="l" defTabSz="622300">
            <a:lnSpc>
              <a:spcPct val="100000"/>
            </a:lnSpc>
            <a:spcBef>
              <a:spcPct val="0"/>
            </a:spcBef>
            <a:spcAft>
              <a:spcPct val="35000"/>
            </a:spcAft>
            <a:buNone/>
            <a:defRPr b="1"/>
          </a:pPr>
          <a:r>
            <a:rPr lang="en-US" sz="1400" b="1" kern="1200" dirty="0"/>
            <a:t>REST API:</a:t>
          </a:r>
          <a:r>
            <a:rPr lang="en-US" sz="1400" b="0" kern="1200" dirty="0"/>
            <a:t> For building traditional RESTful APIs.</a:t>
          </a:r>
          <a:endParaRPr lang="en-US" sz="1400" kern="1200" dirty="0"/>
        </a:p>
        <a:p>
          <a:pPr marL="57150" lvl="1" indent="-57150" algn="l" defTabSz="488950">
            <a:lnSpc>
              <a:spcPct val="100000"/>
            </a:lnSpc>
            <a:spcBef>
              <a:spcPct val="0"/>
            </a:spcBef>
            <a:spcAft>
              <a:spcPct val="15000"/>
            </a:spcAft>
            <a:buChar char="•"/>
          </a:pPr>
          <a:r>
            <a:rPr lang="en-US" sz="1100" b="1" kern="1200" dirty="0"/>
            <a:t>HTTP API:</a:t>
          </a:r>
          <a:r>
            <a:rPr lang="en-US" sz="1100" kern="1200" dirty="0"/>
            <a:t> For lightweight and fast HTTP APIs.</a:t>
          </a:r>
        </a:p>
        <a:p>
          <a:pPr marL="57150" lvl="1" indent="-57150" algn="l" defTabSz="488950">
            <a:lnSpc>
              <a:spcPct val="100000"/>
            </a:lnSpc>
            <a:spcBef>
              <a:spcPct val="0"/>
            </a:spcBef>
            <a:spcAft>
              <a:spcPct val="15000"/>
            </a:spcAft>
            <a:buChar char="•"/>
          </a:pPr>
          <a:r>
            <a:rPr lang="en-US" sz="1100" b="1" kern="1200" dirty="0"/>
            <a:t>WebSocket API:</a:t>
          </a:r>
          <a:r>
            <a:rPr lang="en-US" sz="1100" kern="1200" dirty="0"/>
            <a:t> For real-time, bidirectional communication over </a:t>
          </a:r>
          <a:r>
            <a:rPr lang="en-US" sz="1100" kern="1200" dirty="0" err="1"/>
            <a:t>WebSockets</a:t>
          </a:r>
          <a:r>
            <a:rPr lang="en-US" sz="1100" kern="1200" dirty="0"/>
            <a:t>.</a:t>
          </a:r>
        </a:p>
      </dsp:txBody>
      <dsp:txXfrm>
        <a:off x="3577902" y="2423482"/>
        <a:ext cx="2902594" cy="1741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F51C9-599B-4CA4-B587-8B0CBCCB54EE}">
      <dsp:nvSpPr>
        <dsp:cNvPr id="0" name=""/>
        <dsp:cNvSpPr/>
      </dsp:nvSpPr>
      <dsp:spPr>
        <a:xfrm>
          <a:off x="886051" y="552120"/>
          <a:ext cx="662080" cy="662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3CBA22-7E55-4A16-A6C2-C1E4F04A766F}">
      <dsp:nvSpPr>
        <dsp:cNvPr id="0" name=""/>
        <dsp:cNvSpPr/>
      </dsp:nvSpPr>
      <dsp:spPr>
        <a:xfrm>
          <a:off x="481446" y="1485104"/>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Develop or Select an API:</a:t>
          </a:r>
          <a:r>
            <a:rPr lang="en-US" sz="1100" kern="1200"/>
            <a:t> Create or choose the API you want to expose, specifying its endpoints and functionality.</a:t>
          </a:r>
        </a:p>
      </dsp:txBody>
      <dsp:txXfrm>
        <a:off x="481446" y="1485104"/>
        <a:ext cx="1471289" cy="588515"/>
      </dsp:txXfrm>
    </dsp:sp>
    <dsp:sp modelId="{F57F91CC-F7A2-4F11-9D1B-3ED2198CC794}">
      <dsp:nvSpPr>
        <dsp:cNvPr id="0" name=""/>
        <dsp:cNvSpPr/>
      </dsp:nvSpPr>
      <dsp:spPr>
        <a:xfrm>
          <a:off x="2614815" y="552120"/>
          <a:ext cx="662080" cy="662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28C544-B6BD-4017-B03E-029294DAF6AE}">
      <dsp:nvSpPr>
        <dsp:cNvPr id="0" name=""/>
        <dsp:cNvSpPr/>
      </dsp:nvSpPr>
      <dsp:spPr>
        <a:xfrm>
          <a:off x="2210211" y="1485104"/>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Use a Gateway or Server:</a:t>
          </a:r>
          <a:r>
            <a:rPr lang="en-US" sz="1100" kern="1200"/>
            <a:t> Employ a server or API gateway, like Amazon API Gateway, to manage requests and responses.</a:t>
          </a:r>
        </a:p>
      </dsp:txBody>
      <dsp:txXfrm>
        <a:off x="2210211" y="1485104"/>
        <a:ext cx="1471289" cy="588515"/>
      </dsp:txXfrm>
    </dsp:sp>
    <dsp:sp modelId="{75546659-1919-4665-AAAA-5DAD2EF388B8}">
      <dsp:nvSpPr>
        <dsp:cNvPr id="0" name=""/>
        <dsp:cNvSpPr/>
      </dsp:nvSpPr>
      <dsp:spPr>
        <a:xfrm>
          <a:off x="4343580" y="552120"/>
          <a:ext cx="662080" cy="662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E12769-E7B6-4F34-AF15-27B914747901}">
      <dsp:nvSpPr>
        <dsp:cNvPr id="0" name=""/>
        <dsp:cNvSpPr/>
      </dsp:nvSpPr>
      <dsp:spPr>
        <a:xfrm>
          <a:off x="3938976" y="1485104"/>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Define Endpoints and Methods:</a:t>
          </a:r>
          <a:r>
            <a:rPr lang="en-US" sz="1100" kern="1200"/>
            <a:t> Set up endpoints (e.g., </a:t>
          </a:r>
          <a:r>
            <a:rPr lang="en-US" sz="1100" b="1" kern="1200"/>
            <a:t>/users</a:t>
          </a:r>
          <a:r>
            <a:rPr lang="en-US" sz="1100" kern="1200"/>
            <a:t>) and HTTP methods (GET, POST) for your API.</a:t>
          </a:r>
        </a:p>
      </dsp:txBody>
      <dsp:txXfrm>
        <a:off x="3938976" y="1485104"/>
        <a:ext cx="1471289" cy="588515"/>
      </dsp:txXfrm>
    </dsp:sp>
    <dsp:sp modelId="{AF18D640-09E6-427A-9E5B-C3AA787313D1}">
      <dsp:nvSpPr>
        <dsp:cNvPr id="0" name=""/>
        <dsp:cNvSpPr/>
      </dsp:nvSpPr>
      <dsp:spPr>
        <a:xfrm>
          <a:off x="6072345" y="552120"/>
          <a:ext cx="662080" cy="662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2DED54-C268-46C6-94DB-E3B24707E165}">
      <dsp:nvSpPr>
        <dsp:cNvPr id="0" name=""/>
        <dsp:cNvSpPr/>
      </dsp:nvSpPr>
      <dsp:spPr>
        <a:xfrm>
          <a:off x="5667740" y="1485104"/>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Implement Security:</a:t>
          </a:r>
          <a:r>
            <a:rPr lang="en-US" sz="1100" kern="1200"/>
            <a:t> Apply security measures, such as API keys, authentication, and authorization.</a:t>
          </a:r>
        </a:p>
      </dsp:txBody>
      <dsp:txXfrm>
        <a:off x="5667740" y="1485104"/>
        <a:ext cx="1471289" cy="588515"/>
      </dsp:txXfrm>
    </dsp:sp>
    <dsp:sp modelId="{7A854E48-42EA-49B6-A1F6-9FEF37EAC61B}">
      <dsp:nvSpPr>
        <dsp:cNvPr id="0" name=""/>
        <dsp:cNvSpPr/>
      </dsp:nvSpPr>
      <dsp:spPr>
        <a:xfrm>
          <a:off x="7801109" y="552120"/>
          <a:ext cx="662080" cy="662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12084A-0723-4F8B-8EBA-D22F82FD300C}">
      <dsp:nvSpPr>
        <dsp:cNvPr id="0" name=""/>
        <dsp:cNvSpPr/>
      </dsp:nvSpPr>
      <dsp:spPr>
        <a:xfrm>
          <a:off x="7396505" y="1485104"/>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Test the API:</a:t>
          </a:r>
          <a:r>
            <a:rPr lang="en-US" sz="1100" kern="1200"/>
            <a:t> Ensure it functions correctly and meets your requirements.</a:t>
          </a:r>
        </a:p>
      </dsp:txBody>
      <dsp:txXfrm>
        <a:off x="7396505" y="1485104"/>
        <a:ext cx="1471289" cy="588515"/>
      </dsp:txXfrm>
    </dsp:sp>
    <dsp:sp modelId="{0D2703BD-20CF-4135-9BE8-9A640282D50C}">
      <dsp:nvSpPr>
        <dsp:cNvPr id="0" name=""/>
        <dsp:cNvSpPr/>
      </dsp:nvSpPr>
      <dsp:spPr>
        <a:xfrm>
          <a:off x="9529874" y="552120"/>
          <a:ext cx="662080" cy="66208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D88D8B-0E00-41C3-9047-AD6FBFB85EFF}">
      <dsp:nvSpPr>
        <dsp:cNvPr id="0" name=""/>
        <dsp:cNvSpPr/>
      </dsp:nvSpPr>
      <dsp:spPr>
        <a:xfrm>
          <a:off x="9125270" y="1485104"/>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Deploy the API:</a:t>
          </a:r>
          <a:r>
            <a:rPr lang="en-US" sz="1100" kern="1200"/>
            <a:t> Make the API accessible to clients by deploying it to a stage (e.g., "prod" or "dev").</a:t>
          </a:r>
        </a:p>
      </dsp:txBody>
      <dsp:txXfrm>
        <a:off x="9125270" y="1485104"/>
        <a:ext cx="1471289" cy="588515"/>
      </dsp:txXfrm>
    </dsp:sp>
    <dsp:sp modelId="{0BC153C7-C90E-49FD-83C1-0B5052F19147}">
      <dsp:nvSpPr>
        <dsp:cNvPr id="0" name=""/>
        <dsp:cNvSpPr/>
      </dsp:nvSpPr>
      <dsp:spPr>
        <a:xfrm>
          <a:off x="4343580" y="2441442"/>
          <a:ext cx="662080" cy="66208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EAED2D-7C02-49CB-860F-45136C9A01C2}">
      <dsp:nvSpPr>
        <dsp:cNvPr id="0" name=""/>
        <dsp:cNvSpPr/>
      </dsp:nvSpPr>
      <dsp:spPr>
        <a:xfrm>
          <a:off x="3938976" y="3374426"/>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Provide Documentation:</a:t>
          </a:r>
          <a:r>
            <a:rPr lang="en-US" sz="1100" kern="1200"/>
            <a:t> Create documentation to guide developers on how to use your API.</a:t>
          </a:r>
        </a:p>
      </dsp:txBody>
      <dsp:txXfrm>
        <a:off x="3938976" y="3374426"/>
        <a:ext cx="1471289" cy="588515"/>
      </dsp:txXfrm>
    </dsp:sp>
    <dsp:sp modelId="{E7ED425D-CE54-4699-B016-64DA4F5EB304}">
      <dsp:nvSpPr>
        <dsp:cNvPr id="0" name=""/>
        <dsp:cNvSpPr/>
      </dsp:nvSpPr>
      <dsp:spPr>
        <a:xfrm>
          <a:off x="6072345" y="2441442"/>
          <a:ext cx="662080" cy="66208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624738-1E10-4ABA-9E87-229C38100A9A}">
      <dsp:nvSpPr>
        <dsp:cNvPr id="0" name=""/>
        <dsp:cNvSpPr/>
      </dsp:nvSpPr>
      <dsp:spPr>
        <a:xfrm>
          <a:off x="5667740" y="3374426"/>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Monitor and Maintain:</a:t>
          </a:r>
          <a:r>
            <a:rPr lang="en-US" sz="1100" kern="1200"/>
            <a:t> Continuously monitor usage, errors, and performance, and update as needed.</a:t>
          </a:r>
        </a:p>
      </dsp:txBody>
      <dsp:txXfrm>
        <a:off x="5667740" y="3374426"/>
        <a:ext cx="1471289" cy="588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5B829-EEFF-4902-85F0-6738C410714A}">
      <dsp:nvSpPr>
        <dsp:cNvPr id="0" name=""/>
        <dsp:cNvSpPr/>
      </dsp:nvSpPr>
      <dsp:spPr>
        <a:xfrm>
          <a:off x="12935" y="848042"/>
          <a:ext cx="1273435" cy="38203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630" tIns="100630" rIns="100630" bIns="100630" numCol="1" spcCol="1270" anchor="ctr" anchorCtr="0">
          <a:noAutofit/>
        </a:bodyPr>
        <a:lstStyle/>
        <a:p>
          <a:pPr marL="0" lvl="0" indent="0" algn="ctr" defTabSz="622300">
            <a:lnSpc>
              <a:spcPct val="90000"/>
            </a:lnSpc>
            <a:spcBef>
              <a:spcPct val="0"/>
            </a:spcBef>
            <a:spcAft>
              <a:spcPct val="35000"/>
            </a:spcAft>
            <a:buNone/>
          </a:pPr>
          <a:r>
            <a:rPr lang="en-US" sz="1400" kern="1200"/>
            <a:t>Identify</a:t>
          </a:r>
        </a:p>
      </dsp:txBody>
      <dsp:txXfrm>
        <a:off x="12935" y="848042"/>
        <a:ext cx="1273435" cy="382030"/>
      </dsp:txXfrm>
    </dsp:sp>
    <dsp:sp modelId="{3480B96F-1EF1-45F3-9DAA-D9F84E216AB7}">
      <dsp:nvSpPr>
        <dsp:cNvPr id="0" name=""/>
        <dsp:cNvSpPr/>
      </dsp:nvSpPr>
      <dsp:spPr>
        <a:xfrm>
          <a:off x="12935" y="1230073"/>
          <a:ext cx="1273435" cy="216209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87" tIns="125787" rIns="125787" bIns="125787" numCol="1" spcCol="1270" anchor="t" anchorCtr="0">
          <a:noAutofit/>
        </a:bodyPr>
        <a:lstStyle/>
        <a:p>
          <a:pPr marL="0" lvl="0" indent="0" algn="l" defTabSz="488950">
            <a:lnSpc>
              <a:spcPct val="90000"/>
            </a:lnSpc>
            <a:spcBef>
              <a:spcPct val="0"/>
            </a:spcBef>
            <a:spcAft>
              <a:spcPct val="35000"/>
            </a:spcAft>
            <a:buNone/>
          </a:pPr>
          <a:r>
            <a:rPr lang="en-US" sz="1100" kern="1200"/>
            <a:t>Identify the API endpoint (URL).</a:t>
          </a:r>
        </a:p>
      </dsp:txBody>
      <dsp:txXfrm>
        <a:off x="12935" y="1230073"/>
        <a:ext cx="1273435" cy="2162096"/>
      </dsp:txXfrm>
    </dsp:sp>
    <dsp:sp modelId="{EBBF47ED-0297-4562-99AA-72E9DFDB6BD4}">
      <dsp:nvSpPr>
        <dsp:cNvPr id="0" name=""/>
        <dsp:cNvSpPr/>
      </dsp:nvSpPr>
      <dsp:spPr>
        <a:xfrm>
          <a:off x="1394160" y="848042"/>
          <a:ext cx="1273435" cy="38203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630" tIns="100630" rIns="100630" bIns="100630" numCol="1" spcCol="1270" anchor="ctr" anchorCtr="0">
          <a:noAutofit/>
        </a:bodyPr>
        <a:lstStyle/>
        <a:p>
          <a:pPr marL="0" lvl="0" indent="0" algn="ctr" defTabSz="622300">
            <a:lnSpc>
              <a:spcPct val="90000"/>
            </a:lnSpc>
            <a:spcBef>
              <a:spcPct val="0"/>
            </a:spcBef>
            <a:spcAft>
              <a:spcPct val="35000"/>
            </a:spcAft>
            <a:buNone/>
          </a:pPr>
          <a:r>
            <a:rPr lang="en-US" sz="1400" kern="1200"/>
            <a:t>Choose</a:t>
          </a:r>
        </a:p>
      </dsp:txBody>
      <dsp:txXfrm>
        <a:off x="1394160" y="848042"/>
        <a:ext cx="1273435" cy="382030"/>
      </dsp:txXfrm>
    </dsp:sp>
    <dsp:sp modelId="{7284830B-DD96-427D-8639-9808F7045C82}">
      <dsp:nvSpPr>
        <dsp:cNvPr id="0" name=""/>
        <dsp:cNvSpPr/>
      </dsp:nvSpPr>
      <dsp:spPr>
        <a:xfrm>
          <a:off x="1394160" y="1230073"/>
          <a:ext cx="1273435" cy="216209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87" tIns="125787" rIns="125787" bIns="125787" numCol="1" spcCol="1270" anchor="t" anchorCtr="0">
          <a:noAutofit/>
        </a:bodyPr>
        <a:lstStyle/>
        <a:p>
          <a:pPr marL="0" lvl="0" indent="0" algn="l" defTabSz="488950">
            <a:lnSpc>
              <a:spcPct val="90000"/>
            </a:lnSpc>
            <a:spcBef>
              <a:spcPct val="0"/>
            </a:spcBef>
            <a:spcAft>
              <a:spcPct val="35000"/>
            </a:spcAft>
            <a:buNone/>
          </a:pPr>
          <a:r>
            <a:rPr lang="en-US" sz="1100" kern="1200"/>
            <a:t>Choose the appropriate HTTP method (e.g., GET, POST).</a:t>
          </a:r>
        </a:p>
      </dsp:txBody>
      <dsp:txXfrm>
        <a:off x="1394160" y="1230073"/>
        <a:ext cx="1273435" cy="2162096"/>
      </dsp:txXfrm>
    </dsp:sp>
    <dsp:sp modelId="{4BE3EEE0-DFF9-4F30-B48A-428D3067DC17}">
      <dsp:nvSpPr>
        <dsp:cNvPr id="0" name=""/>
        <dsp:cNvSpPr/>
      </dsp:nvSpPr>
      <dsp:spPr>
        <a:xfrm>
          <a:off x="2775385" y="848042"/>
          <a:ext cx="1273435" cy="38203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630" tIns="100630" rIns="100630" bIns="100630" numCol="1" spcCol="1270" anchor="ctr" anchorCtr="0">
          <a:noAutofit/>
        </a:bodyPr>
        <a:lstStyle/>
        <a:p>
          <a:pPr marL="0" lvl="0" indent="0" algn="ctr" defTabSz="622300">
            <a:lnSpc>
              <a:spcPct val="90000"/>
            </a:lnSpc>
            <a:spcBef>
              <a:spcPct val="0"/>
            </a:spcBef>
            <a:spcAft>
              <a:spcPct val="35000"/>
            </a:spcAft>
            <a:buNone/>
          </a:pPr>
          <a:r>
            <a:rPr lang="en-US" sz="1400" kern="1200"/>
            <a:t>Set</a:t>
          </a:r>
        </a:p>
      </dsp:txBody>
      <dsp:txXfrm>
        <a:off x="2775385" y="848042"/>
        <a:ext cx="1273435" cy="382030"/>
      </dsp:txXfrm>
    </dsp:sp>
    <dsp:sp modelId="{8DAB1152-09EF-4FEB-8A2C-EA4EAD1E26B9}">
      <dsp:nvSpPr>
        <dsp:cNvPr id="0" name=""/>
        <dsp:cNvSpPr/>
      </dsp:nvSpPr>
      <dsp:spPr>
        <a:xfrm>
          <a:off x="2775385" y="1230073"/>
          <a:ext cx="1273435" cy="216209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87" tIns="125787" rIns="125787" bIns="125787" numCol="1" spcCol="1270" anchor="t" anchorCtr="0">
          <a:noAutofit/>
        </a:bodyPr>
        <a:lstStyle/>
        <a:p>
          <a:pPr marL="0" lvl="0" indent="0" algn="l" defTabSz="488950">
            <a:lnSpc>
              <a:spcPct val="90000"/>
            </a:lnSpc>
            <a:spcBef>
              <a:spcPct val="0"/>
            </a:spcBef>
            <a:spcAft>
              <a:spcPct val="35000"/>
            </a:spcAft>
            <a:buNone/>
          </a:pPr>
          <a:r>
            <a:rPr lang="en-US" sz="1100" kern="1200"/>
            <a:t>Set headers (if required) for authentication or other details.</a:t>
          </a:r>
        </a:p>
      </dsp:txBody>
      <dsp:txXfrm>
        <a:off x="2775385" y="1230073"/>
        <a:ext cx="1273435" cy="2162096"/>
      </dsp:txXfrm>
    </dsp:sp>
    <dsp:sp modelId="{F74D0768-C69F-4FDB-BFC7-F66DBA367847}">
      <dsp:nvSpPr>
        <dsp:cNvPr id="0" name=""/>
        <dsp:cNvSpPr/>
      </dsp:nvSpPr>
      <dsp:spPr>
        <a:xfrm>
          <a:off x="4156610" y="848042"/>
          <a:ext cx="1273435" cy="38203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630" tIns="100630" rIns="100630" bIns="100630" numCol="1" spcCol="1270" anchor="ctr" anchorCtr="0">
          <a:noAutofit/>
        </a:bodyPr>
        <a:lstStyle/>
        <a:p>
          <a:pPr marL="0" lvl="0" indent="0" algn="ctr" defTabSz="622300">
            <a:lnSpc>
              <a:spcPct val="90000"/>
            </a:lnSpc>
            <a:spcBef>
              <a:spcPct val="0"/>
            </a:spcBef>
            <a:spcAft>
              <a:spcPct val="35000"/>
            </a:spcAft>
            <a:buNone/>
          </a:pPr>
          <a:r>
            <a:rPr lang="en-US" sz="1400" kern="1200"/>
            <a:t>Provide</a:t>
          </a:r>
        </a:p>
      </dsp:txBody>
      <dsp:txXfrm>
        <a:off x="4156610" y="848042"/>
        <a:ext cx="1273435" cy="382030"/>
      </dsp:txXfrm>
    </dsp:sp>
    <dsp:sp modelId="{E0922194-A9B4-42D8-B708-2FEE9F166D64}">
      <dsp:nvSpPr>
        <dsp:cNvPr id="0" name=""/>
        <dsp:cNvSpPr/>
      </dsp:nvSpPr>
      <dsp:spPr>
        <a:xfrm>
          <a:off x="4156610" y="1230073"/>
          <a:ext cx="1273435" cy="216209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87" tIns="125787" rIns="125787" bIns="125787" numCol="1" spcCol="1270" anchor="t" anchorCtr="0">
          <a:noAutofit/>
        </a:bodyPr>
        <a:lstStyle/>
        <a:p>
          <a:pPr marL="0" lvl="0" indent="0" algn="l" defTabSz="488950">
            <a:lnSpc>
              <a:spcPct val="90000"/>
            </a:lnSpc>
            <a:spcBef>
              <a:spcPct val="0"/>
            </a:spcBef>
            <a:spcAft>
              <a:spcPct val="35000"/>
            </a:spcAft>
            <a:buNone/>
          </a:pPr>
          <a:r>
            <a:rPr lang="en-US" sz="1100" kern="1200"/>
            <a:t>Provide request data if needed.</a:t>
          </a:r>
        </a:p>
      </dsp:txBody>
      <dsp:txXfrm>
        <a:off x="4156610" y="1230073"/>
        <a:ext cx="1273435" cy="2162096"/>
      </dsp:txXfrm>
    </dsp:sp>
    <dsp:sp modelId="{B159919A-5080-4FBF-8587-7E617DBAFBCD}">
      <dsp:nvSpPr>
        <dsp:cNvPr id="0" name=""/>
        <dsp:cNvSpPr/>
      </dsp:nvSpPr>
      <dsp:spPr>
        <a:xfrm>
          <a:off x="5537836" y="848042"/>
          <a:ext cx="1273435" cy="38203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630" tIns="100630" rIns="100630" bIns="100630" numCol="1" spcCol="1270" anchor="ctr" anchorCtr="0">
          <a:noAutofit/>
        </a:bodyPr>
        <a:lstStyle/>
        <a:p>
          <a:pPr marL="0" lvl="0" indent="0" algn="ctr" defTabSz="622300">
            <a:lnSpc>
              <a:spcPct val="90000"/>
            </a:lnSpc>
            <a:spcBef>
              <a:spcPct val="0"/>
            </a:spcBef>
            <a:spcAft>
              <a:spcPct val="35000"/>
            </a:spcAft>
            <a:buNone/>
          </a:pPr>
          <a:r>
            <a:rPr lang="en-US" sz="1400" kern="1200"/>
            <a:t>Use</a:t>
          </a:r>
        </a:p>
      </dsp:txBody>
      <dsp:txXfrm>
        <a:off x="5537836" y="848042"/>
        <a:ext cx="1273435" cy="382030"/>
      </dsp:txXfrm>
    </dsp:sp>
    <dsp:sp modelId="{953D067B-D74F-465A-9DD4-52C1057CA007}">
      <dsp:nvSpPr>
        <dsp:cNvPr id="0" name=""/>
        <dsp:cNvSpPr/>
      </dsp:nvSpPr>
      <dsp:spPr>
        <a:xfrm>
          <a:off x="5537836" y="1230073"/>
          <a:ext cx="1273435" cy="216209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87" tIns="125787" rIns="125787" bIns="125787" numCol="1" spcCol="1270" anchor="t" anchorCtr="0">
          <a:noAutofit/>
        </a:bodyPr>
        <a:lstStyle/>
        <a:p>
          <a:pPr marL="0" lvl="0" indent="0" algn="l" defTabSz="488950">
            <a:lnSpc>
              <a:spcPct val="90000"/>
            </a:lnSpc>
            <a:spcBef>
              <a:spcPct val="0"/>
            </a:spcBef>
            <a:spcAft>
              <a:spcPct val="35000"/>
            </a:spcAft>
            <a:buNone/>
          </a:pPr>
          <a:r>
            <a:rPr lang="en-US" sz="1100" kern="1200"/>
            <a:t>Use a tool like cURL or an HTTP library in your programming language to send the request.</a:t>
          </a:r>
        </a:p>
      </dsp:txBody>
      <dsp:txXfrm>
        <a:off x="5537836" y="1230073"/>
        <a:ext cx="1273435" cy="2162096"/>
      </dsp:txXfrm>
    </dsp:sp>
    <dsp:sp modelId="{F6EF9360-5697-4F8B-B666-D7FB0ABCCC04}">
      <dsp:nvSpPr>
        <dsp:cNvPr id="0" name=""/>
        <dsp:cNvSpPr/>
      </dsp:nvSpPr>
      <dsp:spPr>
        <a:xfrm>
          <a:off x="6919061" y="848042"/>
          <a:ext cx="1273435" cy="38203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630" tIns="100630" rIns="100630" bIns="100630" numCol="1" spcCol="1270" anchor="ctr" anchorCtr="0">
          <a:noAutofit/>
        </a:bodyPr>
        <a:lstStyle/>
        <a:p>
          <a:pPr marL="0" lvl="0" indent="0" algn="ctr" defTabSz="622300">
            <a:lnSpc>
              <a:spcPct val="90000"/>
            </a:lnSpc>
            <a:spcBef>
              <a:spcPct val="0"/>
            </a:spcBef>
            <a:spcAft>
              <a:spcPct val="35000"/>
            </a:spcAft>
            <a:buNone/>
          </a:pPr>
          <a:r>
            <a:rPr lang="en-US" sz="1400" kern="1200"/>
            <a:t>Handle</a:t>
          </a:r>
        </a:p>
      </dsp:txBody>
      <dsp:txXfrm>
        <a:off x="6919061" y="848042"/>
        <a:ext cx="1273435" cy="382030"/>
      </dsp:txXfrm>
    </dsp:sp>
    <dsp:sp modelId="{BAF49FBB-3F83-44E0-8C6A-C6B6E9696CDB}">
      <dsp:nvSpPr>
        <dsp:cNvPr id="0" name=""/>
        <dsp:cNvSpPr/>
      </dsp:nvSpPr>
      <dsp:spPr>
        <a:xfrm>
          <a:off x="6919061" y="1230073"/>
          <a:ext cx="1273435" cy="216209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87" tIns="125787" rIns="125787" bIns="125787" numCol="1" spcCol="1270" anchor="t" anchorCtr="0">
          <a:noAutofit/>
        </a:bodyPr>
        <a:lstStyle/>
        <a:p>
          <a:pPr marL="0" lvl="0" indent="0" algn="l" defTabSz="488950">
            <a:lnSpc>
              <a:spcPct val="90000"/>
            </a:lnSpc>
            <a:spcBef>
              <a:spcPct val="0"/>
            </a:spcBef>
            <a:spcAft>
              <a:spcPct val="35000"/>
            </a:spcAft>
            <a:buNone/>
          </a:pPr>
          <a:r>
            <a:rPr lang="en-US" sz="1100" kern="1200"/>
            <a:t>Handle the response, including error checking.</a:t>
          </a:r>
        </a:p>
      </dsp:txBody>
      <dsp:txXfrm>
        <a:off x="6919061" y="1230073"/>
        <a:ext cx="1273435" cy="2162096"/>
      </dsp:txXfrm>
    </dsp:sp>
    <dsp:sp modelId="{43DED399-239E-4657-872A-A1BC5EAC1945}">
      <dsp:nvSpPr>
        <dsp:cNvPr id="0" name=""/>
        <dsp:cNvSpPr/>
      </dsp:nvSpPr>
      <dsp:spPr>
        <a:xfrm>
          <a:off x="8300286" y="848042"/>
          <a:ext cx="1273435" cy="38203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630" tIns="100630" rIns="100630" bIns="100630" numCol="1" spcCol="1270" anchor="ctr" anchorCtr="0">
          <a:noAutofit/>
        </a:bodyPr>
        <a:lstStyle/>
        <a:p>
          <a:pPr marL="0" lvl="0" indent="0" algn="ctr" defTabSz="622300">
            <a:lnSpc>
              <a:spcPct val="90000"/>
            </a:lnSpc>
            <a:spcBef>
              <a:spcPct val="0"/>
            </a:spcBef>
            <a:spcAft>
              <a:spcPct val="35000"/>
            </a:spcAft>
            <a:buNone/>
          </a:pPr>
          <a:r>
            <a:rPr lang="en-US" sz="1400" kern="1200"/>
            <a:t>Ensure</a:t>
          </a:r>
        </a:p>
      </dsp:txBody>
      <dsp:txXfrm>
        <a:off x="8300286" y="848042"/>
        <a:ext cx="1273435" cy="382030"/>
      </dsp:txXfrm>
    </dsp:sp>
    <dsp:sp modelId="{7B763576-AAAD-43FE-99C8-822471E53841}">
      <dsp:nvSpPr>
        <dsp:cNvPr id="0" name=""/>
        <dsp:cNvSpPr/>
      </dsp:nvSpPr>
      <dsp:spPr>
        <a:xfrm>
          <a:off x="8300286" y="1230073"/>
          <a:ext cx="1273435" cy="216209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87" tIns="125787" rIns="125787" bIns="125787" numCol="1" spcCol="1270" anchor="t" anchorCtr="0">
          <a:noAutofit/>
        </a:bodyPr>
        <a:lstStyle/>
        <a:p>
          <a:pPr marL="0" lvl="0" indent="0" algn="l" defTabSz="488950">
            <a:lnSpc>
              <a:spcPct val="90000"/>
            </a:lnSpc>
            <a:spcBef>
              <a:spcPct val="0"/>
            </a:spcBef>
            <a:spcAft>
              <a:spcPct val="35000"/>
            </a:spcAft>
            <a:buNone/>
          </a:pPr>
          <a:r>
            <a:rPr lang="en-US" sz="1100" kern="1200"/>
            <a:t>Ensure authentication if required.</a:t>
          </a:r>
        </a:p>
      </dsp:txBody>
      <dsp:txXfrm>
        <a:off x="8300286" y="1230073"/>
        <a:ext cx="1273435" cy="2162096"/>
      </dsp:txXfrm>
    </dsp:sp>
    <dsp:sp modelId="{7EE106F9-E6CC-4ECD-AB5A-45A42D1D0AFC}">
      <dsp:nvSpPr>
        <dsp:cNvPr id="0" name=""/>
        <dsp:cNvSpPr/>
      </dsp:nvSpPr>
      <dsp:spPr>
        <a:xfrm>
          <a:off x="9681511" y="848042"/>
          <a:ext cx="1273435" cy="38203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630" tIns="100630" rIns="100630" bIns="100630" numCol="1" spcCol="1270" anchor="ctr" anchorCtr="0">
          <a:noAutofit/>
        </a:bodyPr>
        <a:lstStyle/>
        <a:p>
          <a:pPr marL="0" lvl="0" indent="0" algn="ctr" defTabSz="622300">
            <a:lnSpc>
              <a:spcPct val="90000"/>
            </a:lnSpc>
            <a:spcBef>
              <a:spcPct val="0"/>
            </a:spcBef>
            <a:spcAft>
              <a:spcPct val="35000"/>
            </a:spcAft>
            <a:buNone/>
          </a:pPr>
          <a:r>
            <a:rPr lang="en-US" sz="1400" kern="1200"/>
            <a:t>Be</a:t>
          </a:r>
        </a:p>
      </dsp:txBody>
      <dsp:txXfrm>
        <a:off x="9681511" y="848042"/>
        <a:ext cx="1273435" cy="382030"/>
      </dsp:txXfrm>
    </dsp:sp>
    <dsp:sp modelId="{57D9D237-A19F-41DE-A246-DDB26B88F913}">
      <dsp:nvSpPr>
        <dsp:cNvPr id="0" name=""/>
        <dsp:cNvSpPr/>
      </dsp:nvSpPr>
      <dsp:spPr>
        <a:xfrm>
          <a:off x="9681511" y="1230073"/>
          <a:ext cx="1273435" cy="216209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87" tIns="125787" rIns="125787" bIns="125787" numCol="1" spcCol="1270" anchor="t" anchorCtr="0">
          <a:noAutofit/>
        </a:bodyPr>
        <a:lstStyle/>
        <a:p>
          <a:pPr marL="0" lvl="0" indent="0" algn="l" defTabSz="488950">
            <a:lnSpc>
              <a:spcPct val="90000"/>
            </a:lnSpc>
            <a:spcBef>
              <a:spcPct val="0"/>
            </a:spcBef>
            <a:spcAft>
              <a:spcPct val="35000"/>
            </a:spcAft>
            <a:buNone/>
          </a:pPr>
          <a:r>
            <a:rPr lang="en-US" sz="1100" kern="1200"/>
            <a:t>Be aware of rate limiting if applicable.</a:t>
          </a:r>
        </a:p>
      </dsp:txBody>
      <dsp:txXfrm>
        <a:off x="9681511" y="1230073"/>
        <a:ext cx="1273435" cy="2162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41802-C455-4F5E-933F-5842A22E97BE}">
      <dsp:nvSpPr>
        <dsp:cNvPr id="0" name=""/>
        <dsp:cNvSpPr/>
      </dsp:nvSpPr>
      <dsp:spPr>
        <a:xfrm>
          <a:off x="1740425" y="3258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A389C7-2BA5-4BC6-AD6F-FF16F29827E2}">
      <dsp:nvSpPr>
        <dsp:cNvPr id="0" name=""/>
        <dsp:cNvSpPr/>
      </dsp:nvSpPr>
      <dsp:spPr>
        <a:xfrm>
          <a:off x="552425"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Create a new CloudWatch event rule with a cron expression for the desired stop time. Set the rule's target to your Lambda function.</a:t>
          </a:r>
        </a:p>
      </dsp:txBody>
      <dsp:txXfrm>
        <a:off x="552425" y="2740191"/>
        <a:ext cx="4320000" cy="720000"/>
      </dsp:txXfrm>
    </dsp:sp>
    <dsp:sp modelId="{96833BF6-97CC-4DBA-919D-AAA1B6DD311C}">
      <dsp:nvSpPr>
        <dsp:cNvPr id="0" name=""/>
        <dsp:cNvSpPr/>
      </dsp:nvSpPr>
      <dsp:spPr>
        <a:xfrm>
          <a:off x="6816425" y="3258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03AA36-7E19-4B90-B8A6-9E37416D5D47}">
      <dsp:nvSpPr>
        <dsp:cNvPr id="0" name=""/>
        <dsp:cNvSpPr/>
      </dsp:nvSpPr>
      <dsp:spPr>
        <a:xfrm>
          <a:off x="5628425"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Ensure that you replace 'instance-id-1', 'instance-id-2', and 'your-region' with your actual EC2 instance IDs and AWS region.</a:t>
          </a:r>
        </a:p>
      </dsp:txBody>
      <dsp:txXfrm>
        <a:off x="5628425" y="2740191"/>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611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909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248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93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79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962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786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0082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168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92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260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62705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ED88A1F-7D0F-7899-2E2E-724E5E49DB24}"/>
              </a:ext>
            </a:extLst>
          </p:cNvPr>
          <p:cNvPicPr>
            <a:picLocks noChangeAspect="1"/>
          </p:cNvPicPr>
          <p:nvPr/>
        </p:nvPicPr>
        <p:blipFill rotWithShape="1">
          <a:blip r:embed="rId2"/>
          <a:srcRect t="4454" r="-2" b="5544"/>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1365" y="152940"/>
            <a:ext cx="3987512" cy="3854194"/>
          </a:xfrm>
        </p:spPr>
        <p:txBody>
          <a:bodyPr anchor="b">
            <a:normAutofit/>
          </a:bodyPr>
          <a:lstStyle/>
          <a:p>
            <a:r>
              <a:rPr lang="en-US" sz="4400" b="1" dirty="0">
                <a:solidFill>
                  <a:schemeClr val="tx2"/>
                </a:solidFill>
                <a:ea typeface="Calibri Light"/>
                <a:cs typeface="Calibri Light"/>
              </a:rPr>
              <a:t>API &amp; Ec2 Start Stop Functionality </a:t>
            </a:r>
          </a:p>
        </p:txBody>
      </p:sp>
      <p:sp>
        <p:nvSpPr>
          <p:cNvPr id="3" name="Subtitle 2"/>
          <p:cNvSpPr>
            <a:spLocks noGrp="1"/>
          </p:cNvSpPr>
          <p:nvPr>
            <p:ph type="subTitle" idx="1"/>
          </p:nvPr>
        </p:nvSpPr>
        <p:spPr>
          <a:xfrm>
            <a:off x="858610" y="4608576"/>
            <a:ext cx="3205640" cy="774186"/>
          </a:xfrm>
        </p:spPr>
        <p:txBody>
          <a:bodyPr vert="horz" lIns="91440" tIns="45720" rIns="91440" bIns="45720" rtlCol="0" anchor="t">
            <a:normAutofit fontScale="92500"/>
          </a:bodyPr>
          <a:lstStyle/>
          <a:p>
            <a:pPr>
              <a:lnSpc>
                <a:spcPct val="100000"/>
              </a:lnSpc>
            </a:pPr>
            <a:r>
              <a:rPr lang="en-US" sz="1700" dirty="0">
                <a:ea typeface="Calibri"/>
                <a:cs typeface="Calibri"/>
              </a:rPr>
              <a:t>Application Programming Interface </a:t>
            </a:r>
            <a:endParaRPr lang="en-US" sz="1700" dirty="0"/>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788421C-D9AC-EF15-3A11-C42D9969640D}"/>
              </a:ext>
            </a:extLst>
          </p:cNvPr>
          <p:cNvSpPr>
            <a:spLocks noGrp="1"/>
          </p:cNvSpPr>
          <p:nvPr>
            <p:ph type="title"/>
          </p:nvPr>
        </p:nvSpPr>
        <p:spPr>
          <a:xfrm>
            <a:off x="5116783" y="516835"/>
            <a:ext cx="5977937" cy="1666501"/>
          </a:xfrm>
        </p:spPr>
        <p:txBody>
          <a:bodyPr>
            <a:normAutofit/>
          </a:bodyPr>
          <a:lstStyle/>
          <a:p>
            <a:pPr marL="685800" indent="-685800">
              <a:buFont typeface="Wingdings"/>
              <a:buChar char="Ø"/>
            </a:pPr>
            <a:r>
              <a:rPr lang="en-US" sz="4000" b="1">
                <a:solidFill>
                  <a:srgbClr val="FFFFFF"/>
                </a:solidFill>
              </a:rPr>
              <a:t>Stop Ec2 Instance at particular time.</a:t>
            </a:r>
          </a:p>
        </p:txBody>
      </p:sp>
      <p:pic>
        <p:nvPicPr>
          <p:cNvPr id="5" name="Picture 4">
            <a:extLst>
              <a:ext uri="{FF2B5EF4-FFF2-40B4-BE49-F238E27FC236}">
                <a16:creationId xmlns:a16="http://schemas.microsoft.com/office/drawing/2014/main" id="{34EE15C0-140C-1528-6A7F-5AC1FECD479B}"/>
              </a:ext>
            </a:extLst>
          </p:cNvPr>
          <p:cNvPicPr>
            <a:picLocks noChangeAspect="1"/>
          </p:cNvPicPr>
          <p:nvPr/>
        </p:nvPicPr>
        <p:blipFill rotWithShape="1">
          <a:blip r:embed="rId2"/>
          <a:srcRect l="26231" r="38551" b="6250"/>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5D0E85-648D-7DCF-B7DF-D4D6DE56755D}"/>
              </a:ext>
            </a:extLst>
          </p:cNvPr>
          <p:cNvSpPr>
            <a:spLocks noGrp="1"/>
          </p:cNvSpPr>
          <p:nvPr>
            <p:ph idx="1"/>
          </p:nvPr>
        </p:nvSpPr>
        <p:spPr>
          <a:xfrm>
            <a:off x="5116784" y="2546224"/>
            <a:ext cx="5977938" cy="3342747"/>
          </a:xfrm>
        </p:spPr>
        <p:txBody>
          <a:bodyPr vert="horz" lIns="0" tIns="45720" rIns="0" bIns="45720" rtlCol="0">
            <a:normAutofit/>
          </a:bodyPr>
          <a:lstStyle/>
          <a:p>
            <a:pPr>
              <a:lnSpc>
                <a:spcPct val="100000"/>
              </a:lnSpc>
              <a:buFont typeface="Arial" panose="020F0502020204030204" pitchFamily="34" charset="0"/>
              <a:buChar char="•"/>
            </a:pPr>
            <a:r>
              <a:rPr lang="en-US" sz="1300" b="1">
                <a:solidFill>
                  <a:srgbClr val="FFFFFF"/>
                </a:solidFill>
                <a:latin typeface="Arial"/>
                <a:ea typeface="+mn-lt"/>
                <a:cs typeface="+mn-lt"/>
              </a:rPr>
              <a:t>Create an IAM Role for Lambda:</a:t>
            </a:r>
            <a:r>
              <a:rPr lang="en-US" sz="1300">
                <a:solidFill>
                  <a:srgbClr val="FFFFFF"/>
                </a:solidFill>
                <a:latin typeface="Arial"/>
                <a:ea typeface="+mn-lt"/>
                <a:cs typeface="+mn-lt"/>
              </a:rPr>
              <a:t> Similar to the start schedule, create an IAM role with </a:t>
            </a:r>
            <a:r>
              <a:rPr lang="en-US" sz="1300" b="1">
                <a:solidFill>
                  <a:srgbClr val="FFFFFF"/>
                </a:solidFill>
                <a:latin typeface="Arial"/>
                <a:cs typeface="Arial"/>
              </a:rPr>
              <a:t>ec2:StopInstances</a:t>
            </a:r>
            <a:r>
              <a:rPr lang="en-US" sz="1300">
                <a:solidFill>
                  <a:srgbClr val="FFFFFF"/>
                </a:solidFill>
                <a:latin typeface="Arial"/>
                <a:ea typeface="+mn-lt"/>
                <a:cs typeface="+mn-lt"/>
              </a:rPr>
              <a:t> permissions for your Lambda function.</a:t>
            </a:r>
            <a:endParaRPr lang="en-US" sz="1300">
              <a:solidFill>
                <a:srgbClr val="FFFFFF"/>
              </a:solidFill>
              <a:latin typeface="Arial"/>
              <a:cs typeface="Arial"/>
            </a:endParaRPr>
          </a:p>
          <a:p>
            <a:pPr>
              <a:lnSpc>
                <a:spcPct val="100000"/>
              </a:lnSpc>
              <a:buFont typeface="Arial" panose="020F0502020204030204" pitchFamily="34" charset="0"/>
              <a:buChar char="•"/>
            </a:pPr>
            <a:r>
              <a:rPr lang="en-US" sz="1300" b="1">
                <a:solidFill>
                  <a:srgbClr val="FFFFFF"/>
                </a:solidFill>
                <a:latin typeface="Arial"/>
                <a:ea typeface="+mn-lt"/>
                <a:cs typeface="+mn-lt"/>
              </a:rPr>
              <a:t>Create a Lambda Function:</a:t>
            </a:r>
            <a:r>
              <a:rPr lang="en-US" sz="1300">
                <a:solidFill>
                  <a:srgbClr val="FFFFFF"/>
                </a:solidFill>
                <a:latin typeface="Arial"/>
                <a:ea typeface="+mn-lt"/>
                <a:cs typeface="+mn-lt"/>
              </a:rPr>
              <a:t> Create another Lambda function to stop the EC2 instance(s) at the specified time. </a:t>
            </a:r>
            <a:endParaRPr lang="en-US" sz="1300">
              <a:solidFill>
                <a:srgbClr val="FFFFFF"/>
              </a:solidFill>
              <a:latin typeface="Arial"/>
            </a:endParaRPr>
          </a:p>
          <a:p>
            <a:pPr>
              <a:lnSpc>
                <a:spcPct val="100000"/>
              </a:lnSpc>
            </a:pPr>
            <a:r>
              <a:rPr lang="en-US" sz="1300">
                <a:solidFill>
                  <a:srgbClr val="FFFFFF"/>
                </a:solidFill>
                <a:latin typeface="Arial"/>
              </a:rPr>
              <a:t>Ex.</a:t>
            </a:r>
            <a:endParaRPr lang="en-US" sz="1300">
              <a:solidFill>
                <a:srgbClr val="FFFFFF"/>
              </a:solidFill>
              <a:latin typeface="Arial"/>
              <a:ea typeface="+mn-lt"/>
              <a:cs typeface="Arial"/>
            </a:endParaRPr>
          </a:p>
          <a:p>
            <a:pPr>
              <a:lnSpc>
                <a:spcPct val="100000"/>
              </a:lnSpc>
            </a:pPr>
            <a:r>
              <a:rPr lang="en-US" sz="1300">
                <a:solidFill>
                  <a:srgbClr val="FFFFFF"/>
                </a:solidFill>
                <a:latin typeface="Arial"/>
                <a:ea typeface="+mn-lt"/>
                <a:cs typeface="+mn-lt"/>
              </a:rPr>
              <a:t>import boto3</a:t>
            </a:r>
            <a:endParaRPr lang="en-US" sz="1300">
              <a:solidFill>
                <a:srgbClr val="FFFFFF"/>
              </a:solidFill>
              <a:latin typeface="Arial"/>
              <a:cs typeface="Arial"/>
            </a:endParaRPr>
          </a:p>
          <a:p>
            <a:pPr>
              <a:lnSpc>
                <a:spcPct val="100000"/>
              </a:lnSpc>
            </a:pPr>
            <a:r>
              <a:rPr lang="en-US" sz="1300" dirty="0">
                <a:solidFill>
                  <a:srgbClr val="FFFFFF"/>
                </a:solidFill>
                <a:latin typeface="Arial"/>
                <a:ea typeface="+mn-lt"/>
                <a:cs typeface="+mn-lt"/>
              </a:rPr>
              <a:t>def </a:t>
            </a:r>
            <a:r>
              <a:rPr lang="en-US" sz="1300" dirty="0" err="1">
                <a:solidFill>
                  <a:srgbClr val="FFFFFF"/>
                </a:solidFill>
                <a:latin typeface="Arial"/>
                <a:ea typeface="+mn-lt"/>
                <a:cs typeface="+mn-lt"/>
              </a:rPr>
              <a:t>lambda_handler</a:t>
            </a:r>
            <a:r>
              <a:rPr lang="en-US" sz="1300" dirty="0">
                <a:solidFill>
                  <a:srgbClr val="FFFFFF"/>
                </a:solidFill>
                <a:latin typeface="Arial"/>
                <a:ea typeface="+mn-lt"/>
                <a:cs typeface="+mn-lt"/>
              </a:rPr>
              <a:t>(event, context):</a:t>
            </a:r>
            <a:endParaRPr lang="en-US" sz="1300" dirty="0">
              <a:solidFill>
                <a:srgbClr val="FFFFFF"/>
              </a:solidFill>
              <a:latin typeface="Arial"/>
              <a:cs typeface="Arial"/>
            </a:endParaRPr>
          </a:p>
          <a:p>
            <a:pPr>
              <a:lnSpc>
                <a:spcPct val="100000"/>
              </a:lnSpc>
            </a:pPr>
            <a:r>
              <a:rPr lang="en-US" sz="1300" dirty="0">
                <a:solidFill>
                  <a:srgbClr val="FFFFFF"/>
                </a:solidFill>
                <a:latin typeface="Arial"/>
                <a:ea typeface="+mn-lt"/>
                <a:cs typeface="+mn-lt"/>
              </a:rPr>
              <a:t>    ec2 = boto3.client('ec2', </a:t>
            </a:r>
            <a:r>
              <a:rPr lang="en-US" sz="1300" dirty="0" err="1">
                <a:solidFill>
                  <a:srgbClr val="FFFFFF"/>
                </a:solidFill>
                <a:latin typeface="Arial"/>
                <a:ea typeface="+mn-lt"/>
                <a:cs typeface="+mn-lt"/>
              </a:rPr>
              <a:t>region_name</a:t>
            </a:r>
            <a:r>
              <a:rPr lang="en-US" sz="1300" dirty="0">
                <a:solidFill>
                  <a:srgbClr val="FFFFFF"/>
                </a:solidFill>
                <a:latin typeface="Arial"/>
                <a:ea typeface="+mn-lt"/>
                <a:cs typeface="+mn-lt"/>
              </a:rPr>
              <a:t>='your-region')</a:t>
            </a:r>
            <a:endParaRPr lang="en-US" sz="1300" dirty="0">
              <a:solidFill>
                <a:srgbClr val="FFFFFF"/>
              </a:solidFill>
              <a:latin typeface="Arial"/>
              <a:cs typeface="Arial"/>
            </a:endParaRPr>
          </a:p>
          <a:p>
            <a:pPr>
              <a:lnSpc>
                <a:spcPct val="100000"/>
              </a:lnSpc>
            </a:pPr>
            <a:r>
              <a:rPr lang="en-US" sz="1300">
                <a:solidFill>
                  <a:srgbClr val="FFFFFF"/>
                </a:solidFill>
                <a:latin typeface="Arial"/>
                <a:ea typeface="+mn-lt"/>
                <a:cs typeface="+mn-lt"/>
              </a:rPr>
              <a:t>    instances = ['instance-id-1', 'instance-id-2']  # Add your instance IDs here</a:t>
            </a:r>
            <a:endParaRPr lang="en-US" sz="1300">
              <a:solidFill>
                <a:srgbClr val="FFFFFF"/>
              </a:solidFill>
              <a:latin typeface="Arial"/>
              <a:cs typeface="Arial"/>
            </a:endParaRPr>
          </a:p>
          <a:p>
            <a:pPr>
              <a:lnSpc>
                <a:spcPct val="100000"/>
              </a:lnSpc>
            </a:pPr>
            <a:r>
              <a:rPr lang="en-US" sz="1300" dirty="0">
                <a:solidFill>
                  <a:srgbClr val="FFFFFF"/>
                </a:solidFill>
                <a:latin typeface="Arial"/>
                <a:ea typeface="+mn-lt"/>
                <a:cs typeface="+mn-lt"/>
              </a:rPr>
              <a:t>    ec2.stop_instances(</a:t>
            </a:r>
            <a:r>
              <a:rPr lang="en-US" sz="1300" dirty="0" err="1">
                <a:solidFill>
                  <a:srgbClr val="FFFFFF"/>
                </a:solidFill>
                <a:latin typeface="Arial"/>
                <a:ea typeface="+mn-lt"/>
                <a:cs typeface="+mn-lt"/>
              </a:rPr>
              <a:t>InstanceIds</a:t>
            </a:r>
            <a:r>
              <a:rPr lang="en-US" sz="1300" dirty="0">
                <a:solidFill>
                  <a:srgbClr val="FFFFFF"/>
                </a:solidFill>
                <a:latin typeface="Arial"/>
                <a:ea typeface="+mn-lt"/>
                <a:cs typeface="+mn-lt"/>
              </a:rPr>
              <a:t>=instances)</a:t>
            </a:r>
            <a:endParaRPr lang="en-US" sz="1300" dirty="0">
              <a:solidFill>
                <a:srgbClr val="FFFFFF"/>
              </a:solidFill>
              <a:latin typeface="Arial"/>
            </a:endParaRPr>
          </a:p>
          <a:p>
            <a:pPr>
              <a:lnSpc>
                <a:spcPct val="100000"/>
              </a:lnSpc>
              <a:buFont typeface="Arial" panose="020F0502020204030204" pitchFamily="34" charset="0"/>
              <a:buChar char="•"/>
            </a:pPr>
            <a:endParaRPr lang="en-US" sz="1300">
              <a:solidFill>
                <a:srgbClr val="FFFFFF"/>
              </a:solidFill>
              <a:latin typeface="Arial"/>
              <a:cs typeface="Arial"/>
            </a:endParaRPr>
          </a:p>
          <a:p>
            <a:pPr>
              <a:lnSpc>
                <a:spcPct val="100000"/>
              </a:lnSpc>
            </a:pPr>
            <a:endParaRPr lang="en-US" sz="1300">
              <a:solidFill>
                <a:srgbClr val="FFFFFF"/>
              </a:solidFill>
            </a:endParaRPr>
          </a:p>
        </p:txBody>
      </p:sp>
    </p:spTree>
    <p:extLst>
      <p:ext uri="{BB962C8B-B14F-4D97-AF65-F5344CB8AC3E}">
        <p14:creationId xmlns:p14="http://schemas.microsoft.com/office/powerpoint/2010/main" val="151219806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67C7E-6C1E-6494-62E8-CC650C97152A}"/>
              </a:ext>
            </a:extLst>
          </p:cNvPr>
          <p:cNvSpPr>
            <a:spLocks noGrp="1"/>
          </p:cNvSpPr>
          <p:nvPr>
            <p:ph type="title"/>
          </p:nvPr>
        </p:nvSpPr>
        <p:spPr>
          <a:xfrm>
            <a:off x="1097280" y="286603"/>
            <a:ext cx="10058400" cy="1450757"/>
          </a:xfrm>
        </p:spPr>
        <p:txBody>
          <a:bodyPr>
            <a:normAutofit/>
          </a:bodyPr>
          <a:lstStyle/>
          <a:p>
            <a:r>
              <a:rPr lang="en-US" b="1" dirty="0">
                <a:solidFill>
                  <a:srgbClr val="002060"/>
                </a:solidFill>
                <a:latin typeface="Arial"/>
                <a:ea typeface="+mj-lt"/>
                <a:cs typeface="+mj-lt"/>
              </a:rPr>
              <a:t>Create a CloudWatch Event Rule:</a:t>
            </a:r>
            <a:endParaRPr lang="en-US" b="1" dirty="0">
              <a:solidFill>
                <a:srgbClr val="002060"/>
              </a:solidFill>
              <a:latin typeface="Arial"/>
              <a:cs typeface="Arial"/>
            </a:endParaRPr>
          </a:p>
        </p:txBody>
      </p:sp>
      <p:cxnSp>
        <p:nvCxnSpPr>
          <p:cNvPr id="20" name="Straight Connector 19">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ABA4C05-B8C1-1655-3998-7C9AFDE68AAE}"/>
              </a:ext>
            </a:extLst>
          </p:cNvPr>
          <p:cNvGraphicFramePr>
            <a:graphicFrameLocks noGrp="1"/>
          </p:cNvGraphicFramePr>
          <p:nvPr>
            <p:ph idx="1"/>
            <p:extLst>
              <p:ext uri="{D42A27DB-BD31-4B8C-83A1-F6EECF244321}">
                <p14:modId xmlns:p14="http://schemas.microsoft.com/office/powerpoint/2010/main" val="2020440366"/>
              </p:ext>
            </p:extLst>
          </p:nvPr>
        </p:nvGraphicFramePr>
        <p:xfrm>
          <a:off x="654512" y="2098515"/>
          <a:ext cx="10500851"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353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F91A4730-C4A7-39CA-B975-DA119AF0B05F}"/>
              </a:ext>
            </a:extLst>
          </p:cNvPr>
          <p:cNvPicPr>
            <a:picLocks noChangeAspect="1"/>
          </p:cNvPicPr>
          <p:nvPr/>
        </p:nvPicPr>
        <p:blipFill rotWithShape="1">
          <a:blip r:embed="rId2">
            <a:alphaModFix amt="35000"/>
          </a:blip>
          <a:srcRect r="-2" b="15726"/>
          <a:stretch/>
        </p:blipFill>
        <p:spPr>
          <a:xfrm>
            <a:off x="20" y="10"/>
            <a:ext cx="12191980" cy="6857990"/>
          </a:xfrm>
          <a:prstGeom prst="rect">
            <a:avLst/>
          </a:prstGeom>
        </p:spPr>
      </p:pic>
      <p:sp>
        <p:nvSpPr>
          <p:cNvPr id="2" name="Title 1">
            <a:extLst>
              <a:ext uri="{FF2B5EF4-FFF2-40B4-BE49-F238E27FC236}">
                <a16:creationId xmlns:a16="http://schemas.microsoft.com/office/drawing/2014/main" id="{3A6770C5-055E-FDB9-AC63-433EFEA16FFE}"/>
              </a:ext>
            </a:extLst>
          </p:cNvPr>
          <p:cNvSpPr>
            <a:spLocks noGrp="1"/>
          </p:cNvSpPr>
          <p:nvPr>
            <p:ph type="title"/>
          </p:nvPr>
        </p:nvSpPr>
        <p:spPr>
          <a:xfrm>
            <a:off x="1097280" y="758952"/>
            <a:ext cx="10058400" cy="3566160"/>
          </a:xfrm>
        </p:spPr>
        <p:txBody>
          <a:bodyPr vert="horz" lIns="91440" tIns="45720" rIns="91440" bIns="45720" rtlCol="0" anchor="b">
            <a:normAutofit fontScale="90000"/>
          </a:bodyPr>
          <a:lstStyle/>
          <a:p>
            <a:r>
              <a:rPr lang="en-US" sz="6200" b="1" dirty="0">
                <a:solidFill>
                  <a:srgbClr val="FFFFFF"/>
                </a:solidFill>
              </a:rPr>
              <a:t>                 </a:t>
            </a:r>
            <a:br>
              <a:rPr lang="en-US" sz="6200" b="1" dirty="0">
                <a:solidFill>
                  <a:srgbClr val="FFFFFF"/>
                </a:solidFill>
              </a:rPr>
            </a:br>
            <a:br>
              <a:rPr lang="en-US" sz="6200" b="1" dirty="0">
                <a:solidFill>
                  <a:srgbClr val="FFFFFF"/>
                </a:solidFill>
              </a:rPr>
            </a:br>
            <a:br>
              <a:rPr lang="en-US" sz="6200" b="1" dirty="0"/>
            </a:br>
            <a:r>
              <a:rPr lang="en-US" sz="6200" b="1" dirty="0">
                <a:solidFill>
                  <a:srgbClr val="FFFFFF"/>
                </a:solidFill>
              </a:rPr>
              <a:t>Thank You..!</a:t>
            </a:r>
            <a:br>
              <a:rPr lang="en-US" sz="6200" b="1" dirty="0"/>
            </a:br>
            <a:r>
              <a:rPr lang="en-US" sz="6200" b="1" dirty="0">
                <a:solidFill>
                  <a:srgbClr val="FFFFFF"/>
                </a:solidFill>
              </a:rPr>
              <a:t>                                                                                                                                          </a:t>
            </a:r>
            <a:r>
              <a:rPr lang="en-US" sz="2000" b="1" dirty="0">
                <a:solidFill>
                  <a:srgbClr val="FFFFFF"/>
                </a:solidFill>
              </a:rPr>
              <a:t>                                                                                                                         Vaibhav Kalel</a:t>
            </a:r>
          </a:p>
        </p:txBody>
      </p:sp>
      <p:cxnSp>
        <p:nvCxnSpPr>
          <p:cNvPr id="15" name="Straight Connector 14">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24199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9D79C87-367F-44F3-9199-966857419FD7}"/>
              </a:ext>
            </a:extLst>
          </p:cNvPr>
          <p:cNvSpPr>
            <a:spLocks noGrp="1"/>
          </p:cNvSpPr>
          <p:nvPr>
            <p:ph type="title"/>
          </p:nvPr>
        </p:nvSpPr>
        <p:spPr>
          <a:xfrm>
            <a:off x="5116783" y="516835"/>
            <a:ext cx="5977937" cy="1666501"/>
          </a:xfrm>
        </p:spPr>
        <p:txBody>
          <a:bodyPr>
            <a:normAutofit/>
          </a:bodyPr>
          <a:lstStyle/>
          <a:p>
            <a:r>
              <a:rPr lang="en-US" sz="4000" b="1">
                <a:solidFill>
                  <a:srgbClr val="FFFFFF"/>
                </a:solidFill>
              </a:rPr>
              <a:t>Content</a:t>
            </a:r>
            <a:endParaRPr lang="en-US" sz="4000">
              <a:solidFill>
                <a:srgbClr val="FFFFFF"/>
              </a:solidFill>
            </a:endParaRPr>
          </a:p>
        </p:txBody>
      </p:sp>
      <p:pic>
        <p:nvPicPr>
          <p:cNvPr id="5" name="Picture 4" descr="Computer script on a screen">
            <a:extLst>
              <a:ext uri="{FF2B5EF4-FFF2-40B4-BE49-F238E27FC236}">
                <a16:creationId xmlns:a16="http://schemas.microsoft.com/office/drawing/2014/main" id="{DAD4C98F-F7EA-E47D-9F16-253A85C60CAF}"/>
              </a:ext>
            </a:extLst>
          </p:cNvPr>
          <p:cNvPicPr>
            <a:picLocks noChangeAspect="1"/>
          </p:cNvPicPr>
          <p:nvPr/>
        </p:nvPicPr>
        <p:blipFill rotWithShape="1">
          <a:blip r:embed="rId2"/>
          <a:srcRect l="7404" r="48017" b="-1"/>
          <a:stretch/>
        </p:blipFill>
        <p:spPr>
          <a:xfrm>
            <a:off x="20" y="10"/>
            <a:ext cx="4580077" cy="6857990"/>
          </a:xfrm>
          <a:prstGeom prst="rect">
            <a:avLst/>
          </a:prstGeom>
        </p:spPr>
      </p:pic>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CAC0CE-909E-94C4-13B8-80B2464E1E95}"/>
              </a:ext>
            </a:extLst>
          </p:cNvPr>
          <p:cNvSpPr>
            <a:spLocks noGrp="1"/>
          </p:cNvSpPr>
          <p:nvPr>
            <p:ph idx="1"/>
          </p:nvPr>
        </p:nvSpPr>
        <p:spPr>
          <a:xfrm>
            <a:off x="5116784" y="2546224"/>
            <a:ext cx="5977938" cy="3342747"/>
          </a:xfrm>
        </p:spPr>
        <p:txBody>
          <a:bodyPr vert="horz" lIns="0" tIns="45720" rIns="0" bIns="45720" rtlCol="0">
            <a:normAutofit/>
          </a:bodyPr>
          <a:lstStyle/>
          <a:p>
            <a:pPr>
              <a:buFont typeface="Wingdings" panose="020F0502020204030204" pitchFamily="34" charset="0"/>
              <a:buChar char="Ø"/>
            </a:pPr>
            <a:r>
              <a:rPr lang="en-US" sz="1800" b="1">
                <a:solidFill>
                  <a:srgbClr val="FFFFFF"/>
                </a:solidFill>
                <a:latin typeface="Calibri"/>
                <a:ea typeface="Calibri"/>
                <a:cs typeface="Calibri"/>
              </a:rPr>
              <a:t>API</a:t>
            </a:r>
          </a:p>
          <a:p>
            <a:pPr>
              <a:buFont typeface="Arial" panose="020F0502020204030204" pitchFamily="34" charset="0"/>
              <a:buChar char="•"/>
            </a:pPr>
            <a:r>
              <a:rPr lang="en-US" sz="1800">
                <a:solidFill>
                  <a:srgbClr val="FFFFFF"/>
                </a:solidFill>
                <a:latin typeface="Calibri"/>
                <a:ea typeface="Calibri"/>
                <a:cs typeface="Calibri"/>
              </a:rPr>
              <a:t>Create </a:t>
            </a:r>
          </a:p>
          <a:p>
            <a:pPr>
              <a:buFont typeface="Arial" panose="020F0502020204030204" pitchFamily="34" charset="0"/>
              <a:buChar char="•"/>
            </a:pPr>
            <a:r>
              <a:rPr lang="en-US" sz="1800">
                <a:solidFill>
                  <a:srgbClr val="FFFFFF"/>
                </a:solidFill>
                <a:latin typeface="Calibri"/>
                <a:ea typeface="Calibri"/>
                <a:cs typeface="Calibri"/>
              </a:rPr>
              <a:t>Configure </a:t>
            </a:r>
          </a:p>
          <a:p>
            <a:pPr>
              <a:buFont typeface="Arial" panose="020F0502020204030204" pitchFamily="34" charset="0"/>
              <a:buChar char="•"/>
            </a:pPr>
            <a:r>
              <a:rPr lang="en-US" sz="1800">
                <a:solidFill>
                  <a:srgbClr val="FFFFFF"/>
                </a:solidFill>
                <a:latin typeface="Calibri"/>
                <a:ea typeface="Calibri"/>
                <a:cs typeface="Calibri"/>
              </a:rPr>
              <a:t>Expose</a:t>
            </a:r>
          </a:p>
          <a:p>
            <a:pPr>
              <a:buFont typeface="Arial" panose="020F0502020204030204" pitchFamily="34" charset="0"/>
              <a:buChar char="•"/>
            </a:pPr>
            <a:r>
              <a:rPr lang="en-US" sz="1800">
                <a:solidFill>
                  <a:srgbClr val="FFFFFF"/>
                </a:solidFill>
                <a:latin typeface="Calibri"/>
                <a:ea typeface="Calibri"/>
                <a:cs typeface="Calibri"/>
              </a:rPr>
              <a:t>Call</a:t>
            </a:r>
          </a:p>
          <a:p>
            <a:pPr>
              <a:buFont typeface="Wingdings" panose="020F0502020204030204" pitchFamily="34" charset="0"/>
              <a:buChar char="Ø"/>
            </a:pPr>
            <a:r>
              <a:rPr lang="en-US" sz="1800" b="1">
                <a:solidFill>
                  <a:srgbClr val="FFFFFF"/>
                </a:solidFill>
                <a:latin typeface="Calibri"/>
                <a:ea typeface="Calibri"/>
                <a:cs typeface="Calibri"/>
              </a:rPr>
              <a:t>Start &amp; Stop Ec2 Instance </a:t>
            </a:r>
          </a:p>
          <a:p>
            <a:pPr>
              <a:buFont typeface="Arial" panose="020F0502020204030204" pitchFamily="34" charset="0"/>
              <a:buChar char="•"/>
            </a:pPr>
            <a:endParaRPr lang="en-US" sz="1800" b="1">
              <a:solidFill>
                <a:srgbClr val="FFFFFF"/>
              </a:solidFill>
              <a:latin typeface="Calibri"/>
              <a:ea typeface="Calibri"/>
              <a:cs typeface="Calibri"/>
            </a:endParaRPr>
          </a:p>
        </p:txBody>
      </p:sp>
    </p:spTree>
    <p:extLst>
      <p:ext uri="{BB962C8B-B14F-4D97-AF65-F5344CB8AC3E}">
        <p14:creationId xmlns:p14="http://schemas.microsoft.com/office/powerpoint/2010/main" val="31155244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E8938-6618-D54D-676F-DAB56E45945D}"/>
              </a:ext>
            </a:extLst>
          </p:cNvPr>
          <p:cNvSpPr>
            <a:spLocks noGrp="1"/>
          </p:cNvSpPr>
          <p:nvPr>
            <p:ph type="title"/>
          </p:nvPr>
        </p:nvSpPr>
        <p:spPr>
          <a:xfrm>
            <a:off x="1097280" y="286603"/>
            <a:ext cx="10058400" cy="1450757"/>
          </a:xfrm>
        </p:spPr>
        <p:txBody>
          <a:bodyPr>
            <a:normAutofit/>
          </a:bodyPr>
          <a:lstStyle/>
          <a:p>
            <a:r>
              <a:rPr lang="en-US" b="1" dirty="0"/>
              <a:t>Create API</a:t>
            </a:r>
          </a:p>
        </p:txBody>
      </p:sp>
      <p:cxnSp>
        <p:nvCxnSpPr>
          <p:cNvPr id="20" name="Straight Connector 19">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9CCF8F2-68E4-AA4E-8D50-25A6F47606C8}"/>
              </a:ext>
            </a:extLst>
          </p:cNvPr>
          <p:cNvGraphicFramePr>
            <a:graphicFrameLocks noGrp="1"/>
          </p:cNvGraphicFramePr>
          <p:nvPr>
            <p:ph idx="1"/>
            <p:extLst>
              <p:ext uri="{D42A27DB-BD31-4B8C-83A1-F6EECF244321}">
                <p14:modId xmlns:p14="http://schemas.microsoft.com/office/powerpoint/2010/main" val="3555761341"/>
              </p:ext>
            </p:extLst>
          </p:nvPr>
        </p:nvGraphicFramePr>
        <p:xfrm>
          <a:off x="1146124" y="2037064"/>
          <a:ext cx="10058400" cy="4179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8142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A767B-B136-C858-FEF5-D8BFBE80F192}"/>
              </a:ext>
            </a:extLst>
          </p:cNvPr>
          <p:cNvSpPr>
            <a:spLocks noGrp="1"/>
          </p:cNvSpPr>
          <p:nvPr>
            <p:ph type="title"/>
          </p:nvPr>
        </p:nvSpPr>
        <p:spPr>
          <a:xfrm>
            <a:off x="5172074" y="286603"/>
            <a:ext cx="5983605" cy="1450757"/>
          </a:xfrm>
        </p:spPr>
        <p:txBody>
          <a:bodyPr>
            <a:normAutofit/>
          </a:bodyPr>
          <a:lstStyle/>
          <a:p>
            <a:r>
              <a:rPr lang="en-US" b="1" dirty="0">
                <a:solidFill>
                  <a:srgbClr val="002060"/>
                </a:solidFill>
              </a:rPr>
              <a:t>API in AWS </a:t>
            </a:r>
          </a:p>
        </p:txBody>
      </p:sp>
      <p:pic>
        <p:nvPicPr>
          <p:cNvPr id="5" name="Picture 4" descr="Blue blocks and networks technology background">
            <a:extLst>
              <a:ext uri="{FF2B5EF4-FFF2-40B4-BE49-F238E27FC236}">
                <a16:creationId xmlns:a16="http://schemas.microsoft.com/office/drawing/2014/main" id="{D8CC36C1-B0BB-D709-4349-8F520573361A}"/>
              </a:ext>
            </a:extLst>
          </p:cNvPr>
          <p:cNvPicPr>
            <a:picLocks noChangeAspect="1"/>
          </p:cNvPicPr>
          <p:nvPr/>
        </p:nvPicPr>
        <p:blipFill rotWithShape="1">
          <a:blip r:embed="rId2"/>
          <a:srcRect l="13513" r="46417"/>
          <a:stretch/>
        </p:blipFill>
        <p:spPr>
          <a:xfrm>
            <a:off x="20" y="10"/>
            <a:ext cx="4580077" cy="6400784"/>
          </a:xfrm>
          <a:prstGeom prst="rect">
            <a:avLst/>
          </a:prstGeom>
        </p:spPr>
      </p:pic>
      <p:cxnSp>
        <p:nvCxnSpPr>
          <p:cNvPr id="2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83D39A-FCDD-C01B-2EA3-9303224D9C2B}"/>
              </a:ext>
            </a:extLst>
          </p:cNvPr>
          <p:cNvSpPr>
            <a:spLocks noGrp="1"/>
          </p:cNvSpPr>
          <p:nvPr>
            <p:ph idx="1"/>
          </p:nvPr>
        </p:nvSpPr>
        <p:spPr>
          <a:xfrm>
            <a:off x="5172074" y="2108201"/>
            <a:ext cx="5983606" cy="3760891"/>
          </a:xfrm>
        </p:spPr>
        <p:txBody>
          <a:bodyPr vert="horz" lIns="0" tIns="45720" rIns="0" bIns="45720" rtlCol="0" anchor="t">
            <a:normAutofit/>
          </a:bodyPr>
          <a:lstStyle/>
          <a:p>
            <a:pPr>
              <a:lnSpc>
                <a:spcPct val="100000"/>
              </a:lnSpc>
              <a:buFont typeface="Arial" panose="020F0502020204030204" pitchFamily="34" charset="0"/>
              <a:buChar char="•"/>
            </a:pPr>
            <a:r>
              <a:rPr lang="en-US" sz="2400" dirty="0">
                <a:latin typeface="Calibri"/>
                <a:ea typeface="Calibri"/>
                <a:cs typeface="Calibri"/>
              </a:rPr>
              <a:t>API is a set of common application programming interface that’s make it easy for developers and partners to manage the lifecycle of AWS.</a:t>
            </a:r>
          </a:p>
          <a:p>
            <a:pPr>
              <a:lnSpc>
                <a:spcPct val="100000"/>
              </a:lnSpc>
              <a:buFont typeface="Arial" panose="020F0502020204030204" pitchFamily="34" charset="0"/>
              <a:buChar char="•"/>
            </a:pPr>
            <a:r>
              <a:rPr lang="en-US" sz="2400" dirty="0">
                <a:latin typeface="Calibri"/>
                <a:ea typeface="Calibri"/>
                <a:cs typeface="Calibri"/>
              </a:rPr>
              <a:t> APIs</a:t>
            </a:r>
            <a:r>
              <a:rPr lang="en-US" sz="2400" dirty="0">
                <a:latin typeface="Calibri"/>
                <a:ea typeface="+mn-lt"/>
                <a:cs typeface="+mn-lt"/>
              </a:rPr>
              <a:t> are mechanisms that enable two software components to communicate with each other using a set of definitions and protocols. </a:t>
            </a:r>
            <a:endParaRPr lang="en-US" sz="2400" dirty="0">
              <a:latin typeface="Calibri"/>
              <a:ea typeface="Calibri"/>
              <a:cs typeface="Calibri"/>
            </a:endParaRPr>
          </a:p>
          <a:p>
            <a:pPr marL="0" indent="0">
              <a:lnSpc>
                <a:spcPct val="100000"/>
              </a:lnSpc>
              <a:buNone/>
            </a:pPr>
            <a:endParaRPr lang="en-US" dirty="0">
              <a:latin typeface="Speak Pro"/>
              <a:ea typeface="Calibri"/>
              <a:cs typeface="Calibri"/>
            </a:endParaRPr>
          </a:p>
          <a:p>
            <a:pPr marL="0" indent="0">
              <a:lnSpc>
                <a:spcPct val="100000"/>
              </a:lnSpc>
              <a:buNone/>
            </a:pPr>
            <a:endParaRPr lang="en-US">
              <a:latin typeface="Calibri"/>
              <a:ea typeface="Calibri"/>
              <a:cs typeface="Calibri"/>
            </a:endParaRPr>
          </a:p>
        </p:txBody>
      </p:sp>
      <p:sp>
        <p:nvSpPr>
          <p:cNvPr id="20" name="Rectangle 19">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3421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89ECB-9E52-5C04-652B-C4C0ED2F9733}"/>
              </a:ext>
            </a:extLst>
          </p:cNvPr>
          <p:cNvSpPr>
            <a:spLocks noGrp="1"/>
          </p:cNvSpPr>
          <p:nvPr>
            <p:ph type="title"/>
          </p:nvPr>
        </p:nvSpPr>
        <p:spPr>
          <a:xfrm>
            <a:off x="5172074" y="286603"/>
            <a:ext cx="5983605" cy="1450757"/>
          </a:xfrm>
        </p:spPr>
        <p:txBody>
          <a:bodyPr>
            <a:normAutofit/>
          </a:bodyPr>
          <a:lstStyle/>
          <a:p>
            <a:r>
              <a:rPr lang="en-US" b="1" dirty="0">
                <a:solidFill>
                  <a:srgbClr val="002060"/>
                </a:solidFill>
              </a:rPr>
              <a:t>API Configuration</a:t>
            </a:r>
          </a:p>
        </p:txBody>
      </p:sp>
      <p:pic>
        <p:nvPicPr>
          <p:cNvPr id="14" name="Picture 13" descr="Exclamation mark on a yellow background">
            <a:extLst>
              <a:ext uri="{FF2B5EF4-FFF2-40B4-BE49-F238E27FC236}">
                <a16:creationId xmlns:a16="http://schemas.microsoft.com/office/drawing/2014/main" id="{602ED0B0-58F0-8DD8-9EE0-D6873EB71FE4}"/>
              </a:ext>
            </a:extLst>
          </p:cNvPr>
          <p:cNvPicPr>
            <a:picLocks noChangeAspect="1"/>
          </p:cNvPicPr>
          <p:nvPr/>
        </p:nvPicPr>
        <p:blipFill rotWithShape="1">
          <a:blip r:embed="rId2"/>
          <a:srcRect l="31491" r="18423" b="4"/>
          <a:stretch/>
        </p:blipFill>
        <p:spPr>
          <a:xfrm>
            <a:off x="20" y="10"/>
            <a:ext cx="4580077" cy="6857990"/>
          </a:xfrm>
          <a:prstGeom prst="rect">
            <a:avLst/>
          </a:prstGeom>
        </p:spPr>
      </p:pic>
      <p:cxnSp>
        <p:nvCxnSpPr>
          <p:cNvPr id="15" name="Straight Connector 14">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4B9281-0041-5F67-AD95-D6EB160CE14E}"/>
              </a:ext>
            </a:extLst>
          </p:cNvPr>
          <p:cNvSpPr>
            <a:spLocks noGrp="1"/>
          </p:cNvSpPr>
          <p:nvPr>
            <p:ph idx="1"/>
          </p:nvPr>
        </p:nvSpPr>
        <p:spPr>
          <a:xfrm>
            <a:off x="4913978" y="2034460"/>
            <a:ext cx="6696443" cy="4055857"/>
          </a:xfrm>
        </p:spPr>
        <p:txBody>
          <a:bodyPr vert="horz" lIns="0" tIns="45720" rIns="0" bIns="45720" rtlCol="0" anchor="t">
            <a:normAutofit/>
          </a:bodyPr>
          <a:lstStyle/>
          <a:p>
            <a:r>
              <a:rPr lang="en-US" sz="2400" dirty="0">
                <a:solidFill>
                  <a:schemeClr val="tx1">
                    <a:lumMod val="95000"/>
                    <a:lumOff val="5000"/>
                  </a:schemeClr>
                </a:solidFill>
                <a:latin typeface="Calibri"/>
                <a:ea typeface="Calibri"/>
                <a:cs typeface="Calibri"/>
              </a:rPr>
              <a:t>Depending on the chosen API type, you'll need to configure your API, including providing a name and description. You'll also need to create or select a resource for your API </a:t>
            </a:r>
            <a:endParaRPr lang="en-US">
              <a:solidFill>
                <a:schemeClr val="tx1">
                  <a:lumMod val="95000"/>
                  <a:lumOff val="5000"/>
                </a:schemeClr>
              </a:solidFill>
            </a:endParaRPr>
          </a:p>
          <a:p>
            <a:r>
              <a:rPr lang="en-US" sz="2400" dirty="0">
                <a:solidFill>
                  <a:schemeClr val="tx1">
                    <a:lumMod val="95000"/>
                    <a:lumOff val="5000"/>
                  </a:schemeClr>
                </a:solidFill>
                <a:latin typeface="Calibri"/>
                <a:ea typeface="Calibri"/>
                <a:cs typeface="Calibri"/>
              </a:rPr>
              <a:t>(e.g. </a:t>
            </a:r>
            <a:r>
              <a:rPr lang="en-US" sz="4800" dirty="0">
                <a:solidFill>
                  <a:schemeClr val="tx1">
                    <a:lumMod val="95000"/>
                    <a:lumOff val="5000"/>
                  </a:schemeClr>
                </a:solidFill>
                <a:latin typeface="Calibri"/>
                <a:ea typeface="Calibri"/>
                <a:cs typeface="Calibri"/>
              </a:rPr>
              <a:t>/v1/</a:t>
            </a:r>
            <a:r>
              <a:rPr lang="en-US" sz="4800" dirty="0" err="1">
                <a:solidFill>
                  <a:schemeClr val="tx1">
                    <a:lumMod val="95000"/>
                    <a:lumOff val="5000"/>
                  </a:schemeClr>
                </a:solidFill>
                <a:latin typeface="Calibri"/>
                <a:ea typeface="Calibri"/>
                <a:cs typeface="Calibri"/>
              </a:rPr>
              <a:t>myresource</a:t>
            </a:r>
            <a:r>
              <a:rPr lang="en-US" sz="2400" dirty="0">
                <a:solidFill>
                  <a:schemeClr val="tx1">
                    <a:lumMod val="95000"/>
                    <a:lumOff val="5000"/>
                  </a:schemeClr>
                </a:solidFill>
                <a:latin typeface="Calibri"/>
                <a:ea typeface="Calibri"/>
                <a:cs typeface="Calibri"/>
              </a:rPr>
              <a:t>) and define the HTTP methods (GET, POST, PUT, DELETE, etc.) your API supports.</a:t>
            </a:r>
            <a:endParaRPr lang="en-US">
              <a:solidFill>
                <a:schemeClr val="tx1">
                  <a:lumMod val="95000"/>
                  <a:lumOff val="5000"/>
                </a:schemeClr>
              </a:solidFill>
            </a:endParaRPr>
          </a:p>
        </p:txBody>
      </p:sp>
    </p:spTree>
    <p:extLst>
      <p:ext uri="{BB962C8B-B14F-4D97-AF65-F5344CB8AC3E}">
        <p14:creationId xmlns:p14="http://schemas.microsoft.com/office/powerpoint/2010/main" val="143422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FD69FDD-BA96-4954-ADAC-DA35030A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694E1-145E-F50F-3888-220AFE9C88A2}"/>
              </a:ext>
            </a:extLst>
          </p:cNvPr>
          <p:cNvSpPr>
            <a:spLocks noGrp="1"/>
          </p:cNvSpPr>
          <p:nvPr>
            <p:ph type="title"/>
          </p:nvPr>
        </p:nvSpPr>
        <p:spPr>
          <a:xfrm>
            <a:off x="1097280" y="4844374"/>
            <a:ext cx="10058400" cy="1188995"/>
          </a:xfrm>
        </p:spPr>
        <p:txBody>
          <a:bodyPr anchor="ctr">
            <a:normAutofit/>
          </a:bodyPr>
          <a:lstStyle/>
          <a:p>
            <a:pPr algn="ctr"/>
            <a:r>
              <a:rPr lang="en-US" b="1" dirty="0">
                <a:solidFill>
                  <a:srgbClr val="002060"/>
                </a:solidFill>
              </a:rPr>
              <a:t>Expose API</a:t>
            </a:r>
          </a:p>
        </p:txBody>
      </p:sp>
      <p:sp>
        <p:nvSpPr>
          <p:cNvPr id="50" name="Rectangle 49">
            <a:extLst>
              <a:ext uri="{FF2B5EF4-FFF2-40B4-BE49-F238E27FC236}">
                <a16:creationId xmlns:a16="http://schemas.microsoft.com/office/drawing/2014/main" id="{21026ED8-45A7-435A-B4ED-2DDAD6EED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2">
            <a:extLst>
              <a:ext uri="{FF2B5EF4-FFF2-40B4-BE49-F238E27FC236}">
                <a16:creationId xmlns:a16="http://schemas.microsoft.com/office/drawing/2014/main" id="{AA25D471-59CA-7B8E-5F4A-460ABE8F1C82}"/>
              </a:ext>
            </a:extLst>
          </p:cNvPr>
          <p:cNvGraphicFramePr>
            <a:graphicFrameLocks noGrp="1"/>
          </p:cNvGraphicFramePr>
          <p:nvPr>
            <p:ph idx="1"/>
            <p:extLst>
              <p:ext uri="{D42A27DB-BD31-4B8C-83A1-F6EECF244321}">
                <p14:modId xmlns:p14="http://schemas.microsoft.com/office/powerpoint/2010/main" val="2457900363"/>
              </p:ext>
            </p:extLst>
          </p:nvPr>
        </p:nvGraphicFramePr>
        <p:xfrm>
          <a:off x="434094" y="312227"/>
          <a:ext cx="11078006" cy="4515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21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9FC8-8DC1-85B6-E591-3AF2F941B283}"/>
              </a:ext>
            </a:extLst>
          </p:cNvPr>
          <p:cNvSpPr>
            <a:spLocks noGrp="1"/>
          </p:cNvSpPr>
          <p:nvPr>
            <p:ph type="title"/>
          </p:nvPr>
        </p:nvSpPr>
        <p:spPr/>
        <p:txBody>
          <a:bodyPr/>
          <a:lstStyle/>
          <a:p>
            <a:r>
              <a:rPr lang="en-US" b="1" dirty="0">
                <a:solidFill>
                  <a:srgbClr val="002060"/>
                </a:solidFill>
              </a:rPr>
              <a:t>API Call</a:t>
            </a:r>
          </a:p>
        </p:txBody>
      </p:sp>
      <p:graphicFrame>
        <p:nvGraphicFramePr>
          <p:cNvPr id="5" name="Content Placeholder 2">
            <a:extLst>
              <a:ext uri="{FF2B5EF4-FFF2-40B4-BE49-F238E27FC236}">
                <a16:creationId xmlns:a16="http://schemas.microsoft.com/office/drawing/2014/main" id="{A3644D93-386C-FDA9-F5E2-4D30BABCA9BF}"/>
              </a:ext>
            </a:extLst>
          </p:cNvPr>
          <p:cNvGraphicFramePr>
            <a:graphicFrameLocks noGrp="1"/>
          </p:cNvGraphicFramePr>
          <p:nvPr>
            <p:ph idx="1"/>
            <p:extLst>
              <p:ext uri="{D42A27DB-BD31-4B8C-83A1-F6EECF244321}">
                <p14:modId xmlns:p14="http://schemas.microsoft.com/office/powerpoint/2010/main" val="1912698760"/>
              </p:ext>
            </p:extLst>
          </p:nvPr>
        </p:nvGraphicFramePr>
        <p:xfrm>
          <a:off x="691700" y="1960718"/>
          <a:ext cx="10967883" cy="4240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496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A1023-7970-0F40-E199-8366866E06A4}"/>
              </a:ext>
            </a:extLst>
          </p:cNvPr>
          <p:cNvSpPr>
            <a:spLocks noGrp="1"/>
          </p:cNvSpPr>
          <p:nvPr>
            <p:ph type="title"/>
          </p:nvPr>
        </p:nvSpPr>
        <p:spPr>
          <a:xfrm>
            <a:off x="5172074" y="286603"/>
            <a:ext cx="5983605" cy="1450757"/>
          </a:xfrm>
        </p:spPr>
        <p:txBody>
          <a:bodyPr>
            <a:normAutofit/>
          </a:bodyPr>
          <a:lstStyle/>
          <a:p>
            <a:r>
              <a:rPr lang="en-US" b="1"/>
              <a:t>Start &amp; Stop Ec2 Instance </a:t>
            </a:r>
          </a:p>
        </p:txBody>
      </p:sp>
      <p:pic>
        <p:nvPicPr>
          <p:cNvPr id="5" name="Picture 4" descr="Lines and dots connected representing a network">
            <a:extLst>
              <a:ext uri="{FF2B5EF4-FFF2-40B4-BE49-F238E27FC236}">
                <a16:creationId xmlns:a16="http://schemas.microsoft.com/office/drawing/2014/main" id="{4450E24C-18B7-7E12-A739-D8F8134E9449}"/>
              </a:ext>
            </a:extLst>
          </p:cNvPr>
          <p:cNvPicPr>
            <a:picLocks noChangeAspect="1"/>
          </p:cNvPicPr>
          <p:nvPr/>
        </p:nvPicPr>
        <p:blipFill rotWithShape="1">
          <a:blip r:embed="rId2"/>
          <a:srcRect l="32768" r="29665" b="-2"/>
          <a:stretch/>
        </p:blipFill>
        <p:spPr>
          <a:xfrm>
            <a:off x="20" y="10"/>
            <a:ext cx="4137626" cy="6857990"/>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CA34F6-84DA-647A-D4B4-8A44481F5660}"/>
              </a:ext>
            </a:extLst>
          </p:cNvPr>
          <p:cNvSpPr>
            <a:spLocks noGrp="1"/>
          </p:cNvSpPr>
          <p:nvPr>
            <p:ph idx="1"/>
          </p:nvPr>
        </p:nvSpPr>
        <p:spPr>
          <a:xfrm>
            <a:off x="4459235" y="2108201"/>
            <a:ext cx="7483025" cy="4461439"/>
          </a:xfrm>
        </p:spPr>
        <p:txBody>
          <a:bodyPr vert="horz" lIns="0" tIns="45720" rIns="0" bIns="45720" rtlCol="0" anchor="t">
            <a:normAutofit fontScale="92500" lnSpcReduction="10000"/>
          </a:bodyPr>
          <a:lstStyle/>
          <a:p>
            <a:pPr>
              <a:lnSpc>
                <a:spcPct val="100000"/>
              </a:lnSpc>
              <a:buFont typeface="Wingdings" panose="020F0502020204030204" pitchFamily="34" charset="0"/>
              <a:buChar char="Ø"/>
            </a:pPr>
            <a:r>
              <a:rPr lang="en-US" sz="2600" b="1" dirty="0">
                <a:latin typeface="Calibri"/>
                <a:ea typeface="Calibri"/>
                <a:cs typeface="Calibri"/>
              </a:rPr>
              <a:t>Start Ec2 Instance at particular time</a:t>
            </a:r>
          </a:p>
          <a:p>
            <a:pPr>
              <a:lnSpc>
                <a:spcPct val="100000"/>
              </a:lnSpc>
              <a:buFont typeface="Arial"/>
              <a:buChar char="•"/>
            </a:pPr>
            <a:r>
              <a:rPr lang="en-US" sz="1600" b="1" dirty="0">
                <a:latin typeface="Arial"/>
                <a:ea typeface="+mn-lt"/>
                <a:cs typeface="+mn-lt"/>
              </a:rPr>
              <a:t>Create an IAM Role for Lambda:</a:t>
            </a:r>
            <a:r>
              <a:rPr lang="en-US" sz="1600" dirty="0">
                <a:latin typeface="Arial"/>
                <a:ea typeface="+mn-lt"/>
                <a:cs typeface="+mn-lt"/>
              </a:rPr>
              <a:t> First, you need to create an IAM (Identity and Access Management) role that provides the necessary permissions for your Lambda function to start the EC2 instance. Ensure that the role has the </a:t>
            </a:r>
            <a:r>
              <a:rPr lang="en-US" sz="1600" b="1" dirty="0">
                <a:latin typeface="Arial"/>
                <a:ea typeface="Calibri"/>
                <a:cs typeface="Calibri"/>
              </a:rPr>
              <a:t>ec2:StartInstances</a:t>
            </a:r>
            <a:r>
              <a:rPr lang="en-US" sz="1600" dirty="0">
                <a:latin typeface="Arial"/>
                <a:ea typeface="+mn-lt"/>
                <a:cs typeface="+mn-lt"/>
              </a:rPr>
              <a:t> permission.</a:t>
            </a:r>
            <a:endParaRPr lang="en-US" sz="1600">
              <a:latin typeface="Arial"/>
              <a:cs typeface="Arial"/>
            </a:endParaRPr>
          </a:p>
          <a:p>
            <a:pPr>
              <a:lnSpc>
                <a:spcPct val="100000"/>
              </a:lnSpc>
              <a:buFont typeface="Arial"/>
              <a:buChar char="•"/>
            </a:pPr>
            <a:r>
              <a:rPr lang="en-US" sz="1600" b="1" dirty="0">
                <a:latin typeface="Arial"/>
                <a:ea typeface="+mn-lt"/>
                <a:cs typeface="+mn-lt"/>
              </a:rPr>
              <a:t>Create a Lambda Function:</a:t>
            </a:r>
            <a:r>
              <a:rPr lang="en-US" sz="1600" dirty="0">
                <a:latin typeface="Arial"/>
                <a:ea typeface="+mn-lt"/>
                <a:cs typeface="+mn-lt"/>
              </a:rPr>
              <a:t> Create an AWS Lambda function using the IAM role you created. Write the code for your Lambda function to start the desired EC2 instance(s).</a:t>
            </a:r>
            <a:endParaRPr lang="en-US" sz="1600">
              <a:latin typeface="Arial"/>
              <a:ea typeface="Calibri"/>
              <a:cs typeface="Calibri"/>
            </a:endParaRPr>
          </a:p>
          <a:p>
            <a:pPr>
              <a:lnSpc>
                <a:spcPct val="100000"/>
              </a:lnSpc>
              <a:buFont typeface="Calibri"/>
              <a:buChar char=" "/>
            </a:pPr>
            <a:r>
              <a:rPr lang="en-US" sz="1100" b="1" dirty="0">
                <a:latin typeface="Arial"/>
                <a:ea typeface="+mn-lt"/>
                <a:cs typeface="+mn-lt"/>
              </a:rPr>
              <a:t>Ex. </a:t>
            </a:r>
            <a:endParaRPr lang="en-US" sz="1100" b="1">
              <a:latin typeface="Arial"/>
              <a:ea typeface="Calibri"/>
              <a:cs typeface="Calibri"/>
            </a:endParaRPr>
          </a:p>
          <a:p>
            <a:pPr>
              <a:lnSpc>
                <a:spcPct val="100000"/>
              </a:lnSpc>
              <a:buFont typeface="Calibri"/>
              <a:buChar char=" "/>
            </a:pPr>
            <a:r>
              <a:rPr lang="en-US" sz="1600" dirty="0">
                <a:latin typeface="Arial"/>
                <a:ea typeface="+mn-lt"/>
                <a:cs typeface="+mn-lt"/>
              </a:rPr>
              <a:t>import boto3</a:t>
            </a:r>
            <a:endParaRPr lang="en-US" sz="1600">
              <a:latin typeface="Arial"/>
              <a:ea typeface="Calibri"/>
              <a:cs typeface="Calibri"/>
            </a:endParaRPr>
          </a:p>
          <a:p>
            <a:pPr>
              <a:lnSpc>
                <a:spcPct val="100000"/>
              </a:lnSpc>
              <a:buFont typeface="Calibri"/>
              <a:buChar char=" "/>
            </a:pPr>
            <a:r>
              <a:rPr lang="en-US" sz="1600" dirty="0">
                <a:latin typeface="Arial"/>
                <a:ea typeface="+mn-lt"/>
                <a:cs typeface="+mn-lt"/>
              </a:rPr>
              <a:t>def </a:t>
            </a:r>
            <a:r>
              <a:rPr lang="en-US" sz="1600" dirty="0" err="1">
                <a:latin typeface="Arial"/>
                <a:ea typeface="+mn-lt"/>
                <a:cs typeface="+mn-lt"/>
              </a:rPr>
              <a:t>lambda_handler</a:t>
            </a:r>
            <a:r>
              <a:rPr lang="en-US" sz="1600" dirty="0">
                <a:latin typeface="Arial"/>
                <a:ea typeface="+mn-lt"/>
                <a:cs typeface="+mn-lt"/>
              </a:rPr>
              <a:t>(event, context):</a:t>
            </a:r>
            <a:endParaRPr lang="en-US" sz="1600">
              <a:latin typeface="Arial"/>
              <a:cs typeface="Arial"/>
            </a:endParaRPr>
          </a:p>
          <a:p>
            <a:pPr>
              <a:lnSpc>
                <a:spcPct val="100000"/>
              </a:lnSpc>
              <a:buFont typeface="Calibri"/>
              <a:buChar char=" "/>
            </a:pPr>
            <a:r>
              <a:rPr lang="en-US" sz="1600" dirty="0">
                <a:latin typeface="Arial"/>
                <a:ea typeface="+mn-lt"/>
                <a:cs typeface="+mn-lt"/>
              </a:rPr>
              <a:t>    ec2 = boto3.client('ec2', </a:t>
            </a:r>
            <a:r>
              <a:rPr lang="en-US" sz="1600" dirty="0" err="1">
                <a:latin typeface="Arial"/>
                <a:ea typeface="+mn-lt"/>
                <a:cs typeface="+mn-lt"/>
              </a:rPr>
              <a:t>region_name</a:t>
            </a:r>
            <a:r>
              <a:rPr lang="en-US" sz="1600" dirty="0">
                <a:latin typeface="Arial"/>
                <a:ea typeface="+mn-lt"/>
                <a:cs typeface="+mn-lt"/>
              </a:rPr>
              <a:t>='your-region')</a:t>
            </a:r>
            <a:endParaRPr lang="en-US" sz="1600">
              <a:latin typeface="Arial"/>
              <a:cs typeface="Arial"/>
            </a:endParaRPr>
          </a:p>
          <a:p>
            <a:pPr>
              <a:lnSpc>
                <a:spcPct val="100000"/>
              </a:lnSpc>
              <a:buFont typeface="Calibri"/>
              <a:buChar char=" "/>
            </a:pPr>
            <a:r>
              <a:rPr lang="en-US" sz="1600" dirty="0">
                <a:latin typeface="Arial"/>
                <a:ea typeface="+mn-lt"/>
                <a:cs typeface="+mn-lt"/>
              </a:rPr>
              <a:t>    instances = ['instance-id-1', 'instance-id-2']  # Add your instance IDs here</a:t>
            </a:r>
            <a:endParaRPr lang="en-US" sz="1600">
              <a:latin typeface="Arial"/>
              <a:cs typeface="Arial"/>
            </a:endParaRPr>
          </a:p>
          <a:p>
            <a:pPr>
              <a:lnSpc>
                <a:spcPct val="100000"/>
              </a:lnSpc>
              <a:buFont typeface="Calibri"/>
              <a:buChar char=" "/>
            </a:pPr>
            <a:r>
              <a:rPr lang="en-US" sz="1600" dirty="0">
                <a:latin typeface="Arial"/>
                <a:ea typeface="+mn-lt"/>
                <a:cs typeface="+mn-lt"/>
              </a:rPr>
              <a:t>    ec2.start_instances(</a:t>
            </a:r>
            <a:r>
              <a:rPr lang="en-US" sz="1600" dirty="0" err="1">
                <a:latin typeface="Arial"/>
                <a:ea typeface="+mn-lt"/>
                <a:cs typeface="+mn-lt"/>
              </a:rPr>
              <a:t>InstanceIds</a:t>
            </a:r>
            <a:r>
              <a:rPr lang="en-US" sz="1600" dirty="0">
                <a:latin typeface="Arial"/>
                <a:ea typeface="+mn-lt"/>
                <a:cs typeface="+mn-lt"/>
              </a:rPr>
              <a:t>=instances)</a:t>
            </a:r>
            <a:endParaRPr lang="en-US" sz="1600">
              <a:latin typeface="Arial"/>
              <a:cs typeface="Arial"/>
            </a:endParaRPr>
          </a:p>
          <a:p>
            <a:pPr marL="0" indent="0">
              <a:lnSpc>
                <a:spcPct val="100000"/>
              </a:lnSpc>
              <a:buNone/>
            </a:pPr>
            <a:endParaRPr lang="en-US" sz="1100" dirty="0">
              <a:latin typeface="Arial"/>
              <a:ea typeface="Calibri"/>
              <a:cs typeface="Calibri"/>
            </a:endParaRPr>
          </a:p>
          <a:p>
            <a:pPr>
              <a:lnSpc>
                <a:spcPct val="100000"/>
              </a:lnSpc>
              <a:buFont typeface="Arial"/>
              <a:buChar char="•"/>
            </a:pPr>
            <a:endParaRPr lang="en-US" sz="800">
              <a:latin typeface="Arial"/>
              <a:ea typeface="Calibri"/>
              <a:cs typeface="Calibri"/>
            </a:endParaRPr>
          </a:p>
          <a:p>
            <a:pPr>
              <a:lnSpc>
                <a:spcPct val="100000"/>
              </a:lnSpc>
              <a:buFont typeface="Arial"/>
              <a:buChar char="•"/>
            </a:pPr>
            <a:endParaRPr lang="en-US" sz="800">
              <a:latin typeface="Arial"/>
              <a:ea typeface="Calibri"/>
              <a:cs typeface="Calibri"/>
            </a:endParaRPr>
          </a:p>
          <a:p>
            <a:pPr>
              <a:lnSpc>
                <a:spcPct val="100000"/>
              </a:lnSpc>
              <a:buFont typeface="Arial"/>
              <a:buChar char="•"/>
            </a:pPr>
            <a:endParaRPr lang="en-US" sz="800">
              <a:latin typeface="Arial"/>
              <a:ea typeface="Calibri"/>
              <a:cs typeface="Calibri"/>
            </a:endParaRPr>
          </a:p>
          <a:p>
            <a:pPr marL="0" indent="0">
              <a:lnSpc>
                <a:spcPct val="100000"/>
              </a:lnSpc>
              <a:buNone/>
            </a:pPr>
            <a:endParaRPr lang="en-US" sz="800" b="1">
              <a:latin typeface="Calibri"/>
              <a:ea typeface="Calibri"/>
              <a:cs typeface="Calibri"/>
            </a:endParaRPr>
          </a:p>
        </p:txBody>
      </p:sp>
    </p:spTree>
    <p:extLst>
      <p:ext uri="{BB962C8B-B14F-4D97-AF65-F5344CB8AC3E}">
        <p14:creationId xmlns:p14="http://schemas.microsoft.com/office/powerpoint/2010/main" val="422281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8FA2B1F-4DDD-C3BF-47EE-C6DC8F94F3B8}"/>
              </a:ext>
            </a:extLst>
          </p:cNvPr>
          <p:cNvSpPr>
            <a:spLocks noGrp="1"/>
          </p:cNvSpPr>
          <p:nvPr>
            <p:ph type="title"/>
          </p:nvPr>
        </p:nvSpPr>
        <p:spPr>
          <a:xfrm>
            <a:off x="1097280" y="516835"/>
            <a:ext cx="5977937" cy="1666501"/>
          </a:xfrm>
        </p:spPr>
        <p:txBody>
          <a:bodyPr>
            <a:normAutofit/>
          </a:bodyPr>
          <a:lstStyle/>
          <a:p>
            <a:pPr marL="171450" indent="-171450">
              <a:buFont typeface="Arial"/>
              <a:buChar char="•"/>
            </a:pPr>
            <a:r>
              <a:rPr lang="en-US" sz="2000" b="1" dirty="0">
                <a:solidFill>
                  <a:srgbClr val="FFFFFF"/>
                </a:solidFill>
                <a:latin typeface="Arial"/>
                <a:ea typeface="+mj-lt"/>
                <a:cs typeface="+mj-lt"/>
              </a:rPr>
              <a:t>Create a CloudWatch Event Rule:</a:t>
            </a:r>
            <a:endParaRPr lang="en-US" sz="2000" dirty="0">
              <a:solidFill>
                <a:srgbClr val="FFFFFF"/>
              </a:solidFill>
              <a:latin typeface="Arial"/>
            </a:endParaRPr>
          </a:p>
        </p:txBody>
      </p:sp>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EBBE96-F0E0-033D-4BCF-3E45B8575298}"/>
              </a:ext>
            </a:extLst>
          </p:cNvPr>
          <p:cNvSpPr>
            <a:spLocks noGrp="1"/>
          </p:cNvSpPr>
          <p:nvPr>
            <p:ph idx="1"/>
          </p:nvPr>
        </p:nvSpPr>
        <p:spPr>
          <a:xfrm>
            <a:off x="1097279" y="2546224"/>
            <a:ext cx="5977938" cy="3342747"/>
          </a:xfrm>
        </p:spPr>
        <p:txBody>
          <a:bodyPr vert="horz" lIns="0" tIns="45720" rIns="0" bIns="45720" rtlCol="0" anchor="t">
            <a:normAutofit/>
          </a:bodyPr>
          <a:lstStyle/>
          <a:p>
            <a:r>
              <a:rPr lang="en-US" sz="2400" dirty="0">
                <a:solidFill>
                  <a:srgbClr val="FFFFFF"/>
                </a:solidFill>
                <a:ea typeface="+mn-lt"/>
                <a:cs typeface="+mn-lt"/>
              </a:rPr>
              <a:t>In the AWS Management Console, navigate to CloudWatch, and create an event rule that triggers your Lambda function at the specified time. You can use a </a:t>
            </a:r>
            <a:r>
              <a:rPr lang="en-US" sz="2400" err="1">
                <a:solidFill>
                  <a:srgbClr val="FFFFFF"/>
                </a:solidFill>
                <a:ea typeface="+mn-lt"/>
                <a:cs typeface="+mn-lt"/>
              </a:rPr>
              <a:t>cron</a:t>
            </a:r>
            <a:r>
              <a:rPr lang="en-US" sz="2400" dirty="0">
                <a:solidFill>
                  <a:srgbClr val="FFFFFF"/>
                </a:solidFill>
                <a:ea typeface="+mn-lt"/>
                <a:cs typeface="+mn-lt"/>
              </a:rPr>
              <a:t> expression to define the schedule. For example, </a:t>
            </a:r>
            <a:r>
              <a:rPr lang="en-US" sz="2400" b="1" dirty="0">
                <a:solidFill>
                  <a:srgbClr val="FFFFFF"/>
                </a:solidFill>
                <a:latin typeface="Consolas"/>
              </a:rPr>
              <a:t>"</a:t>
            </a:r>
            <a:r>
              <a:rPr lang="en-US" sz="2400" b="1" err="1">
                <a:solidFill>
                  <a:srgbClr val="FFFFFF"/>
                </a:solidFill>
                <a:latin typeface="Consolas"/>
              </a:rPr>
              <a:t>cron</a:t>
            </a:r>
            <a:r>
              <a:rPr lang="en-US" sz="2400" b="1" dirty="0">
                <a:solidFill>
                  <a:srgbClr val="FFFFFF"/>
                </a:solidFill>
                <a:latin typeface="Consolas"/>
              </a:rPr>
              <a:t>(0 10 ? * MON-FRI *)"</a:t>
            </a:r>
            <a:r>
              <a:rPr lang="en-US" sz="2400" dirty="0">
                <a:solidFill>
                  <a:srgbClr val="FFFFFF"/>
                </a:solidFill>
                <a:ea typeface="+mn-lt"/>
                <a:cs typeface="+mn-lt"/>
              </a:rPr>
              <a:t> triggers the Lambda function at 10:00 AM every weekday. Set the target of this rule to your Lambda function.</a:t>
            </a:r>
            <a:endParaRPr lang="en-US" sz="2400" dirty="0">
              <a:solidFill>
                <a:srgbClr val="FFFFFF"/>
              </a:solidFill>
            </a:endParaRPr>
          </a:p>
        </p:txBody>
      </p:sp>
      <p:pic>
        <p:nvPicPr>
          <p:cNvPr id="19" name="Picture 18" descr="Metal tic-tac-toe game pieces">
            <a:extLst>
              <a:ext uri="{FF2B5EF4-FFF2-40B4-BE49-F238E27FC236}">
                <a16:creationId xmlns:a16="http://schemas.microsoft.com/office/drawing/2014/main" id="{0174A6EF-A088-2519-D9F8-4D26908295E5}"/>
              </a:ext>
            </a:extLst>
          </p:cNvPr>
          <p:cNvPicPr>
            <a:picLocks noChangeAspect="1"/>
          </p:cNvPicPr>
          <p:nvPr/>
        </p:nvPicPr>
        <p:blipFill rotWithShape="1">
          <a:blip r:embed="rId2"/>
          <a:srcRect l="19047" r="30832" b="2"/>
          <a:stretch/>
        </p:blipFill>
        <p:spPr>
          <a:xfrm>
            <a:off x="7611902" y="10"/>
            <a:ext cx="4580097" cy="6857990"/>
          </a:xfrm>
          <a:prstGeom prst="rect">
            <a:avLst/>
          </a:prstGeom>
        </p:spPr>
      </p:pic>
    </p:spTree>
    <p:extLst>
      <p:ext uri="{BB962C8B-B14F-4D97-AF65-F5344CB8AC3E}">
        <p14:creationId xmlns:p14="http://schemas.microsoft.com/office/powerpoint/2010/main" val="14789760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F2B1B"/>
      </a:dk2>
      <a:lt2>
        <a:srgbClr val="F2F0F3"/>
      </a:lt2>
      <a:accent1>
        <a:srgbClr val="6DB146"/>
      </a:accent1>
      <a:accent2>
        <a:srgbClr val="92AB39"/>
      </a:accent2>
      <a:accent3>
        <a:srgbClr val="B59F47"/>
      </a:accent3>
      <a:accent4>
        <a:srgbClr val="B1693B"/>
      </a:accent4>
      <a:accent5>
        <a:srgbClr val="C34D50"/>
      </a:accent5>
      <a:accent6>
        <a:srgbClr val="B13B6F"/>
      </a:accent6>
      <a:hlink>
        <a:srgbClr val="C05544"/>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RetrospectVTI</vt:lpstr>
      <vt:lpstr>API &amp; Ec2 Start Stop Functionality </vt:lpstr>
      <vt:lpstr>Content</vt:lpstr>
      <vt:lpstr>Create API</vt:lpstr>
      <vt:lpstr>API in AWS </vt:lpstr>
      <vt:lpstr>API Configuration</vt:lpstr>
      <vt:lpstr>Expose API</vt:lpstr>
      <vt:lpstr>API Call</vt:lpstr>
      <vt:lpstr>Start &amp; Stop Ec2 Instance </vt:lpstr>
      <vt:lpstr>Create a CloudWatch Event Rule:</vt:lpstr>
      <vt:lpstr>Stop Ec2 Instance at particular time.</vt:lpstr>
      <vt:lpstr>Create a CloudWatch Event Rule:</vt:lpstr>
      <vt:lpstr>                    Thank You..!                                                                                                                                                                                                                                                                    Vaibhav Kalel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339</cp:revision>
  <dcterms:created xsi:type="dcterms:W3CDTF">2023-10-16T06:08:10Z</dcterms:created>
  <dcterms:modified xsi:type="dcterms:W3CDTF">2023-10-17T04:27:19Z</dcterms:modified>
</cp:coreProperties>
</file>