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60" r:id="rId4"/>
    <p:sldId id="259" r:id="rId5"/>
    <p:sldId id="267" r:id="rId6"/>
    <p:sldId id="261" r:id="rId7"/>
    <p:sldId id="262" r:id="rId8"/>
    <p:sldId id="263" r:id="rId9"/>
    <p:sldId id="264" r:id="rId10"/>
    <p:sldId id="265" r:id="rId11"/>
    <p:sldId id="268" r:id="rId12"/>
    <p:sldId id="266" r:id="rId13"/>
    <p:sldId id="269" r:id="rId14"/>
    <p:sldId id="271"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7FFFE-4DC5-2F2C-061D-A4CEAD229BFB}" v="20" dt="2023-10-16T04:34:13.720"/>
    <p1510:client id="{5140C4F4-7EAB-6FD6-F46E-A22CD5253E67}" v="380" dt="2023-10-14T04:10:54.512"/>
    <p1510:client id="{83F437DE-3130-4805-A4C3-9AC4BCDD7519}" v="3745" dt="2023-10-13T13:29:49.206"/>
    <p1510:client id="{A7E6EB98-3843-3BA6-A9AB-4AEA7DC1B466}" v="749" dt="2023-10-14T03:17:37.4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el, Vaibhav" userId="S::vaibhav.kalel@intelizign.com::a7fb12aa-9610-439f-8c24-da96af21593d" providerId="AD" clId="Web-{83F437DE-3130-4805-A4C3-9AC4BCDD7519}"/>
    <pc:docChg chg="addSld delSld modSld sldOrd addMainMaster delMainMaster">
      <pc:chgData name="Kalel, Vaibhav" userId="S::vaibhav.kalel@intelizign.com::a7fb12aa-9610-439f-8c24-da96af21593d" providerId="AD" clId="Web-{83F437DE-3130-4805-A4C3-9AC4BCDD7519}" dt="2023-10-13T13:29:49.206" v="3786" actId="14100"/>
      <pc:docMkLst>
        <pc:docMk/>
      </pc:docMkLst>
      <pc:sldChg chg="addSp delSp modSp mod ord setBg modClrScheme addAnim delAnim chgLayout">
        <pc:chgData name="Kalel, Vaibhav" userId="S::vaibhav.kalel@intelizign.com::a7fb12aa-9610-439f-8c24-da96af21593d" providerId="AD" clId="Web-{83F437DE-3130-4805-A4C3-9AC4BCDD7519}" dt="2023-10-13T07:31:42.147" v="210"/>
        <pc:sldMkLst>
          <pc:docMk/>
          <pc:sldMk cId="109857222" sldId="256"/>
        </pc:sldMkLst>
        <pc:spChg chg="mod ord">
          <ac:chgData name="Kalel, Vaibhav" userId="S::vaibhav.kalel@intelizign.com::a7fb12aa-9610-439f-8c24-da96af21593d" providerId="AD" clId="Web-{83F437DE-3130-4805-A4C3-9AC4BCDD7519}" dt="2023-10-13T07:31:17.240" v="208"/>
          <ac:spMkLst>
            <pc:docMk/>
            <pc:sldMk cId="109857222" sldId="256"/>
            <ac:spMk id="2" creationId="{00000000-0000-0000-0000-000000000000}"/>
          </ac:spMkLst>
        </pc:spChg>
        <pc:spChg chg="del">
          <ac:chgData name="Kalel, Vaibhav" userId="S::vaibhav.kalel@intelizign.com::a7fb12aa-9610-439f-8c24-da96af21593d" providerId="AD" clId="Web-{83F437DE-3130-4805-A4C3-9AC4BCDD7519}" dt="2023-10-13T07:14:27.739" v="2"/>
          <ac:spMkLst>
            <pc:docMk/>
            <pc:sldMk cId="109857222" sldId="256"/>
            <ac:spMk id="3" creationId="{00000000-0000-0000-0000-000000000000}"/>
          </ac:spMkLst>
        </pc:spChg>
        <pc:spChg chg="add del">
          <ac:chgData name="Kalel, Vaibhav" userId="S::vaibhav.kalel@intelizign.com::a7fb12aa-9610-439f-8c24-da96af21593d" providerId="AD" clId="Web-{83F437DE-3130-4805-A4C3-9AC4BCDD7519}" dt="2023-10-13T07:30:54.911" v="205"/>
          <ac:spMkLst>
            <pc:docMk/>
            <pc:sldMk cId="109857222" sldId="256"/>
            <ac:spMk id="8" creationId="{0671A8AE-40A1-4631-A6B8-581AFF065482}"/>
          </ac:spMkLst>
        </pc:spChg>
        <pc:spChg chg="add">
          <ac:chgData name="Kalel, Vaibhav" userId="S::vaibhav.kalel@intelizign.com::a7fb12aa-9610-439f-8c24-da96af21593d" providerId="AD" clId="Web-{83F437DE-3130-4805-A4C3-9AC4BCDD7519}" dt="2023-10-13T07:31:17.240" v="208"/>
          <ac:spMkLst>
            <pc:docMk/>
            <pc:sldMk cId="109857222" sldId="256"/>
            <ac:spMk id="9" creationId="{A3363022-C969-41E9-8EB2-E4C94908C1FA}"/>
          </ac:spMkLst>
        </pc:spChg>
        <pc:spChg chg="add del">
          <ac:chgData name="Kalel, Vaibhav" userId="S::vaibhav.kalel@intelizign.com::a7fb12aa-9610-439f-8c24-da96af21593d" providerId="AD" clId="Web-{83F437DE-3130-4805-A4C3-9AC4BCDD7519}" dt="2023-10-13T07:30:54.911" v="205"/>
          <ac:spMkLst>
            <pc:docMk/>
            <pc:sldMk cId="109857222" sldId="256"/>
            <ac:spMk id="10" creationId="{AB58EF07-17C2-48CF-ABB0-EEF1F17CB8F0}"/>
          </ac:spMkLst>
        </pc:spChg>
        <pc:spChg chg="add">
          <ac:chgData name="Kalel, Vaibhav" userId="S::vaibhav.kalel@intelizign.com::a7fb12aa-9610-439f-8c24-da96af21593d" providerId="AD" clId="Web-{83F437DE-3130-4805-A4C3-9AC4BCDD7519}" dt="2023-10-13T07:31:17.240" v="208"/>
          <ac:spMkLst>
            <pc:docMk/>
            <pc:sldMk cId="109857222" sldId="256"/>
            <ac:spMk id="11" creationId="{8D1AD6B3-BE88-4CEB-BA17-790657CC4729}"/>
          </ac:spMkLst>
        </pc:spChg>
        <pc:spChg chg="add del">
          <ac:chgData name="Kalel, Vaibhav" userId="S::vaibhav.kalel@intelizign.com::a7fb12aa-9610-439f-8c24-da96af21593d" providerId="AD" clId="Web-{83F437DE-3130-4805-A4C3-9AC4BCDD7519}" dt="2023-10-13T07:30:54.911" v="205"/>
          <ac:spMkLst>
            <pc:docMk/>
            <pc:sldMk cId="109857222" sldId="256"/>
            <ac:spMk id="12" creationId="{AF2F604E-43BE-4DC3-B983-E071523364F8}"/>
          </ac:spMkLst>
        </pc:spChg>
        <pc:spChg chg="add del">
          <ac:chgData name="Kalel, Vaibhav" userId="S::vaibhav.kalel@intelizign.com::a7fb12aa-9610-439f-8c24-da96af21593d" providerId="AD" clId="Web-{83F437DE-3130-4805-A4C3-9AC4BCDD7519}" dt="2023-10-13T07:30:54.911" v="205"/>
          <ac:spMkLst>
            <pc:docMk/>
            <pc:sldMk cId="109857222" sldId="256"/>
            <ac:spMk id="14" creationId="{08C9B587-E65E-4B52-B37C-ABEBB6E87928}"/>
          </ac:spMkLst>
        </pc:spChg>
        <pc:grpChg chg="add">
          <ac:chgData name="Kalel, Vaibhav" userId="S::vaibhav.kalel@intelizign.com::a7fb12aa-9610-439f-8c24-da96af21593d" providerId="AD" clId="Web-{83F437DE-3130-4805-A4C3-9AC4BCDD7519}" dt="2023-10-13T07:31:17.240" v="208"/>
          <ac:grpSpMkLst>
            <pc:docMk/>
            <pc:sldMk cId="109857222" sldId="256"/>
            <ac:grpSpMk id="13" creationId="{89D1390B-7E13-4B4F-9CB2-391063412E54}"/>
          </ac:grpSpMkLst>
        </pc:grpChg>
        <pc:picChg chg="add del">
          <ac:chgData name="Kalel, Vaibhav" userId="S::vaibhav.kalel@intelizign.com::a7fb12aa-9610-439f-8c24-da96af21593d" providerId="AD" clId="Web-{83F437DE-3130-4805-A4C3-9AC4BCDD7519}" dt="2023-10-13T07:30:54.911" v="205"/>
          <ac:picMkLst>
            <pc:docMk/>
            <pc:sldMk cId="109857222" sldId="256"/>
            <ac:picMk id="4" creationId="{D0A2A580-A5FA-4E98-2488-43F519AD5E63}"/>
          </ac:picMkLst>
        </pc:picChg>
        <pc:picChg chg="add">
          <ac:chgData name="Kalel, Vaibhav" userId="S::vaibhav.kalel@intelizign.com::a7fb12aa-9610-439f-8c24-da96af21593d" providerId="AD" clId="Web-{83F437DE-3130-4805-A4C3-9AC4BCDD7519}" dt="2023-10-13T07:31:17.240" v="208"/>
          <ac:picMkLst>
            <pc:docMk/>
            <pc:sldMk cId="109857222" sldId="256"/>
            <ac:picMk id="6" creationId="{9C84000F-1C9D-774C-A25C-737EFDB2EA91}"/>
          </ac:picMkLst>
        </pc:picChg>
      </pc:sldChg>
      <pc:sldChg chg="addSp delSp modSp new mod setBg modClrScheme chgLayout">
        <pc:chgData name="Kalel, Vaibhav" userId="S::vaibhav.kalel@intelizign.com::a7fb12aa-9610-439f-8c24-da96af21593d" providerId="AD" clId="Web-{83F437DE-3130-4805-A4C3-9AC4BCDD7519}" dt="2023-10-13T09:52:23.412" v="516" actId="20577"/>
        <pc:sldMkLst>
          <pc:docMk/>
          <pc:sldMk cId="110746403" sldId="257"/>
        </pc:sldMkLst>
        <pc:spChg chg="mod ord">
          <ac:chgData name="Kalel, Vaibhav" userId="S::vaibhav.kalel@intelizign.com::a7fb12aa-9610-439f-8c24-da96af21593d" providerId="AD" clId="Web-{83F437DE-3130-4805-A4C3-9AC4BCDD7519}" dt="2023-10-13T09:52:23.412" v="516" actId="20577"/>
          <ac:spMkLst>
            <pc:docMk/>
            <pc:sldMk cId="110746403" sldId="257"/>
            <ac:spMk id="2" creationId="{7B957EA3-282E-42D0-E22D-39C231823236}"/>
          </ac:spMkLst>
        </pc:spChg>
        <pc:spChg chg="mod ord">
          <ac:chgData name="Kalel, Vaibhav" userId="S::vaibhav.kalel@intelizign.com::a7fb12aa-9610-439f-8c24-da96af21593d" providerId="AD" clId="Web-{83F437DE-3130-4805-A4C3-9AC4BCDD7519}" dt="2023-10-13T07:30:58.537" v="207"/>
          <ac:spMkLst>
            <pc:docMk/>
            <pc:sldMk cId="110746403" sldId="257"/>
            <ac:spMk id="3" creationId="{06610F97-2180-A025-522E-59FF2E14EEC4}"/>
          </ac:spMkLst>
        </pc:spChg>
        <pc:spChg chg="add del">
          <ac:chgData name="Kalel, Vaibhav" userId="S::vaibhav.kalel@intelizign.com::a7fb12aa-9610-439f-8c24-da96af21593d" providerId="AD" clId="Web-{83F437DE-3130-4805-A4C3-9AC4BCDD7519}" dt="2023-10-13T07:30:58.537" v="207"/>
          <ac:spMkLst>
            <pc:docMk/>
            <pc:sldMk cId="110746403" sldId="257"/>
            <ac:spMk id="9" creationId="{8181FC64-B306-4821-98E2-780662EFC486}"/>
          </ac:spMkLst>
        </pc:spChg>
        <pc:spChg chg="add del">
          <ac:chgData name="Kalel, Vaibhav" userId="S::vaibhav.kalel@intelizign.com::a7fb12aa-9610-439f-8c24-da96af21593d" providerId="AD" clId="Web-{83F437DE-3130-4805-A4C3-9AC4BCDD7519}" dt="2023-10-13T07:30:58.537" v="207"/>
          <ac:spMkLst>
            <pc:docMk/>
            <pc:sldMk cId="110746403" sldId="257"/>
            <ac:spMk id="11" creationId="{5871FC61-DD4E-47D4-81FD-8A7E7D12B371}"/>
          </ac:spMkLst>
        </pc:spChg>
        <pc:spChg chg="add del">
          <ac:chgData name="Kalel, Vaibhav" userId="S::vaibhav.kalel@intelizign.com::a7fb12aa-9610-439f-8c24-da96af21593d" providerId="AD" clId="Web-{83F437DE-3130-4805-A4C3-9AC4BCDD7519}" dt="2023-10-13T07:30:58.537" v="207"/>
          <ac:spMkLst>
            <pc:docMk/>
            <pc:sldMk cId="110746403" sldId="257"/>
            <ac:spMk id="13" creationId="{F9EC3F91-A75C-4F74-867E-E4C28C13546B}"/>
          </ac:spMkLst>
        </pc:spChg>
        <pc:spChg chg="add del">
          <ac:chgData name="Kalel, Vaibhav" userId="S::vaibhav.kalel@intelizign.com::a7fb12aa-9610-439f-8c24-da96af21593d" providerId="AD" clId="Web-{83F437DE-3130-4805-A4C3-9AC4BCDD7519}" dt="2023-10-13T07:30:58.537" v="207"/>
          <ac:spMkLst>
            <pc:docMk/>
            <pc:sldMk cId="110746403" sldId="257"/>
            <ac:spMk id="15" creationId="{829A1E2C-5AC8-40FC-99E9-832069D39792}"/>
          </ac:spMkLst>
        </pc:spChg>
        <pc:picChg chg="add del">
          <ac:chgData name="Kalel, Vaibhav" userId="S::vaibhav.kalel@intelizign.com::a7fb12aa-9610-439f-8c24-da96af21593d" providerId="AD" clId="Web-{83F437DE-3130-4805-A4C3-9AC4BCDD7519}" dt="2023-10-13T07:30:58.537" v="207"/>
          <ac:picMkLst>
            <pc:docMk/>
            <pc:sldMk cId="110746403" sldId="257"/>
            <ac:picMk id="5" creationId="{828F9374-5196-2469-C3DD-B160CB469B94}"/>
          </ac:picMkLst>
        </pc:picChg>
      </pc:sldChg>
      <pc:sldChg chg="addSp delSp modSp new del mod setBg">
        <pc:chgData name="Kalel, Vaibhav" userId="S::vaibhav.kalel@intelizign.com::a7fb12aa-9610-439f-8c24-da96af21593d" providerId="AD" clId="Web-{83F437DE-3130-4805-A4C3-9AC4BCDD7519}" dt="2023-10-13T11:08:18.234" v="1286"/>
        <pc:sldMkLst>
          <pc:docMk/>
          <pc:sldMk cId="3620686627" sldId="258"/>
        </pc:sldMkLst>
        <pc:spChg chg="del mod">
          <ac:chgData name="Kalel, Vaibhav" userId="S::vaibhav.kalel@intelizign.com::a7fb12aa-9610-439f-8c24-da96af21593d" providerId="AD" clId="Web-{83F437DE-3130-4805-A4C3-9AC4BCDD7519}" dt="2023-10-13T11:08:16" v="1285"/>
          <ac:spMkLst>
            <pc:docMk/>
            <pc:sldMk cId="3620686627" sldId="258"/>
            <ac:spMk id="2" creationId="{52EB6EBA-83E7-0227-494D-D9F960A063D5}"/>
          </ac:spMkLst>
        </pc:spChg>
        <pc:spChg chg="add del mod">
          <ac:chgData name="Kalel, Vaibhav" userId="S::vaibhav.kalel@intelizign.com::a7fb12aa-9610-439f-8c24-da96af21593d" providerId="AD" clId="Web-{83F437DE-3130-4805-A4C3-9AC4BCDD7519}" dt="2023-10-13T09:48:24.342" v="502"/>
          <ac:spMkLst>
            <pc:docMk/>
            <pc:sldMk cId="3620686627" sldId="258"/>
            <ac:spMk id="3" creationId="{F76F6AA1-BBBF-B401-1182-9F34DC79AA49}"/>
          </ac:spMkLst>
        </pc:spChg>
        <pc:spChg chg="add del">
          <ac:chgData name="Kalel, Vaibhav" userId="S::vaibhav.kalel@intelizign.com::a7fb12aa-9610-439f-8c24-da96af21593d" providerId="AD" clId="Web-{83F437DE-3130-4805-A4C3-9AC4BCDD7519}" dt="2023-10-13T09:48:24.279" v="501"/>
          <ac:spMkLst>
            <pc:docMk/>
            <pc:sldMk cId="3620686627" sldId="258"/>
            <ac:spMk id="9" creationId="{BACC6370-2D7E-4714-9D71-7542949D7D5D}"/>
          </ac:spMkLst>
        </pc:spChg>
        <pc:spChg chg="add del">
          <ac:chgData name="Kalel, Vaibhav" userId="S::vaibhav.kalel@intelizign.com::a7fb12aa-9610-439f-8c24-da96af21593d" providerId="AD" clId="Web-{83F437DE-3130-4805-A4C3-9AC4BCDD7519}" dt="2023-10-13T09:48:24.279" v="501"/>
          <ac:spMkLst>
            <pc:docMk/>
            <pc:sldMk cId="3620686627" sldId="258"/>
            <ac:spMk id="11" creationId="{F68B3F68-107C-434F-AA38-110D5EA91B85}"/>
          </ac:spMkLst>
        </pc:spChg>
        <pc:spChg chg="add del">
          <ac:chgData name="Kalel, Vaibhav" userId="S::vaibhav.kalel@intelizign.com::a7fb12aa-9610-439f-8c24-da96af21593d" providerId="AD" clId="Web-{83F437DE-3130-4805-A4C3-9AC4BCDD7519}" dt="2023-10-13T09:48:24.279" v="501"/>
          <ac:spMkLst>
            <pc:docMk/>
            <pc:sldMk cId="3620686627" sldId="258"/>
            <ac:spMk id="13" creationId="{AAD0DBB9-1A4B-4391-81D4-CB19F9AB918A}"/>
          </ac:spMkLst>
        </pc:spChg>
        <pc:spChg chg="add del">
          <ac:chgData name="Kalel, Vaibhav" userId="S::vaibhav.kalel@intelizign.com::a7fb12aa-9610-439f-8c24-da96af21593d" providerId="AD" clId="Web-{83F437DE-3130-4805-A4C3-9AC4BCDD7519}" dt="2023-10-13T09:48:24.279" v="501"/>
          <ac:spMkLst>
            <pc:docMk/>
            <pc:sldMk cId="3620686627" sldId="258"/>
            <ac:spMk id="15" creationId="{063BBA22-50EA-4C4D-BE05-F1CE4E63AA56}"/>
          </ac:spMkLst>
        </pc:spChg>
        <pc:spChg chg="add del">
          <ac:chgData name="Kalel, Vaibhav" userId="S::vaibhav.kalel@intelizign.com::a7fb12aa-9610-439f-8c24-da96af21593d" providerId="AD" clId="Web-{83F437DE-3130-4805-A4C3-9AC4BCDD7519}" dt="2023-10-13T09:51:45.161" v="508"/>
          <ac:spMkLst>
            <pc:docMk/>
            <pc:sldMk cId="3620686627" sldId="258"/>
            <ac:spMk id="17" creationId="{53B021B3-DE93-4AB7-8A18-CF5F1CED88B8}"/>
          </ac:spMkLst>
        </pc:spChg>
        <pc:spChg chg="add del">
          <ac:chgData name="Kalel, Vaibhav" userId="S::vaibhav.kalel@intelizign.com::a7fb12aa-9610-439f-8c24-da96af21593d" providerId="AD" clId="Web-{83F437DE-3130-4805-A4C3-9AC4BCDD7519}" dt="2023-10-13T09:51:45.161" v="508"/>
          <ac:spMkLst>
            <pc:docMk/>
            <pc:sldMk cId="3620686627" sldId="258"/>
            <ac:spMk id="18" creationId="{52D502E5-F6B4-4D58-B4AE-FC466FF15EE8}"/>
          </ac:spMkLst>
        </pc:spChg>
        <pc:spChg chg="add del">
          <ac:chgData name="Kalel, Vaibhav" userId="S::vaibhav.kalel@intelizign.com::a7fb12aa-9610-439f-8c24-da96af21593d" providerId="AD" clId="Web-{83F437DE-3130-4805-A4C3-9AC4BCDD7519}" dt="2023-10-13T09:51:45.161" v="508"/>
          <ac:spMkLst>
            <pc:docMk/>
            <pc:sldMk cId="3620686627" sldId="258"/>
            <ac:spMk id="19" creationId="{9DECDBF4-02B6-4BB4-B65B-B8107AD6A9E8}"/>
          </ac:spMkLst>
        </pc:spChg>
        <pc:spChg chg="add del">
          <ac:chgData name="Kalel, Vaibhav" userId="S::vaibhav.kalel@intelizign.com::a7fb12aa-9610-439f-8c24-da96af21593d" providerId="AD" clId="Web-{83F437DE-3130-4805-A4C3-9AC4BCDD7519}" dt="2023-10-13T09:51:45.161" v="508"/>
          <ac:spMkLst>
            <pc:docMk/>
            <pc:sldMk cId="3620686627" sldId="258"/>
            <ac:spMk id="25" creationId="{BACC6370-2D7E-4714-9D71-7542949D7D5D}"/>
          </ac:spMkLst>
        </pc:spChg>
        <pc:spChg chg="add del">
          <ac:chgData name="Kalel, Vaibhav" userId="S::vaibhav.kalel@intelizign.com::a7fb12aa-9610-439f-8c24-da96af21593d" providerId="AD" clId="Web-{83F437DE-3130-4805-A4C3-9AC4BCDD7519}" dt="2023-10-13T09:51:45.161" v="508"/>
          <ac:spMkLst>
            <pc:docMk/>
            <pc:sldMk cId="3620686627" sldId="258"/>
            <ac:spMk id="27" creationId="{F68B3F68-107C-434F-AA38-110D5EA91B85}"/>
          </ac:spMkLst>
        </pc:spChg>
        <pc:spChg chg="add del">
          <ac:chgData name="Kalel, Vaibhav" userId="S::vaibhav.kalel@intelizign.com::a7fb12aa-9610-439f-8c24-da96af21593d" providerId="AD" clId="Web-{83F437DE-3130-4805-A4C3-9AC4BCDD7519}" dt="2023-10-13T09:51:45.161" v="508"/>
          <ac:spMkLst>
            <pc:docMk/>
            <pc:sldMk cId="3620686627" sldId="258"/>
            <ac:spMk id="29" creationId="{AAD0DBB9-1A4B-4391-81D4-CB19F9AB918A}"/>
          </ac:spMkLst>
        </pc:spChg>
        <pc:spChg chg="add del">
          <ac:chgData name="Kalel, Vaibhav" userId="S::vaibhav.kalel@intelizign.com::a7fb12aa-9610-439f-8c24-da96af21593d" providerId="AD" clId="Web-{83F437DE-3130-4805-A4C3-9AC4BCDD7519}" dt="2023-10-13T09:51:45.161" v="508"/>
          <ac:spMkLst>
            <pc:docMk/>
            <pc:sldMk cId="3620686627" sldId="258"/>
            <ac:spMk id="31" creationId="{063BBA22-50EA-4C4D-BE05-F1CE4E63AA56}"/>
          </ac:spMkLst>
        </pc:spChg>
        <pc:spChg chg="add mod">
          <ac:chgData name="Kalel, Vaibhav" userId="S::vaibhav.kalel@intelizign.com::a7fb12aa-9610-439f-8c24-da96af21593d" providerId="AD" clId="Web-{83F437DE-3130-4805-A4C3-9AC4BCDD7519}" dt="2023-10-13T11:08:13.640" v="1284"/>
          <ac:spMkLst>
            <pc:docMk/>
            <pc:sldMk cId="3620686627" sldId="258"/>
            <ac:spMk id="508" creationId="{0A87A054-7D4B-75CF-6FE3-E1CA6F0AF526}"/>
          </ac:spMkLst>
        </pc:spChg>
        <pc:spChg chg="add mod">
          <ac:chgData name="Kalel, Vaibhav" userId="S::vaibhav.kalel@intelizign.com::a7fb12aa-9610-439f-8c24-da96af21593d" providerId="AD" clId="Web-{83F437DE-3130-4805-A4C3-9AC4BCDD7519}" dt="2023-10-13T11:08:16" v="1285"/>
          <ac:spMkLst>
            <pc:docMk/>
            <pc:sldMk cId="3620686627" sldId="258"/>
            <ac:spMk id="510" creationId="{D6493425-0AA0-760D-DA05-485D42802F59}"/>
          </ac:spMkLst>
        </pc:spChg>
        <pc:graphicFrameChg chg="add del">
          <ac:chgData name="Kalel, Vaibhav" userId="S::vaibhav.kalel@intelizign.com::a7fb12aa-9610-439f-8c24-da96af21593d" providerId="AD" clId="Web-{83F437DE-3130-4805-A4C3-9AC4BCDD7519}" dt="2023-10-13T09:48:24.279" v="501"/>
          <ac:graphicFrameMkLst>
            <pc:docMk/>
            <pc:sldMk cId="3620686627" sldId="258"/>
            <ac:graphicFrameMk id="5" creationId="{681E1368-8865-F102-46EF-81A4E760D293}"/>
          </ac:graphicFrameMkLst>
        </pc:graphicFrameChg>
        <pc:graphicFrameChg chg="add del mod modGraphic">
          <ac:chgData name="Kalel, Vaibhav" userId="S::vaibhav.kalel@intelizign.com::a7fb12aa-9610-439f-8c24-da96af21593d" providerId="AD" clId="Web-{83F437DE-3130-4805-A4C3-9AC4BCDD7519}" dt="2023-10-13T11:08:13.640" v="1284"/>
          <ac:graphicFrameMkLst>
            <pc:docMk/>
            <pc:sldMk cId="3620686627" sldId="258"/>
            <ac:graphicFrameMk id="20" creationId="{1CB5FC6F-2D22-3763-DF6B-BECDE60AD85A}"/>
          </ac:graphicFrameMkLst>
        </pc:graphicFrameChg>
      </pc:sldChg>
      <pc:sldChg chg="addSp delSp modSp new">
        <pc:chgData name="Kalel, Vaibhav" userId="S::vaibhav.kalel@intelizign.com::a7fb12aa-9610-439f-8c24-da96af21593d" providerId="AD" clId="Web-{83F437DE-3130-4805-A4C3-9AC4BCDD7519}" dt="2023-10-13T11:10:33.551" v="1356" actId="20577"/>
        <pc:sldMkLst>
          <pc:docMk/>
          <pc:sldMk cId="1320554714" sldId="259"/>
        </pc:sldMkLst>
        <pc:spChg chg="mod">
          <ac:chgData name="Kalel, Vaibhav" userId="S::vaibhav.kalel@intelizign.com::a7fb12aa-9610-439f-8c24-da96af21593d" providerId="AD" clId="Web-{83F437DE-3130-4805-A4C3-9AC4BCDD7519}" dt="2023-10-13T11:10:33.551" v="1356" actId="20577"/>
          <ac:spMkLst>
            <pc:docMk/>
            <pc:sldMk cId="1320554714" sldId="259"/>
            <ac:spMk id="2" creationId="{3720E5A3-947D-124E-CAB0-B5473654F82F}"/>
          </ac:spMkLst>
        </pc:spChg>
        <pc:spChg chg="del mod">
          <ac:chgData name="Kalel, Vaibhav" userId="S::vaibhav.kalel@intelizign.com::a7fb12aa-9610-439f-8c24-da96af21593d" providerId="AD" clId="Web-{83F437DE-3130-4805-A4C3-9AC4BCDD7519}" dt="2023-10-13T10:36:04.858" v="575"/>
          <ac:spMkLst>
            <pc:docMk/>
            <pc:sldMk cId="1320554714" sldId="259"/>
            <ac:spMk id="3" creationId="{3F368A47-9FA0-91EC-0E2A-CE75F727B6F9}"/>
          </ac:spMkLst>
        </pc:spChg>
        <pc:spChg chg="add del mod">
          <ac:chgData name="Kalel, Vaibhav" userId="S::vaibhav.kalel@intelizign.com::a7fb12aa-9610-439f-8c24-da96af21593d" providerId="AD" clId="Web-{83F437DE-3130-4805-A4C3-9AC4BCDD7519}" dt="2023-10-13T10:36:19.702" v="581"/>
          <ac:spMkLst>
            <pc:docMk/>
            <pc:sldMk cId="1320554714" sldId="259"/>
            <ac:spMk id="5" creationId="{285B48D8-FADC-39CF-F6FA-32524EFC9E2F}"/>
          </ac:spMkLst>
        </pc:spChg>
        <pc:spChg chg="add del mod">
          <ac:chgData name="Kalel, Vaibhav" userId="S::vaibhav.kalel@intelizign.com::a7fb12aa-9610-439f-8c24-da96af21593d" providerId="AD" clId="Web-{83F437DE-3130-4805-A4C3-9AC4BCDD7519}" dt="2023-10-13T10:37:16.204" v="583"/>
          <ac:spMkLst>
            <pc:docMk/>
            <pc:sldMk cId="1320554714" sldId="259"/>
            <ac:spMk id="8" creationId="{3C09D55A-90C1-CD2C-7811-163935C5BE08}"/>
          </ac:spMkLst>
        </pc:spChg>
        <pc:spChg chg="add del mod">
          <ac:chgData name="Kalel, Vaibhav" userId="S::vaibhav.kalel@intelizign.com::a7fb12aa-9610-439f-8c24-da96af21593d" providerId="AD" clId="Web-{83F437DE-3130-4805-A4C3-9AC4BCDD7519}" dt="2023-10-13T10:37:42.361" v="587"/>
          <ac:spMkLst>
            <pc:docMk/>
            <pc:sldMk cId="1320554714" sldId="259"/>
            <ac:spMk id="10" creationId="{BE703A3F-B0F5-DB63-8CA7-4DF18F16B38F}"/>
          </ac:spMkLst>
        </pc:spChg>
        <pc:spChg chg="add del mod">
          <ac:chgData name="Kalel, Vaibhav" userId="S::vaibhav.kalel@intelizign.com::a7fb12aa-9610-439f-8c24-da96af21593d" providerId="AD" clId="Web-{83F437DE-3130-4805-A4C3-9AC4BCDD7519}" dt="2023-10-13T10:50:13.697" v="652"/>
          <ac:spMkLst>
            <pc:docMk/>
            <pc:sldMk cId="1320554714" sldId="259"/>
            <ac:spMk id="13" creationId="{72766988-8072-5242-D197-0A1CD9DF1B30}"/>
          </ac:spMkLst>
        </pc:spChg>
        <pc:spChg chg="add del mod">
          <ac:chgData name="Kalel, Vaibhav" userId="S::vaibhav.kalel@intelizign.com::a7fb12aa-9610-439f-8c24-da96af21593d" providerId="AD" clId="Web-{83F437DE-3130-4805-A4C3-9AC4BCDD7519}" dt="2023-10-13T10:51:19.668" v="667"/>
          <ac:spMkLst>
            <pc:docMk/>
            <pc:sldMk cId="1320554714" sldId="259"/>
            <ac:spMk id="16" creationId="{4E5C806D-4F9A-DB1F-E98F-95DCCD1BC145}"/>
          </ac:spMkLst>
        </pc:spChg>
        <pc:spChg chg="add del mod">
          <ac:chgData name="Kalel, Vaibhav" userId="S::vaibhav.kalel@intelizign.com::a7fb12aa-9610-439f-8c24-da96af21593d" providerId="AD" clId="Web-{83F437DE-3130-4805-A4C3-9AC4BCDD7519}" dt="2023-10-13T10:53:18.549" v="736"/>
          <ac:spMkLst>
            <pc:docMk/>
            <pc:sldMk cId="1320554714" sldId="259"/>
            <ac:spMk id="19" creationId="{A46E11A1-2166-89E3-717A-BAE479944C52}"/>
          </ac:spMkLst>
        </pc:spChg>
        <pc:graphicFrameChg chg="add del mod ord modGraphic">
          <ac:chgData name="Kalel, Vaibhav" userId="S::vaibhav.kalel@intelizign.com::a7fb12aa-9610-439f-8c24-da96af21593d" providerId="AD" clId="Web-{83F437DE-3130-4805-A4C3-9AC4BCDD7519}" dt="2023-10-13T10:50:48.574" v="666"/>
          <ac:graphicFrameMkLst>
            <pc:docMk/>
            <pc:sldMk cId="1320554714" sldId="259"/>
            <ac:graphicFrameMk id="14" creationId="{6FFA56C3-9625-5075-3B28-A51F645075F7}"/>
          </ac:graphicFrameMkLst>
        </pc:graphicFrameChg>
        <pc:graphicFrameChg chg="add del mod ord modGraphic">
          <ac:chgData name="Kalel, Vaibhav" userId="S::vaibhav.kalel@intelizign.com::a7fb12aa-9610-439f-8c24-da96af21593d" providerId="AD" clId="Web-{83F437DE-3130-4805-A4C3-9AC4BCDD7519}" dt="2023-10-13T10:53:09.064" v="735"/>
          <ac:graphicFrameMkLst>
            <pc:docMk/>
            <pc:sldMk cId="1320554714" sldId="259"/>
            <ac:graphicFrameMk id="17" creationId="{8AE779B5-B833-CBB8-7A40-DA17FFB007EC}"/>
          </ac:graphicFrameMkLst>
        </pc:graphicFrameChg>
        <pc:graphicFrameChg chg="add mod ord modGraphic">
          <ac:chgData name="Kalel, Vaibhav" userId="S::vaibhav.kalel@intelizign.com::a7fb12aa-9610-439f-8c24-da96af21593d" providerId="AD" clId="Web-{83F437DE-3130-4805-A4C3-9AC4BCDD7519}" dt="2023-10-13T10:59:33.452" v="1006"/>
          <ac:graphicFrameMkLst>
            <pc:docMk/>
            <pc:sldMk cId="1320554714" sldId="259"/>
            <ac:graphicFrameMk id="20" creationId="{2D1999F9-0529-C2A2-BED6-104FC2975C08}"/>
          </ac:graphicFrameMkLst>
        </pc:graphicFrameChg>
        <pc:graphicFrameChg chg="add del mod">
          <ac:chgData name="Kalel, Vaibhav" userId="S::vaibhav.kalel@intelizign.com::a7fb12aa-9610-439f-8c24-da96af21593d" providerId="AD" clId="Web-{83F437DE-3130-4805-A4C3-9AC4BCDD7519}" dt="2023-10-13T10:53:58.347" v="754"/>
          <ac:graphicFrameMkLst>
            <pc:docMk/>
            <pc:sldMk cId="1320554714" sldId="259"/>
            <ac:graphicFrameMk id="22" creationId="{D0232EF7-AAC6-E7DC-6F58-2ED4EEE1A5F1}"/>
          </ac:graphicFrameMkLst>
        </pc:graphicFrameChg>
        <pc:graphicFrameChg chg="add del mod">
          <ac:chgData name="Kalel, Vaibhav" userId="S::vaibhav.kalel@intelizign.com::a7fb12aa-9610-439f-8c24-da96af21593d" providerId="AD" clId="Web-{83F437DE-3130-4805-A4C3-9AC4BCDD7519}" dt="2023-10-13T10:54:04.363" v="756"/>
          <ac:graphicFrameMkLst>
            <pc:docMk/>
            <pc:sldMk cId="1320554714" sldId="259"/>
            <ac:graphicFrameMk id="24" creationId="{9DEF9AA0-2B2C-36BF-EF33-45F8C2B98FEE}"/>
          </ac:graphicFrameMkLst>
        </pc:graphicFrameChg>
        <pc:graphicFrameChg chg="add del mod">
          <ac:chgData name="Kalel, Vaibhav" userId="S::vaibhav.kalel@intelizign.com::a7fb12aa-9610-439f-8c24-da96af21593d" providerId="AD" clId="Web-{83F437DE-3130-4805-A4C3-9AC4BCDD7519}" dt="2023-10-13T10:54:18.176" v="758"/>
          <ac:graphicFrameMkLst>
            <pc:docMk/>
            <pc:sldMk cId="1320554714" sldId="259"/>
            <ac:graphicFrameMk id="26" creationId="{3A738A1A-B089-83DE-6C41-94DF60778A85}"/>
          </ac:graphicFrameMkLst>
        </pc:graphicFrameChg>
        <pc:picChg chg="add del mod ord">
          <ac:chgData name="Kalel, Vaibhav" userId="S::vaibhav.kalel@intelizign.com::a7fb12aa-9610-439f-8c24-da96af21593d" providerId="AD" clId="Web-{83F437DE-3130-4805-A4C3-9AC4BCDD7519}" dt="2023-10-13T10:36:19.717" v="582"/>
          <ac:picMkLst>
            <pc:docMk/>
            <pc:sldMk cId="1320554714" sldId="259"/>
            <ac:picMk id="4" creationId="{7BA9581E-03C9-D18A-ABF7-AB8D8DFD82B0}"/>
          </ac:picMkLst>
        </pc:picChg>
        <pc:picChg chg="add del mod ord">
          <ac:chgData name="Kalel, Vaibhav" userId="S::vaibhav.kalel@intelizign.com::a7fb12aa-9610-439f-8c24-da96af21593d" providerId="AD" clId="Web-{83F437DE-3130-4805-A4C3-9AC4BCDD7519}" dt="2023-10-13T10:37:42.361" v="588"/>
          <ac:picMkLst>
            <pc:docMk/>
            <pc:sldMk cId="1320554714" sldId="259"/>
            <ac:picMk id="9" creationId="{31DB96E6-EC7F-ED86-6813-78DCEBE4046D}"/>
          </ac:picMkLst>
        </pc:picChg>
      </pc:sldChg>
      <pc:sldChg chg="addSp delSp modSp new del">
        <pc:chgData name="Kalel, Vaibhav" userId="S::vaibhav.kalel@intelizign.com::a7fb12aa-9610-439f-8c24-da96af21593d" providerId="AD" clId="Web-{83F437DE-3130-4805-A4C3-9AC4BCDD7519}" dt="2023-10-13T11:04:06.789" v="1064"/>
        <pc:sldMkLst>
          <pc:docMk/>
          <pc:sldMk cId="2073680178" sldId="260"/>
        </pc:sldMkLst>
        <pc:spChg chg="del mod">
          <ac:chgData name="Kalel, Vaibhav" userId="S::vaibhav.kalel@intelizign.com::a7fb12aa-9610-439f-8c24-da96af21593d" providerId="AD" clId="Web-{83F437DE-3130-4805-A4C3-9AC4BCDD7519}" dt="2023-10-13T11:04:02.788" v="1063"/>
          <ac:spMkLst>
            <pc:docMk/>
            <pc:sldMk cId="2073680178" sldId="260"/>
            <ac:spMk id="2" creationId="{30B2642B-375E-BBB7-2730-F5A6DB37DAAA}"/>
          </ac:spMkLst>
        </pc:spChg>
        <pc:spChg chg="mod">
          <ac:chgData name="Kalel, Vaibhav" userId="S::vaibhav.kalel@intelizign.com::a7fb12aa-9610-439f-8c24-da96af21593d" providerId="AD" clId="Web-{83F437DE-3130-4805-A4C3-9AC4BCDD7519}" dt="2023-10-13T11:03:39.303" v="1062" actId="20577"/>
          <ac:spMkLst>
            <pc:docMk/>
            <pc:sldMk cId="2073680178" sldId="260"/>
            <ac:spMk id="3" creationId="{E6189F55-6F90-29D6-1164-A60DDD30F5FA}"/>
          </ac:spMkLst>
        </pc:spChg>
        <pc:spChg chg="add mod">
          <ac:chgData name="Kalel, Vaibhav" userId="S::vaibhav.kalel@intelizign.com::a7fb12aa-9610-439f-8c24-da96af21593d" providerId="AD" clId="Web-{83F437DE-3130-4805-A4C3-9AC4BCDD7519}" dt="2023-10-13T11:04:02.788" v="1063"/>
          <ac:spMkLst>
            <pc:docMk/>
            <pc:sldMk cId="2073680178" sldId="260"/>
            <ac:spMk id="5" creationId="{516DFEEB-30AD-C3C4-BE63-8E6501450F78}"/>
          </ac:spMkLst>
        </pc:spChg>
      </pc:sldChg>
      <pc:sldChg chg="addSp delSp modSp new mod ord setBg">
        <pc:chgData name="Kalel, Vaibhav" userId="S::vaibhav.kalel@intelizign.com::a7fb12aa-9610-439f-8c24-da96af21593d" providerId="AD" clId="Web-{83F437DE-3130-4805-A4C3-9AC4BCDD7519}" dt="2023-10-13T11:15:06.107" v="1472" actId="20577"/>
        <pc:sldMkLst>
          <pc:docMk/>
          <pc:sldMk cId="2585048684" sldId="260"/>
        </pc:sldMkLst>
        <pc:spChg chg="mod">
          <ac:chgData name="Kalel, Vaibhav" userId="S::vaibhav.kalel@intelizign.com::a7fb12aa-9610-439f-8c24-da96af21593d" providerId="AD" clId="Web-{83F437DE-3130-4805-A4C3-9AC4BCDD7519}" dt="2023-10-13T11:11:33.944" v="1361" actId="20577"/>
          <ac:spMkLst>
            <pc:docMk/>
            <pc:sldMk cId="2585048684" sldId="260"/>
            <ac:spMk id="2" creationId="{AC8C43CC-0AC2-80CB-AFD7-19859E40531D}"/>
          </ac:spMkLst>
        </pc:spChg>
        <pc:spChg chg="mod">
          <ac:chgData name="Kalel, Vaibhav" userId="S::vaibhav.kalel@intelizign.com::a7fb12aa-9610-439f-8c24-da96af21593d" providerId="AD" clId="Web-{83F437DE-3130-4805-A4C3-9AC4BCDD7519}" dt="2023-10-13T11:15:06.107" v="1472" actId="20577"/>
          <ac:spMkLst>
            <pc:docMk/>
            <pc:sldMk cId="2585048684" sldId="260"/>
            <ac:spMk id="3" creationId="{EF351FAD-CD03-0D85-B77B-B75CC2380602}"/>
          </ac:spMkLst>
        </pc:spChg>
        <pc:spChg chg="add del">
          <ac:chgData name="Kalel, Vaibhav" userId="S::vaibhav.kalel@intelizign.com::a7fb12aa-9610-439f-8c24-da96af21593d" providerId="AD" clId="Web-{83F437DE-3130-4805-A4C3-9AC4BCDD7519}" dt="2023-10-13T11:10:10.097" v="1354"/>
          <ac:spMkLst>
            <pc:docMk/>
            <pc:sldMk cId="2585048684" sldId="260"/>
            <ac:spMk id="9" creationId="{9F7D5CDA-D291-4307-BF55-1381FED29634}"/>
          </ac:spMkLst>
        </pc:spChg>
        <pc:spChg chg="add del">
          <ac:chgData name="Kalel, Vaibhav" userId="S::vaibhav.kalel@intelizign.com::a7fb12aa-9610-439f-8c24-da96af21593d" providerId="AD" clId="Web-{83F437DE-3130-4805-A4C3-9AC4BCDD7519}" dt="2023-10-13T11:10:10.097" v="1354"/>
          <ac:spMkLst>
            <pc:docMk/>
            <pc:sldMk cId="2585048684" sldId="260"/>
            <ac:spMk id="11" creationId="{59B296B9-C5A5-4E4F-9B60-C907B5F1466C}"/>
          </ac:spMkLst>
        </pc:spChg>
        <pc:spChg chg="add del">
          <ac:chgData name="Kalel, Vaibhav" userId="S::vaibhav.kalel@intelizign.com::a7fb12aa-9610-439f-8c24-da96af21593d" providerId="AD" clId="Web-{83F437DE-3130-4805-A4C3-9AC4BCDD7519}" dt="2023-10-13T11:10:10.097" v="1354"/>
          <ac:spMkLst>
            <pc:docMk/>
            <pc:sldMk cId="2585048684" sldId="260"/>
            <ac:spMk id="13" creationId="{D0300FD3-5AF1-6305-15FA-9078072672E2}"/>
          </ac:spMkLst>
        </pc:spChg>
        <pc:spChg chg="add del">
          <ac:chgData name="Kalel, Vaibhav" userId="S::vaibhav.kalel@intelizign.com::a7fb12aa-9610-439f-8c24-da96af21593d" providerId="AD" clId="Web-{83F437DE-3130-4805-A4C3-9AC4BCDD7519}" dt="2023-10-13T11:10:10.097" v="1353"/>
          <ac:spMkLst>
            <pc:docMk/>
            <pc:sldMk cId="2585048684" sldId="260"/>
            <ac:spMk id="18" creationId="{F13C74B1-5B17-4795-BED0-7140497B445A}"/>
          </ac:spMkLst>
        </pc:spChg>
        <pc:spChg chg="add del">
          <ac:chgData name="Kalel, Vaibhav" userId="S::vaibhav.kalel@intelizign.com::a7fb12aa-9610-439f-8c24-da96af21593d" providerId="AD" clId="Web-{83F437DE-3130-4805-A4C3-9AC4BCDD7519}" dt="2023-10-13T11:10:10.097" v="1353"/>
          <ac:spMkLst>
            <pc:docMk/>
            <pc:sldMk cId="2585048684" sldId="260"/>
            <ac:spMk id="20" creationId="{D4974D33-8DC5-464E-8C6D-BE58F0669C17}"/>
          </ac:spMkLst>
        </pc:spChg>
        <pc:spChg chg="add">
          <ac:chgData name="Kalel, Vaibhav" userId="S::vaibhav.kalel@intelizign.com::a7fb12aa-9610-439f-8c24-da96af21593d" providerId="AD" clId="Web-{83F437DE-3130-4805-A4C3-9AC4BCDD7519}" dt="2023-10-13T11:10:10.097" v="1354"/>
          <ac:spMkLst>
            <pc:docMk/>
            <pc:sldMk cId="2585048684" sldId="260"/>
            <ac:spMk id="22" creationId="{3D752CF2-2291-40B5-B462-C17B174C10BC}"/>
          </ac:spMkLst>
        </pc:spChg>
        <pc:spChg chg="add">
          <ac:chgData name="Kalel, Vaibhav" userId="S::vaibhav.kalel@intelizign.com::a7fb12aa-9610-439f-8c24-da96af21593d" providerId="AD" clId="Web-{83F437DE-3130-4805-A4C3-9AC4BCDD7519}" dt="2023-10-13T11:10:10.097" v="1354"/>
          <ac:spMkLst>
            <pc:docMk/>
            <pc:sldMk cId="2585048684" sldId="260"/>
            <ac:spMk id="23" creationId="{F94AA2BD-2E3F-4B1D-8127-5744B8115311}"/>
          </ac:spMkLst>
        </pc:spChg>
        <pc:spChg chg="add">
          <ac:chgData name="Kalel, Vaibhav" userId="S::vaibhav.kalel@intelizign.com::a7fb12aa-9610-439f-8c24-da96af21593d" providerId="AD" clId="Web-{83F437DE-3130-4805-A4C3-9AC4BCDD7519}" dt="2023-10-13T11:10:10.097" v="1354"/>
          <ac:spMkLst>
            <pc:docMk/>
            <pc:sldMk cId="2585048684" sldId="260"/>
            <ac:spMk id="24" creationId="{4BD02261-2DC8-4AA8-9E16-7751AE892445}"/>
          </ac:spMkLst>
        </pc:spChg>
        <pc:picChg chg="add mod ord">
          <ac:chgData name="Kalel, Vaibhav" userId="S::vaibhav.kalel@intelizign.com::a7fb12aa-9610-439f-8c24-da96af21593d" providerId="AD" clId="Web-{83F437DE-3130-4805-A4C3-9AC4BCDD7519}" dt="2023-10-13T11:10:10.097" v="1354"/>
          <ac:picMkLst>
            <pc:docMk/>
            <pc:sldMk cId="2585048684" sldId="260"/>
            <ac:picMk id="5" creationId="{5B20A0FC-1C4A-6E65-B2DA-75645AD9626D}"/>
          </ac:picMkLst>
        </pc:picChg>
      </pc:sldChg>
      <pc:sldChg chg="addSp delSp new del">
        <pc:chgData name="Kalel, Vaibhav" userId="S::vaibhav.kalel@intelizign.com::a7fb12aa-9610-439f-8c24-da96af21593d" providerId="AD" clId="Web-{83F437DE-3130-4805-A4C3-9AC4BCDD7519}" dt="2023-10-13T11:04:19.164" v="1068"/>
        <pc:sldMkLst>
          <pc:docMk/>
          <pc:sldMk cId="4204064927" sldId="260"/>
        </pc:sldMkLst>
        <pc:spChg chg="add del">
          <ac:chgData name="Kalel, Vaibhav" userId="S::vaibhav.kalel@intelizign.com::a7fb12aa-9610-439f-8c24-da96af21593d" providerId="AD" clId="Web-{83F437DE-3130-4805-A4C3-9AC4BCDD7519}" dt="2023-10-13T11:04:17.961" v="1067"/>
          <ac:spMkLst>
            <pc:docMk/>
            <pc:sldMk cId="4204064927" sldId="260"/>
            <ac:spMk id="2" creationId="{57F65738-6622-7D1E-CD9C-61B9B3C71644}"/>
          </ac:spMkLst>
        </pc:spChg>
      </pc:sldChg>
      <pc:sldChg chg="addSp delSp modSp new mod setBg">
        <pc:chgData name="Kalel, Vaibhav" userId="S::vaibhav.kalel@intelizign.com::a7fb12aa-9610-439f-8c24-da96af21593d" providerId="AD" clId="Web-{83F437DE-3130-4805-A4C3-9AC4BCDD7519}" dt="2023-10-13T12:41:55.448" v="3776"/>
        <pc:sldMkLst>
          <pc:docMk/>
          <pc:sldMk cId="1419679265" sldId="261"/>
        </pc:sldMkLst>
        <pc:spChg chg="mod">
          <ac:chgData name="Kalel, Vaibhav" userId="S::vaibhav.kalel@intelizign.com::a7fb12aa-9610-439f-8c24-da96af21593d" providerId="AD" clId="Web-{83F437DE-3130-4805-A4C3-9AC4BCDD7519}" dt="2023-10-13T12:40:56.712" v="3764"/>
          <ac:spMkLst>
            <pc:docMk/>
            <pc:sldMk cId="1419679265" sldId="261"/>
            <ac:spMk id="2" creationId="{44A878FE-BEF7-A1EF-C4FD-F1C6F4FA240A}"/>
          </ac:spMkLst>
        </pc:spChg>
        <pc:spChg chg="add del">
          <ac:chgData name="Kalel, Vaibhav" userId="S::vaibhav.kalel@intelizign.com::a7fb12aa-9610-439f-8c24-da96af21593d" providerId="AD" clId="Web-{83F437DE-3130-4805-A4C3-9AC4BCDD7519}" dt="2023-10-13T11:19:14.693" v="1482"/>
          <ac:spMkLst>
            <pc:docMk/>
            <pc:sldMk cId="1419679265" sldId="261"/>
            <ac:spMk id="3" creationId="{197D9EB8-F88B-1F8A-F69C-F1793BA1C850}"/>
          </ac:spMkLst>
        </pc:spChg>
        <pc:spChg chg="add del">
          <ac:chgData name="Kalel, Vaibhav" userId="S::vaibhav.kalel@intelizign.com::a7fb12aa-9610-439f-8c24-da96af21593d" providerId="AD" clId="Web-{83F437DE-3130-4805-A4C3-9AC4BCDD7519}" dt="2023-10-13T12:41:52.401" v="3774"/>
          <ac:spMkLst>
            <pc:docMk/>
            <pc:sldMk cId="1419679265" sldId="261"/>
            <ac:spMk id="11" creationId="{A3363022-C969-41E9-8EB2-E4C94908C1FA}"/>
          </ac:spMkLst>
        </pc:spChg>
        <pc:spChg chg="add del">
          <ac:chgData name="Kalel, Vaibhav" userId="S::vaibhav.kalel@intelizign.com::a7fb12aa-9610-439f-8c24-da96af21593d" providerId="AD" clId="Web-{83F437DE-3130-4805-A4C3-9AC4BCDD7519}" dt="2023-10-13T12:41:52.401" v="3774"/>
          <ac:spMkLst>
            <pc:docMk/>
            <pc:sldMk cId="1419679265" sldId="261"/>
            <ac:spMk id="13" creationId="{8D1AD6B3-BE88-4CEB-BA17-790657CC4729}"/>
          </ac:spMkLst>
        </pc:spChg>
        <pc:spChg chg="add del">
          <ac:chgData name="Kalel, Vaibhav" userId="S::vaibhav.kalel@intelizign.com::a7fb12aa-9610-439f-8c24-da96af21593d" providerId="AD" clId="Web-{83F437DE-3130-4805-A4C3-9AC4BCDD7519}" dt="2023-10-13T12:41:45.339" v="3772"/>
          <ac:spMkLst>
            <pc:docMk/>
            <pc:sldMk cId="1419679265" sldId="261"/>
            <ac:spMk id="23" creationId="{A3363022-C969-41E9-8EB2-E4C94908C1FA}"/>
          </ac:spMkLst>
        </pc:spChg>
        <pc:spChg chg="add del">
          <ac:chgData name="Kalel, Vaibhav" userId="S::vaibhav.kalel@intelizign.com::a7fb12aa-9610-439f-8c24-da96af21593d" providerId="AD" clId="Web-{83F437DE-3130-4805-A4C3-9AC4BCDD7519}" dt="2023-10-13T12:41:45.339" v="3772"/>
          <ac:spMkLst>
            <pc:docMk/>
            <pc:sldMk cId="1419679265" sldId="261"/>
            <ac:spMk id="25" creationId="{8D1AD6B3-BE88-4CEB-BA17-790657CC4729}"/>
          </ac:spMkLst>
        </pc:spChg>
        <pc:spChg chg="add del">
          <ac:chgData name="Kalel, Vaibhav" userId="S::vaibhav.kalel@intelizign.com::a7fb12aa-9610-439f-8c24-da96af21593d" providerId="AD" clId="Web-{83F437DE-3130-4805-A4C3-9AC4BCDD7519}" dt="2023-10-13T12:41:52.401" v="3774"/>
          <ac:spMkLst>
            <pc:docMk/>
            <pc:sldMk cId="1419679265" sldId="261"/>
            <ac:spMk id="32" creationId="{A3363022-C969-41E9-8EB2-E4C94908C1FA}"/>
          </ac:spMkLst>
        </pc:spChg>
        <pc:spChg chg="add del">
          <ac:chgData name="Kalel, Vaibhav" userId="S::vaibhav.kalel@intelizign.com::a7fb12aa-9610-439f-8c24-da96af21593d" providerId="AD" clId="Web-{83F437DE-3130-4805-A4C3-9AC4BCDD7519}" dt="2023-10-13T12:41:52.401" v="3774"/>
          <ac:spMkLst>
            <pc:docMk/>
            <pc:sldMk cId="1419679265" sldId="261"/>
            <ac:spMk id="33" creationId="{8D1AD6B3-BE88-4CEB-BA17-790657CC4729}"/>
          </ac:spMkLst>
        </pc:spChg>
        <pc:grpChg chg="add del">
          <ac:chgData name="Kalel, Vaibhav" userId="S::vaibhav.kalel@intelizign.com::a7fb12aa-9610-439f-8c24-da96af21593d" providerId="AD" clId="Web-{83F437DE-3130-4805-A4C3-9AC4BCDD7519}" dt="2023-10-13T12:41:52.401" v="3774"/>
          <ac:grpSpMkLst>
            <pc:docMk/>
            <pc:sldMk cId="1419679265" sldId="261"/>
            <ac:grpSpMk id="15" creationId="{89D1390B-7E13-4B4F-9CB2-391063412E54}"/>
          </ac:grpSpMkLst>
        </pc:grpChg>
        <pc:grpChg chg="add del">
          <ac:chgData name="Kalel, Vaibhav" userId="S::vaibhav.kalel@intelizign.com::a7fb12aa-9610-439f-8c24-da96af21593d" providerId="AD" clId="Web-{83F437DE-3130-4805-A4C3-9AC4BCDD7519}" dt="2023-10-13T12:41:45.339" v="3772"/>
          <ac:grpSpMkLst>
            <pc:docMk/>
            <pc:sldMk cId="1419679265" sldId="261"/>
            <ac:grpSpMk id="27" creationId="{89D1390B-7E13-4B4F-9CB2-391063412E54}"/>
          </ac:grpSpMkLst>
        </pc:grpChg>
        <pc:grpChg chg="add del">
          <ac:chgData name="Kalel, Vaibhav" userId="S::vaibhav.kalel@intelizign.com::a7fb12aa-9610-439f-8c24-da96af21593d" providerId="AD" clId="Web-{83F437DE-3130-4805-A4C3-9AC4BCDD7519}" dt="2023-10-13T12:41:52.401" v="3774"/>
          <ac:grpSpMkLst>
            <pc:docMk/>
            <pc:sldMk cId="1419679265" sldId="261"/>
            <ac:grpSpMk id="34" creationId="{89D1390B-7E13-4B4F-9CB2-391063412E54}"/>
          </ac:grpSpMkLst>
        </pc:grpChg>
        <pc:graphicFrameChg chg="add del mod ord modGraphic">
          <ac:chgData name="Kalel, Vaibhav" userId="S::vaibhav.kalel@intelizign.com::a7fb12aa-9610-439f-8c24-da96af21593d" providerId="AD" clId="Web-{83F437DE-3130-4805-A4C3-9AC4BCDD7519}" dt="2023-10-13T11:18:32.832" v="1477"/>
          <ac:graphicFrameMkLst>
            <pc:docMk/>
            <pc:sldMk cId="1419679265" sldId="261"/>
            <ac:graphicFrameMk id="4" creationId="{417B7E31-538C-5AC6-9451-D565C2C9A6EC}"/>
          </ac:graphicFrameMkLst>
        </pc:graphicFrameChg>
        <pc:graphicFrameChg chg="add del mod ord modGraphic">
          <ac:chgData name="Kalel, Vaibhav" userId="S::vaibhav.kalel@intelizign.com::a7fb12aa-9610-439f-8c24-da96af21593d" providerId="AD" clId="Web-{83F437DE-3130-4805-A4C3-9AC4BCDD7519}" dt="2023-10-13T11:19:06.521" v="1481"/>
          <ac:graphicFrameMkLst>
            <pc:docMk/>
            <pc:sldMk cId="1419679265" sldId="261"/>
            <ac:graphicFrameMk id="5" creationId="{B062AF8F-E2FF-6F48-0752-2606F99D072B}"/>
          </ac:graphicFrameMkLst>
        </pc:graphicFrameChg>
        <pc:graphicFrameChg chg="add mod ord modGraphic">
          <ac:chgData name="Kalel, Vaibhav" userId="S::vaibhav.kalel@intelizign.com::a7fb12aa-9610-439f-8c24-da96af21593d" providerId="AD" clId="Web-{83F437DE-3130-4805-A4C3-9AC4BCDD7519}" dt="2023-10-13T12:41:55.448" v="3776"/>
          <ac:graphicFrameMkLst>
            <pc:docMk/>
            <pc:sldMk cId="1419679265" sldId="261"/>
            <ac:graphicFrameMk id="6" creationId="{99AD19B3-5763-7643-F8DC-6A0B27689A5C}"/>
          </ac:graphicFrameMkLst>
        </pc:graphicFrameChg>
      </pc:sldChg>
      <pc:sldChg chg="addSp delSp modSp new del">
        <pc:chgData name="Kalel, Vaibhav" userId="S::vaibhav.kalel@intelizign.com::a7fb12aa-9610-439f-8c24-da96af21593d" providerId="AD" clId="Web-{83F437DE-3130-4805-A4C3-9AC4BCDD7519}" dt="2023-10-13T11:15:15.216" v="1473"/>
        <pc:sldMkLst>
          <pc:docMk/>
          <pc:sldMk cId="1113461683" sldId="262"/>
        </pc:sldMkLst>
        <pc:spChg chg="add del mod">
          <ac:chgData name="Kalel, Vaibhav" userId="S::vaibhav.kalel@intelizign.com::a7fb12aa-9610-439f-8c24-da96af21593d" providerId="AD" clId="Web-{83F437DE-3130-4805-A4C3-9AC4BCDD7519}" dt="2023-10-13T11:13:58.151" v="1408" actId="20577"/>
          <ac:spMkLst>
            <pc:docMk/>
            <pc:sldMk cId="1113461683" sldId="262"/>
            <ac:spMk id="2" creationId="{7795F436-93C8-9921-B9A9-00B263FBDB10}"/>
          </ac:spMkLst>
        </pc:spChg>
      </pc:sldChg>
      <pc:sldChg chg="addSp modSp new mod setBg">
        <pc:chgData name="Kalel, Vaibhav" userId="S::vaibhav.kalel@intelizign.com::a7fb12aa-9610-439f-8c24-da96af21593d" providerId="AD" clId="Web-{83F437DE-3130-4805-A4C3-9AC4BCDD7519}" dt="2023-10-13T12:29:38.175" v="3722" actId="20577"/>
        <pc:sldMkLst>
          <pc:docMk/>
          <pc:sldMk cId="3234913485" sldId="262"/>
        </pc:sldMkLst>
        <pc:spChg chg="mod">
          <ac:chgData name="Kalel, Vaibhav" userId="S::vaibhav.kalel@intelizign.com::a7fb12aa-9610-439f-8c24-da96af21593d" providerId="AD" clId="Web-{83F437DE-3130-4805-A4C3-9AC4BCDD7519}" dt="2023-10-13T12:10:02.728" v="2995" actId="20577"/>
          <ac:spMkLst>
            <pc:docMk/>
            <pc:sldMk cId="3234913485" sldId="262"/>
            <ac:spMk id="2" creationId="{4730E73C-FDF1-2BFC-9E7D-38C1EDB239EE}"/>
          </ac:spMkLst>
        </pc:spChg>
        <pc:spChg chg="mod">
          <ac:chgData name="Kalel, Vaibhav" userId="S::vaibhav.kalel@intelizign.com::a7fb12aa-9610-439f-8c24-da96af21593d" providerId="AD" clId="Web-{83F437DE-3130-4805-A4C3-9AC4BCDD7519}" dt="2023-10-13T12:29:38.175" v="3722" actId="20577"/>
          <ac:spMkLst>
            <pc:docMk/>
            <pc:sldMk cId="3234913485" sldId="262"/>
            <ac:spMk id="3" creationId="{6A172452-067B-5880-A77B-15342516A47F}"/>
          </ac:spMkLst>
        </pc:spChg>
        <pc:spChg chg="add">
          <ac:chgData name="Kalel, Vaibhav" userId="S::vaibhav.kalel@intelizign.com::a7fb12aa-9610-439f-8c24-da96af21593d" providerId="AD" clId="Web-{83F437DE-3130-4805-A4C3-9AC4BCDD7519}" dt="2023-10-13T11:51:03.879" v="2625"/>
          <ac:spMkLst>
            <pc:docMk/>
            <pc:sldMk cId="3234913485" sldId="262"/>
            <ac:spMk id="8" creationId="{87BF42CA-AD55-48B4-8949-C4DCA60A6AEE}"/>
          </ac:spMkLst>
        </pc:spChg>
        <pc:spChg chg="add">
          <ac:chgData name="Kalel, Vaibhav" userId="S::vaibhav.kalel@intelizign.com::a7fb12aa-9610-439f-8c24-da96af21593d" providerId="AD" clId="Web-{83F437DE-3130-4805-A4C3-9AC4BCDD7519}" dt="2023-10-13T11:51:03.879" v="2625"/>
          <ac:spMkLst>
            <pc:docMk/>
            <pc:sldMk cId="3234913485" sldId="262"/>
            <ac:spMk id="10" creationId="{66AE1D3D-3106-4CB2-AA7C-0C1642AC0F2E}"/>
          </ac:spMkLst>
        </pc:spChg>
        <pc:grpChg chg="add">
          <ac:chgData name="Kalel, Vaibhav" userId="S::vaibhav.kalel@intelizign.com::a7fb12aa-9610-439f-8c24-da96af21593d" providerId="AD" clId="Web-{83F437DE-3130-4805-A4C3-9AC4BCDD7519}" dt="2023-10-13T11:51:03.879" v="2625"/>
          <ac:grpSpMkLst>
            <pc:docMk/>
            <pc:sldMk cId="3234913485" sldId="262"/>
            <ac:grpSpMk id="12" creationId="{0A31B6AF-B711-4CDB-8C2B-16E963DDC4C5}"/>
          </ac:grpSpMkLst>
        </pc:grpChg>
      </pc:sldChg>
      <pc:sldChg chg="addSp delSp modSp new mod setBg">
        <pc:chgData name="Kalel, Vaibhav" userId="S::vaibhav.kalel@intelizign.com::a7fb12aa-9610-439f-8c24-da96af21593d" providerId="AD" clId="Web-{83F437DE-3130-4805-A4C3-9AC4BCDD7519}" dt="2023-10-13T12:29:10.346" v="3718" actId="20577"/>
        <pc:sldMkLst>
          <pc:docMk/>
          <pc:sldMk cId="3761006819" sldId="263"/>
        </pc:sldMkLst>
        <pc:spChg chg="del">
          <ac:chgData name="Kalel, Vaibhav" userId="S::vaibhav.kalel@intelizign.com::a7fb12aa-9610-439f-8c24-da96af21593d" providerId="AD" clId="Web-{83F437DE-3130-4805-A4C3-9AC4BCDD7519}" dt="2023-10-13T11:43:47.365" v="2500"/>
          <ac:spMkLst>
            <pc:docMk/>
            <pc:sldMk cId="3761006819" sldId="263"/>
            <ac:spMk id="2" creationId="{56137AC4-7CDA-82A5-52AA-F0B9FC3C6D81}"/>
          </ac:spMkLst>
        </pc:spChg>
        <pc:spChg chg="mod">
          <ac:chgData name="Kalel, Vaibhav" userId="S::vaibhav.kalel@intelizign.com::a7fb12aa-9610-439f-8c24-da96af21593d" providerId="AD" clId="Web-{83F437DE-3130-4805-A4C3-9AC4BCDD7519}" dt="2023-10-13T12:29:10.346" v="3718" actId="20577"/>
          <ac:spMkLst>
            <pc:docMk/>
            <pc:sldMk cId="3761006819" sldId="263"/>
            <ac:spMk id="3" creationId="{67F20CAA-8AC1-B28B-E93F-40C686EF7FF4}"/>
          </ac:spMkLst>
        </pc:spChg>
        <pc:spChg chg="add">
          <ac:chgData name="Kalel, Vaibhav" userId="S::vaibhav.kalel@intelizign.com::a7fb12aa-9610-439f-8c24-da96af21593d" providerId="AD" clId="Web-{83F437DE-3130-4805-A4C3-9AC4BCDD7519}" dt="2023-10-13T11:50:51.379" v="2624"/>
          <ac:spMkLst>
            <pc:docMk/>
            <pc:sldMk cId="3761006819" sldId="263"/>
            <ac:spMk id="10" creationId="{EDDBB197-D710-4A4F-A9CA-FD2177498BE8}"/>
          </ac:spMkLst>
        </pc:spChg>
        <pc:spChg chg="add">
          <ac:chgData name="Kalel, Vaibhav" userId="S::vaibhav.kalel@intelizign.com::a7fb12aa-9610-439f-8c24-da96af21593d" providerId="AD" clId="Web-{83F437DE-3130-4805-A4C3-9AC4BCDD7519}" dt="2023-10-13T11:50:51.379" v="2624"/>
          <ac:spMkLst>
            <pc:docMk/>
            <pc:sldMk cId="3761006819" sldId="263"/>
            <ac:spMk id="12" creationId="{975D1CFA-2CDB-4B64-BD9F-85744E8DA12F}"/>
          </ac:spMkLst>
        </pc:spChg>
        <pc:grpChg chg="add">
          <ac:chgData name="Kalel, Vaibhav" userId="S::vaibhav.kalel@intelizign.com::a7fb12aa-9610-439f-8c24-da96af21593d" providerId="AD" clId="Web-{83F437DE-3130-4805-A4C3-9AC4BCDD7519}" dt="2023-10-13T11:50:51.379" v="2624"/>
          <ac:grpSpMkLst>
            <pc:docMk/>
            <pc:sldMk cId="3761006819" sldId="263"/>
            <ac:grpSpMk id="14" creationId="{25EE5136-01F1-466C-962D-BA9B4C6757AA}"/>
          </ac:grpSpMkLst>
        </pc:grpChg>
        <pc:picChg chg="add">
          <ac:chgData name="Kalel, Vaibhav" userId="S::vaibhav.kalel@intelizign.com::a7fb12aa-9610-439f-8c24-da96af21593d" providerId="AD" clId="Web-{83F437DE-3130-4805-A4C3-9AC4BCDD7519}" dt="2023-10-13T11:50:51.379" v="2624"/>
          <ac:picMkLst>
            <pc:docMk/>
            <pc:sldMk cId="3761006819" sldId="263"/>
            <ac:picMk id="7" creationId="{0A212373-A2F6-A278-C632-1AA38C280D33}"/>
          </ac:picMkLst>
        </pc:picChg>
      </pc:sldChg>
      <pc:sldChg chg="addSp delSp modSp new mod setBg">
        <pc:chgData name="Kalel, Vaibhav" userId="S::vaibhav.kalel@intelizign.com::a7fb12aa-9610-439f-8c24-da96af21593d" providerId="AD" clId="Web-{83F437DE-3130-4805-A4C3-9AC4BCDD7519}" dt="2023-10-13T12:29:20.237" v="3720" actId="14100"/>
        <pc:sldMkLst>
          <pc:docMk/>
          <pc:sldMk cId="972443401" sldId="264"/>
        </pc:sldMkLst>
        <pc:spChg chg="mod">
          <ac:chgData name="Kalel, Vaibhav" userId="S::vaibhav.kalel@intelizign.com::a7fb12aa-9610-439f-8c24-da96af21593d" providerId="AD" clId="Web-{83F437DE-3130-4805-A4C3-9AC4BCDD7519}" dt="2023-10-13T12:11:17.044" v="3265" actId="20577"/>
          <ac:spMkLst>
            <pc:docMk/>
            <pc:sldMk cId="972443401" sldId="264"/>
            <ac:spMk id="2" creationId="{692F4BF5-17B2-31DF-448B-80A9884BBF59}"/>
          </ac:spMkLst>
        </pc:spChg>
        <pc:spChg chg="add del mod">
          <ac:chgData name="Kalel, Vaibhav" userId="S::vaibhav.kalel@intelizign.com::a7fb12aa-9610-439f-8c24-da96af21593d" providerId="AD" clId="Web-{83F437DE-3130-4805-A4C3-9AC4BCDD7519}" dt="2023-10-13T12:10:56.637" v="3264"/>
          <ac:spMkLst>
            <pc:docMk/>
            <pc:sldMk cId="972443401" sldId="264"/>
            <ac:spMk id="3" creationId="{C68C07A2-58CD-7028-9461-E1283C22FA4C}"/>
          </ac:spMkLst>
        </pc:spChg>
        <pc:spChg chg="add del">
          <ac:chgData name="Kalel, Vaibhav" userId="S::vaibhav.kalel@intelizign.com::a7fb12aa-9610-439f-8c24-da96af21593d" providerId="AD" clId="Web-{83F437DE-3130-4805-A4C3-9AC4BCDD7519}" dt="2023-10-13T12:10:32.558" v="2999"/>
          <ac:spMkLst>
            <pc:docMk/>
            <pc:sldMk cId="972443401" sldId="264"/>
            <ac:spMk id="6" creationId="{AE2B703B-46F9-481A-A605-82E2A828C4FA}"/>
          </ac:spMkLst>
        </pc:spChg>
        <pc:spChg chg="add del">
          <ac:chgData name="Kalel, Vaibhav" userId="S::vaibhav.kalel@intelizign.com::a7fb12aa-9610-439f-8c24-da96af21593d" providerId="AD" clId="Web-{83F437DE-3130-4805-A4C3-9AC4BCDD7519}" dt="2023-10-13T12:10:32.558" v="2999"/>
          <ac:spMkLst>
            <pc:docMk/>
            <pc:sldMk cId="972443401" sldId="264"/>
            <ac:spMk id="7" creationId="{F13BE4D7-0C3D-4906-B230-A1C5B4665CCF}"/>
          </ac:spMkLst>
        </pc:spChg>
        <pc:spChg chg="add del">
          <ac:chgData name="Kalel, Vaibhav" userId="S::vaibhav.kalel@intelizign.com::a7fb12aa-9610-439f-8c24-da96af21593d" providerId="AD" clId="Web-{83F437DE-3130-4805-A4C3-9AC4BCDD7519}" dt="2023-10-13T12:05:31.345" v="2859"/>
          <ac:spMkLst>
            <pc:docMk/>
            <pc:sldMk cId="972443401" sldId="264"/>
            <ac:spMk id="9" creationId="{6D1A2CED-DA9B-4CCF-8215-CFC65FE71603}"/>
          </ac:spMkLst>
        </pc:spChg>
        <pc:spChg chg="add">
          <ac:chgData name="Kalel, Vaibhav" userId="S::vaibhav.kalel@intelizign.com::a7fb12aa-9610-439f-8c24-da96af21593d" providerId="AD" clId="Web-{83F437DE-3130-4805-A4C3-9AC4BCDD7519}" dt="2023-10-13T12:10:56.637" v="3264"/>
          <ac:spMkLst>
            <pc:docMk/>
            <pc:sldMk cId="972443401" sldId="264"/>
            <ac:spMk id="10" creationId="{AE2B703B-46F9-481A-A605-82E2A828C4FA}"/>
          </ac:spMkLst>
        </pc:spChg>
        <pc:spChg chg="add del">
          <ac:chgData name="Kalel, Vaibhav" userId="S::vaibhav.kalel@intelizign.com::a7fb12aa-9610-439f-8c24-da96af21593d" providerId="AD" clId="Web-{83F437DE-3130-4805-A4C3-9AC4BCDD7519}" dt="2023-10-13T12:05:31.345" v="2859"/>
          <ac:spMkLst>
            <pc:docMk/>
            <pc:sldMk cId="972443401" sldId="264"/>
            <ac:spMk id="11" creationId="{562DFC44-A40C-4573-9230-B3EDB3EC8EEB}"/>
          </ac:spMkLst>
        </pc:spChg>
        <pc:spChg chg="add">
          <ac:chgData name="Kalel, Vaibhav" userId="S::vaibhav.kalel@intelizign.com::a7fb12aa-9610-439f-8c24-da96af21593d" providerId="AD" clId="Web-{83F437DE-3130-4805-A4C3-9AC4BCDD7519}" dt="2023-10-13T12:10:56.637" v="3264"/>
          <ac:spMkLst>
            <pc:docMk/>
            <pc:sldMk cId="972443401" sldId="264"/>
            <ac:spMk id="12" creationId="{F13BE4D7-0C3D-4906-B230-A1C5B4665CCF}"/>
          </ac:spMkLst>
        </pc:spChg>
        <pc:spChg chg="add del">
          <ac:chgData name="Kalel, Vaibhav" userId="S::vaibhav.kalel@intelizign.com::a7fb12aa-9610-439f-8c24-da96af21593d" providerId="AD" clId="Web-{83F437DE-3130-4805-A4C3-9AC4BCDD7519}" dt="2023-10-13T12:05:31.345" v="2859"/>
          <ac:spMkLst>
            <pc:docMk/>
            <pc:sldMk cId="972443401" sldId="264"/>
            <ac:spMk id="13" creationId="{15589D35-CF9F-4DE9-A792-8571A09E9BC9}"/>
          </ac:spMkLst>
        </pc:spChg>
        <pc:graphicFrameChg chg="add del mod">
          <ac:chgData name="Kalel, Vaibhav" userId="S::vaibhav.kalel@intelizign.com::a7fb12aa-9610-439f-8c24-da96af21593d" providerId="AD" clId="Web-{83F437DE-3130-4805-A4C3-9AC4BCDD7519}" dt="2023-10-13T12:05:31.345" v="2859"/>
          <ac:graphicFrameMkLst>
            <pc:docMk/>
            <pc:sldMk cId="972443401" sldId="264"/>
            <ac:graphicFrameMk id="5" creationId="{D7471BAF-0224-4AE6-51D8-4F9EC7A63DE5}"/>
          </ac:graphicFrameMkLst>
        </pc:graphicFrameChg>
        <pc:graphicFrameChg chg="add del">
          <ac:chgData name="Kalel, Vaibhav" userId="S::vaibhav.kalel@intelizign.com::a7fb12aa-9610-439f-8c24-da96af21593d" providerId="AD" clId="Web-{83F437DE-3130-4805-A4C3-9AC4BCDD7519}" dt="2023-10-13T12:10:32.558" v="2999"/>
          <ac:graphicFrameMkLst>
            <pc:docMk/>
            <pc:sldMk cId="972443401" sldId="264"/>
            <ac:graphicFrameMk id="8" creationId="{9C0E7628-0CE3-5FD8-52C2-E865037966CB}"/>
          </ac:graphicFrameMkLst>
        </pc:graphicFrameChg>
        <pc:graphicFrameChg chg="add mod">
          <ac:chgData name="Kalel, Vaibhav" userId="S::vaibhav.kalel@intelizign.com::a7fb12aa-9610-439f-8c24-da96af21593d" providerId="AD" clId="Web-{83F437DE-3130-4805-A4C3-9AC4BCDD7519}" dt="2023-10-13T12:29:20.237" v="3720" actId="14100"/>
          <ac:graphicFrameMkLst>
            <pc:docMk/>
            <pc:sldMk cId="972443401" sldId="264"/>
            <ac:graphicFrameMk id="14" creationId="{9E2043CE-CDC0-E1AA-3845-1E837E1B40D5}"/>
          </ac:graphicFrameMkLst>
        </pc:graphicFrameChg>
      </pc:sldChg>
      <pc:sldChg chg="addSp delSp modSp new mod setBg">
        <pc:chgData name="Kalel, Vaibhav" userId="S::vaibhav.kalel@intelizign.com::a7fb12aa-9610-439f-8c24-da96af21593d" providerId="AD" clId="Web-{83F437DE-3130-4805-A4C3-9AC4BCDD7519}" dt="2023-10-13T12:28:25.079" v="3700" actId="20577"/>
        <pc:sldMkLst>
          <pc:docMk/>
          <pc:sldMk cId="2610988625" sldId="265"/>
        </pc:sldMkLst>
        <pc:spChg chg="mod">
          <ac:chgData name="Kalel, Vaibhav" userId="S::vaibhav.kalel@intelizign.com::a7fb12aa-9610-439f-8c24-da96af21593d" providerId="AD" clId="Web-{83F437DE-3130-4805-A4C3-9AC4BCDD7519}" dt="2023-10-13T12:27:10.029" v="3697" actId="20577"/>
          <ac:spMkLst>
            <pc:docMk/>
            <pc:sldMk cId="2610988625" sldId="265"/>
            <ac:spMk id="2" creationId="{96B24961-6F30-FF16-15B9-C476C2ABE2CB}"/>
          </ac:spMkLst>
        </pc:spChg>
        <pc:spChg chg="mod">
          <ac:chgData name="Kalel, Vaibhav" userId="S::vaibhav.kalel@intelizign.com::a7fb12aa-9610-439f-8c24-da96af21593d" providerId="AD" clId="Web-{83F437DE-3130-4805-A4C3-9AC4BCDD7519}" dt="2023-10-13T12:28:25.079" v="3700" actId="20577"/>
          <ac:spMkLst>
            <pc:docMk/>
            <pc:sldMk cId="2610988625" sldId="265"/>
            <ac:spMk id="3" creationId="{4954DB97-FEB6-052B-FF76-FEF3EA2630DE}"/>
          </ac:spMkLst>
        </pc:spChg>
        <pc:spChg chg="add del">
          <ac:chgData name="Kalel, Vaibhav" userId="S::vaibhav.kalel@intelizign.com::a7fb12aa-9610-439f-8c24-da96af21593d" providerId="AD" clId="Web-{83F437DE-3130-4805-A4C3-9AC4BCDD7519}" dt="2023-10-13T12:25:43.870" v="3691"/>
          <ac:spMkLst>
            <pc:docMk/>
            <pc:sldMk cId="2610988625" sldId="265"/>
            <ac:spMk id="8" creationId="{D038248A-211C-4EEC-8401-C761B929FB52}"/>
          </ac:spMkLst>
        </pc:spChg>
        <pc:spChg chg="add del">
          <ac:chgData name="Kalel, Vaibhav" userId="S::vaibhav.kalel@intelizign.com::a7fb12aa-9610-439f-8c24-da96af21593d" providerId="AD" clId="Web-{83F437DE-3130-4805-A4C3-9AC4BCDD7519}" dt="2023-10-13T12:26:53.732" v="3693"/>
          <ac:spMkLst>
            <pc:docMk/>
            <pc:sldMk cId="2610988625" sldId="265"/>
            <ac:spMk id="9" creationId="{D009D6D5-DAC2-4A8B-A17A-E206B9012D09}"/>
          </ac:spMkLst>
        </pc:spChg>
        <pc:spChg chg="add del">
          <ac:chgData name="Kalel, Vaibhav" userId="S::vaibhav.kalel@intelizign.com::a7fb12aa-9610-439f-8c24-da96af21593d" providerId="AD" clId="Web-{83F437DE-3130-4805-A4C3-9AC4BCDD7519}" dt="2023-10-13T12:25:43.870" v="3691"/>
          <ac:spMkLst>
            <pc:docMk/>
            <pc:sldMk cId="2610988625" sldId="265"/>
            <ac:spMk id="10" creationId="{C30A849F-66D9-40C8-BEC8-35AFF8F4568F}"/>
          </ac:spMkLst>
        </pc:spChg>
        <pc:spChg chg="add del">
          <ac:chgData name="Kalel, Vaibhav" userId="S::vaibhav.kalel@intelizign.com::a7fb12aa-9610-439f-8c24-da96af21593d" providerId="AD" clId="Web-{83F437DE-3130-4805-A4C3-9AC4BCDD7519}" dt="2023-10-13T12:26:57.326" v="3695"/>
          <ac:spMkLst>
            <pc:docMk/>
            <pc:sldMk cId="2610988625" sldId="265"/>
            <ac:spMk id="11" creationId="{02F8C595-E68C-4306-AED8-DC7826A0A506}"/>
          </ac:spMkLst>
        </pc:spChg>
        <pc:spChg chg="add del">
          <ac:chgData name="Kalel, Vaibhav" userId="S::vaibhav.kalel@intelizign.com::a7fb12aa-9610-439f-8c24-da96af21593d" providerId="AD" clId="Web-{83F437DE-3130-4805-A4C3-9AC4BCDD7519}" dt="2023-10-13T12:26:57.326" v="3695"/>
          <ac:spMkLst>
            <pc:docMk/>
            <pc:sldMk cId="2610988625" sldId="265"/>
            <ac:spMk id="13" creationId="{B210AC1D-4063-4C6E-9528-FA9C4C0C18E6}"/>
          </ac:spMkLst>
        </pc:spChg>
        <pc:spChg chg="add">
          <ac:chgData name="Kalel, Vaibhav" userId="S::vaibhav.kalel@intelizign.com::a7fb12aa-9610-439f-8c24-da96af21593d" providerId="AD" clId="Web-{83F437DE-3130-4805-A4C3-9AC4BCDD7519}" dt="2023-10-13T12:26:57.357" v="3696"/>
          <ac:spMkLst>
            <pc:docMk/>
            <pc:sldMk cId="2610988625" sldId="265"/>
            <ac:spMk id="16" creationId="{D009D6D5-DAC2-4A8B-A17A-E206B9012D09}"/>
          </ac:spMkLst>
        </pc:spChg>
        <pc:grpChg chg="add del">
          <ac:chgData name="Kalel, Vaibhav" userId="S::vaibhav.kalel@intelizign.com::a7fb12aa-9610-439f-8c24-da96af21593d" providerId="AD" clId="Web-{83F437DE-3130-4805-A4C3-9AC4BCDD7519}" dt="2023-10-13T12:25:43.870" v="3691"/>
          <ac:grpSpMkLst>
            <pc:docMk/>
            <pc:sldMk cId="2610988625" sldId="265"/>
            <ac:grpSpMk id="12" creationId="{04542298-A2B1-480F-A11C-A40EDD19B857}"/>
          </ac:grpSpMkLst>
        </pc:grpChg>
        <pc:grpChg chg="add del">
          <ac:chgData name="Kalel, Vaibhav" userId="S::vaibhav.kalel@intelizign.com::a7fb12aa-9610-439f-8c24-da96af21593d" providerId="AD" clId="Web-{83F437DE-3130-4805-A4C3-9AC4BCDD7519}" dt="2023-10-13T12:25:43.870" v="3691"/>
          <ac:grpSpMkLst>
            <pc:docMk/>
            <pc:sldMk cId="2610988625" sldId="265"/>
            <ac:grpSpMk id="18" creationId="{2A5C9C35-2375-49EB-B99C-17C87D42FE7C}"/>
          </ac:grpSpMkLst>
        </pc:grpChg>
        <pc:picChg chg="add del">
          <ac:chgData name="Kalel, Vaibhav" userId="S::vaibhav.kalel@intelizign.com::a7fb12aa-9610-439f-8c24-da96af21593d" providerId="AD" clId="Web-{83F437DE-3130-4805-A4C3-9AC4BCDD7519}" dt="2023-10-13T12:26:53.732" v="3693"/>
          <ac:picMkLst>
            <pc:docMk/>
            <pc:sldMk cId="2610988625" sldId="265"/>
            <ac:picMk id="5" creationId="{C2BCA360-C5CF-8B47-8E10-358FEF133A75}"/>
          </ac:picMkLst>
        </pc:picChg>
        <pc:picChg chg="add del">
          <ac:chgData name="Kalel, Vaibhav" userId="S::vaibhav.kalel@intelizign.com::a7fb12aa-9610-439f-8c24-da96af21593d" providerId="AD" clId="Web-{83F437DE-3130-4805-A4C3-9AC4BCDD7519}" dt="2023-10-13T12:26:57.326" v="3695"/>
          <ac:picMkLst>
            <pc:docMk/>
            <pc:sldMk cId="2610988625" sldId="265"/>
            <ac:picMk id="14" creationId="{FA6DEF11-142C-48F1-8F30-D57DA512FF75}"/>
          </ac:picMkLst>
        </pc:picChg>
        <pc:picChg chg="add">
          <ac:chgData name="Kalel, Vaibhav" userId="S::vaibhav.kalel@intelizign.com::a7fb12aa-9610-439f-8c24-da96af21593d" providerId="AD" clId="Web-{83F437DE-3130-4805-A4C3-9AC4BCDD7519}" dt="2023-10-13T12:26:57.357" v="3696"/>
          <ac:picMkLst>
            <pc:docMk/>
            <pc:sldMk cId="2610988625" sldId="265"/>
            <ac:picMk id="17" creationId="{C2BCA360-C5CF-8B47-8E10-358FEF133A75}"/>
          </ac:picMkLst>
        </pc:picChg>
      </pc:sldChg>
      <pc:sldChg chg="addSp delSp modSp new mod setBg">
        <pc:chgData name="Kalel, Vaibhav" userId="S::vaibhav.kalel@intelizign.com::a7fb12aa-9610-439f-8c24-da96af21593d" providerId="AD" clId="Web-{83F437DE-3130-4805-A4C3-9AC4BCDD7519}" dt="2023-10-13T13:29:49.206" v="3786" actId="14100"/>
        <pc:sldMkLst>
          <pc:docMk/>
          <pc:sldMk cId="546593513" sldId="266"/>
        </pc:sldMkLst>
        <pc:spChg chg="mod">
          <ac:chgData name="Kalel, Vaibhav" userId="S::vaibhav.kalel@intelizign.com::a7fb12aa-9610-439f-8c24-da96af21593d" providerId="AD" clId="Web-{83F437DE-3130-4805-A4C3-9AC4BCDD7519}" dt="2023-10-13T13:29:26.362" v="3782"/>
          <ac:spMkLst>
            <pc:docMk/>
            <pc:sldMk cId="546593513" sldId="266"/>
            <ac:spMk id="2" creationId="{D420EC9C-1251-B81C-D89A-B05EB6F10744}"/>
          </ac:spMkLst>
        </pc:spChg>
        <pc:spChg chg="del">
          <ac:chgData name="Kalel, Vaibhav" userId="S::vaibhav.kalel@intelizign.com::a7fb12aa-9610-439f-8c24-da96af21593d" providerId="AD" clId="Web-{83F437DE-3130-4805-A4C3-9AC4BCDD7519}" dt="2023-10-13T13:26:04.995" v="3779"/>
          <ac:spMkLst>
            <pc:docMk/>
            <pc:sldMk cId="546593513" sldId="266"/>
            <ac:spMk id="3" creationId="{D0750062-B1EF-3A1D-8A5C-3BA7542FE4D4}"/>
          </ac:spMkLst>
        </pc:spChg>
        <pc:spChg chg="add del">
          <ac:chgData name="Kalel, Vaibhav" userId="S::vaibhav.kalel@intelizign.com::a7fb12aa-9610-439f-8c24-da96af21593d" providerId="AD" clId="Web-{83F437DE-3130-4805-A4C3-9AC4BCDD7519}" dt="2023-10-13T13:29:41.550" v="3784"/>
          <ac:spMkLst>
            <pc:docMk/>
            <pc:sldMk cId="546593513" sldId="266"/>
            <ac:spMk id="8" creationId="{16A53A6A-92F7-2C76-3D6B-C21CC5F6C6CC}"/>
          </ac:spMkLst>
        </pc:spChg>
        <pc:spChg chg="add">
          <ac:chgData name="Kalel, Vaibhav" userId="S::vaibhav.kalel@intelizign.com::a7fb12aa-9610-439f-8c24-da96af21593d" providerId="AD" clId="Web-{83F437DE-3130-4805-A4C3-9AC4BCDD7519}" dt="2023-10-13T13:29:26.362" v="3782"/>
          <ac:spMkLst>
            <pc:docMk/>
            <pc:sldMk cId="546593513" sldId="266"/>
            <ac:spMk id="11" creationId="{058A14AF-9FB5-4CC7-BA35-E8E85D3EDF0E}"/>
          </ac:spMkLst>
        </pc:spChg>
        <pc:spChg chg="add">
          <ac:chgData name="Kalel, Vaibhav" userId="S::vaibhav.kalel@intelizign.com::a7fb12aa-9610-439f-8c24-da96af21593d" providerId="AD" clId="Web-{83F437DE-3130-4805-A4C3-9AC4BCDD7519}" dt="2023-10-13T13:29:26.362" v="3782"/>
          <ac:spMkLst>
            <pc:docMk/>
            <pc:sldMk cId="546593513" sldId="266"/>
            <ac:spMk id="13" creationId="{3A9A4357-BD1D-4622-A4FE-766E6AB8DE84}"/>
          </ac:spMkLst>
        </pc:spChg>
        <pc:spChg chg="add">
          <ac:chgData name="Kalel, Vaibhav" userId="S::vaibhav.kalel@intelizign.com::a7fb12aa-9610-439f-8c24-da96af21593d" providerId="AD" clId="Web-{83F437DE-3130-4805-A4C3-9AC4BCDD7519}" dt="2023-10-13T13:29:26.362" v="3782"/>
          <ac:spMkLst>
            <pc:docMk/>
            <pc:sldMk cId="546593513" sldId="266"/>
            <ac:spMk id="15" creationId="{E659831F-0D9A-4C63-9EBB-8435B85A440F}"/>
          </ac:spMkLst>
        </pc:spChg>
        <pc:spChg chg="add">
          <ac:chgData name="Kalel, Vaibhav" userId="S::vaibhav.kalel@intelizign.com::a7fb12aa-9610-439f-8c24-da96af21593d" providerId="AD" clId="Web-{83F437DE-3130-4805-A4C3-9AC4BCDD7519}" dt="2023-10-13T13:29:26.362" v="3782"/>
          <ac:spMkLst>
            <pc:docMk/>
            <pc:sldMk cId="546593513" sldId="266"/>
            <ac:spMk id="17" creationId="{E6995CE5-F890-4ABA-82A2-26507CE8D2A3}"/>
          </ac:spMkLst>
        </pc:spChg>
        <pc:picChg chg="add mod ord">
          <ac:chgData name="Kalel, Vaibhav" userId="S::vaibhav.kalel@intelizign.com::a7fb12aa-9610-439f-8c24-da96af21593d" providerId="AD" clId="Web-{83F437DE-3130-4805-A4C3-9AC4BCDD7519}" dt="2023-10-13T13:29:49.206" v="3786" actId="14100"/>
          <ac:picMkLst>
            <pc:docMk/>
            <pc:sldMk cId="546593513" sldId="266"/>
            <ac:picMk id="4" creationId="{A36DEB98-7E59-642A-8446-C427E8BB559C}"/>
          </ac:picMkLst>
        </pc:picChg>
      </pc:sldChg>
      <pc:sldMasterChg chg="del delSldLayout">
        <pc:chgData name="Kalel, Vaibhav" userId="S::vaibhav.kalel@intelizign.com::a7fb12aa-9610-439f-8c24-da96af21593d" providerId="AD" clId="Web-{83F437DE-3130-4805-A4C3-9AC4BCDD7519}" dt="2023-10-13T07:27:43.702" v="187"/>
        <pc:sldMasterMkLst>
          <pc:docMk/>
          <pc:sldMasterMk cId="2460954070" sldId="2147483660"/>
        </pc:sldMasterMkLst>
        <pc:sldLayoutChg chg="del">
          <pc:chgData name="Kalel, Vaibhav" userId="S::vaibhav.kalel@intelizign.com::a7fb12aa-9610-439f-8c24-da96af21593d" providerId="AD" clId="Web-{83F437DE-3130-4805-A4C3-9AC4BCDD7519}" dt="2023-10-13T07:27:43.702" v="187"/>
          <pc:sldLayoutMkLst>
            <pc:docMk/>
            <pc:sldMasterMk cId="2460954070" sldId="2147483660"/>
            <pc:sldLayoutMk cId="2385387890" sldId="2147483661"/>
          </pc:sldLayoutMkLst>
        </pc:sldLayoutChg>
        <pc:sldLayoutChg chg="del">
          <pc:chgData name="Kalel, Vaibhav" userId="S::vaibhav.kalel@intelizign.com::a7fb12aa-9610-439f-8c24-da96af21593d" providerId="AD" clId="Web-{83F437DE-3130-4805-A4C3-9AC4BCDD7519}" dt="2023-10-13T07:27:43.702" v="187"/>
          <pc:sldLayoutMkLst>
            <pc:docMk/>
            <pc:sldMasterMk cId="2460954070" sldId="2147483660"/>
            <pc:sldLayoutMk cId="949138452" sldId="2147483662"/>
          </pc:sldLayoutMkLst>
        </pc:sldLayoutChg>
        <pc:sldLayoutChg chg="del">
          <pc:chgData name="Kalel, Vaibhav" userId="S::vaibhav.kalel@intelizign.com::a7fb12aa-9610-439f-8c24-da96af21593d" providerId="AD" clId="Web-{83F437DE-3130-4805-A4C3-9AC4BCDD7519}" dt="2023-10-13T07:27:43.702" v="187"/>
          <pc:sldLayoutMkLst>
            <pc:docMk/>
            <pc:sldMasterMk cId="2460954070" sldId="2147483660"/>
            <pc:sldLayoutMk cId="2591524520" sldId="2147483663"/>
          </pc:sldLayoutMkLst>
        </pc:sldLayoutChg>
        <pc:sldLayoutChg chg="del">
          <pc:chgData name="Kalel, Vaibhav" userId="S::vaibhav.kalel@intelizign.com::a7fb12aa-9610-439f-8c24-da96af21593d" providerId="AD" clId="Web-{83F437DE-3130-4805-A4C3-9AC4BCDD7519}" dt="2023-10-13T07:27:43.702" v="187"/>
          <pc:sldLayoutMkLst>
            <pc:docMk/>
            <pc:sldMasterMk cId="2460954070" sldId="2147483660"/>
            <pc:sldLayoutMk cId="1203092039" sldId="2147483664"/>
          </pc:sldLayoutMkLst>
        </pc:sldLayoutChg>
        <pc:sldLayoutChg chg="del">
          <pc:chgData name="Kalel, Vaibhav" userId="S::vaibhav.kalel@intelizign.com::a7fb12aa-9610-439f-8c24-da96af21593d" providerId="AD" clId="Web-{83F437DE-3130-4805-A4C3-9AC4BCDD7519}" dt="2023-10-13T07:27:43.702" v="187"/>
          <pc:sldLayoutMkLst>
            <pc:docMk/>
            <pc:sldMasterMk cId="2460954070" sldId="2147483660"/>
            <pc:sldLayoutMk cId="3733172339" sldId="2147483665"/>
          </pc:sldLayoutMkLst>
        </pc:sldLayoutChg>
        <pc:sldLayoutChg chg="del">
          <pc:chgData name="Kalel, Vaibhav" userId="S::vaibhav.kalel@intelizign.com::a7fb12aa-9610-439f-8c24-da96af21593d" providerId="AD" clId="Web-{83F437DE-3130-4805-A4C3-9AC4BCDD7519}" dt="2023-10-13T07:27:43.702" v="187"/>
          <pc:sldLayoutMkLst>
            <pc:docMk/>
            <pc:sldMasterMk cId="2460954070" sldId="2147483660"/>
            <pc:sldLayoutMk cId="3210312558" sldId="2147483666"/>
          </pc:sldLayoutMkLst>
        </pc:sldLayoutChg>
        <pc:sldLayoutChg chg="del">
          <pc:chgData name="Kalel, Vaibhav" userId="S::vaibhav.kalel@intelizign.com::a7fb12aa-9610-439f-8c24-da96af21593d" providerId="AD" clId="Web-{83F437DE-3130-4805-A4C3-9AC4BCDD7519}" dt="2023-10-13T07:27:43.702" v="187"/>
          <pc:sldLayoutMkLst>
            <pc:docMk/>
            <pc:sldMasterMk cId="2460954070" sldId="2147483660"/>
            <pc:sldLayoutMk cId="3146388984" sldId="2147483667"/>
          </pc:sldLayoutMkLst>
        </pc:sldLayoutChg>
        <pc:sldLayoutChg chg="del">
          <pc:chgData name="Kalel, Vaibhav" userId="S::vaibhav.kalel@intelizign.com::a7fb12aa-9610-439f-8c24-da96af21593d" providerId="AD" clId="Web-{83F437DE-3130-4805-A4C3-9AC4BCDD7519}" dt="2023-10-13T07:27:43.702" v="187"/>
          <pc:sldLayoutMkLst>
            <pc:docMk/>
            <pc:sldMasterMk cId="2460954070" sldId="2147483660"/>
            <pc:sldLayoutMk cId="3171841454" sldId="2147483668"/>
          </pc:sldLayoutMkLst>
        </pc:sldLayoutChg>
        <pc:sldLayoutChg chg="del">
          <pc:chgData name="Kalel, Vaibhav" userId="S::vaibhav.kalel@intelizign.com::a7fb12aa-9610-439f-8c24-da96af21593d" providerId="AD" clId="Web-{83F437DE-3130-4805-A4C3-9AC4BCDD7519}" dt="2023-10-13T07:27:43.702" v="187"/>
          <pc:sldLayoutMkLst>
            <pc:docMk/>
            <pc:sldMasterMk cId="2460954070" sldId="2147483660"/>
            <pc:sldLayoutMk cId="1718958274" sldId="2147483669"/>
          </pc:sldLayoutMkLst>
        </pc:sldLayoutChg>
        <pc:sldLayoutChg chg="del">
          <pc:chgData name="Kalel, Vaibhav" userId="S::vaibhav.kalel@intelizign.com::a7fb12aa-9610-439f-8c24-da96af21593d" providerId="AD" clId="Web-{83F437DE-3130-4805-A4C3-9AC4BCDD7519}" dt="2023-10-13T07:27:43.702" v="187"/>
          <pc:sldLayoutMkLst>
            <pc:docMk/>
            <pc:sldMasterMk cId="2460954070" sldId="2147483660"/>
            <pc:sldLayoutMk cId="2202905451" sldId="2147483670"/>
          </pc:sldLayoutMkLst>
        </pc:sldLayoutChg>
        <pc:sldLayoutChg chg="del">
          <pc:chgData name="Kalel, Vaibhav" userId="S::vaibhav.kalel@intelizign.com::a7fb12aa-9610-439f-8c24-da96af21593d" providerId="AD" clId="Web-{83F437DE-3130-4805-A4C3-9AC4BCDD7519}" dt="2023-10-13T07:27:43.702" v="187"/>
          <pc:sldLayoutMkLst>
            <pc:docMk/>
            <pc:sldMasterMk cId="2460954070" sldId="2147483660"/>
            <pc:sldLayoutMk cId="3479445657" sldId="2147483671"/>
          </pc:sldLayoutMkLst>
        </pc:sldLayoutChg>
      </pc:sldMasterChg>
      <pc:sldMasterChg chg="add del addSldLayout delSldLayout modSldLayout">
        <pc:chgData name="Kalel, Vaibhav" userId="S::vaibhav.kalel@intelizign.com::a7fb12aa-9610-439f-8c24-da96af21593d" providerId="AD" clId="Web-{83F437DE-3130-4805-A4C3-9AC4BCDD7519}" dt="2023-10-13T07:27:47.280" v="188"/>
        <pc:sldMasterMkLst>
          <pc:docMk/>
          <pc:sldMasterMk cId="3715986042" sldId="2147483672"/>
        </pc:sldMasterMkLst>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1155200551" sldId="2147483673"/>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179980410" sldId="2147483674"/>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397408455" sldId="2147483675"/>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2608343474" sldId="2147483676"/>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910648833" sldId="2147483677"/>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3165283130" sldId="2147483678"/>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177257126" sldId="2147483679"/>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3363197672" sldId="2147483680"/>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1700501379" sldId="2147483681"/>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772648644" sldId="2147483682"/>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4049354002" sldId="2147483683"/>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1346340567" sldId="2147483684"/>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3544763961" sldId="2147483685"/>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1930273721" sldId="2147483686"/>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894148696" sldId="2147483687"/>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3936963804" sldId="2147483688"/>
          </pc:sldLayoutMkLst>
        </pc:sldLayoutChg>
        <pc:sldLayoutChg chg="add del mod replId">
          <pc:chgData name="Kalel, Vaibhav" userId="S::vaibhav.kalel@intelizign.com::a7fb12aa-9610-439f-8c24-da96af21593d" providerId="AD" clId="Web-{83F437DE-3130-4805-A4C3-9AC4BCDD7519}" dt="2023-10-13T07:27:47.280" v="188"/>
          <pc:sldLayoutMkLst>
            <pc:docMk/>
            <pc:sldMasterMk cId="3715986042" sldId="2147483672"/>
            <pc:sldLayoutMk cId="312566450" sldId="2147483689"/>
          </pc:sldLayoutMkLst>
        </pc:sldLayoutChg>
      </pc:sldMasterChg>
      <pc:sldMasterChg chg="add del addSldLayout delSldLayout modSldLayout">
        <pc:chgData name="Kalel, Vaibhav" userId="S::vaibhav.kalel@intelizign.com::a7fb12aa-9610-439f-8c24-da96af21593d" providerId="AD" clId="Web-{83F437DE-3130-4805-A4C3-9AC4BCDD7519}" dt="2023-10-13T07:27:50.421" v="189"/>
        <pc:sldMasterMkLst>
          <pc:docMk/>
          <pc:sldMasterMk cId="913502114" sldId="2147483690"/>
        </pc:sldMasterMkLst>
        <pc:sldLayoutChg chg="add del mod replId">
          <pc:chgData name="Kalel, Vaibhav" userId="S::vaibhav.kalel@intelizign.com::a7fb12aa-9610-439f-8c24-da96af21593d" providerId="AD" clId="Web-{83F437DE-3130-4805-A4C3-9AC4BCDD7519}" dt="2023-10-13T07:27:50.421" v="189"/>
          <pc:sldLayoutMkLst>
            <pc:docMk/>
            <pc:sldMasterMk cId="913502114" sldId="2147483690"/>
            <pc:sldLayoutMk cId="314576711" sldId="2147483691"/>
          </pc:sldLayoutMkLst>
        </pc:sldLayoutChg>
        <pc:sldLayoutChg chg="add del mod replId">
          <pc:chgData name="Kalel, Vaibhav" userId="S::vaibhav.kalel@intelizign.com::a7fb12aa-9610-439f-8c24-da96af21593d" providerId="AD" clId="Web-{83F437DE-3130-4805-A4C3-9AC4BCDD7519}" dt="2023-10-13T07:27:50.421" v="189"/>
          <pc:sldLayoutMkLst>
            <pc:docMk/>
            <pc:sldMasterMk cId="913502114" sldId="2147483690"/>
            <pc:sldLayoutMk cId="2042890823" sldId="2147483692"/>
          </pc:sldLayoutMkLst>
        </pc:sldLayoutChg>
        <pc:sldLayoutChg chg="add del mod replId">
          <pc:chgData name="Kalel, Vaibhav" userId="S::vaibhav.kalel@intelizign.com::a7fb12aa-9610-439f-8c24-da96af21593d" providerId="AD" clId="Web-{83F437DE-3130-4805-A4C3-9AC4BCDD7519}" dt="2023-10-13T07:27:50.421" v="189"/>
          <pc:sldLayoutMkLst>
            <pc:docMk/>
            <pc:sldMasterMk cId="913502114" sldId="2147483690"/>
            <pc:sldLayoutMk cId="1455175593" sldId="2147483693"/>
          </pc:sldLayoutMkLst>
        </pc:sldLayoutChg>
        <pc:sldLayoutChg chg="add del mod replId">
          <pc:chgData name="Kalel, Vaibhav" userId="S::vaibhav.kalel@intelizign.com::a7fb12aa-9610-439f-8c24-da96af21593d" providerId="AD" clId="Web-{83F437DE-3130-4805-A4C3-9AC4BCDD7519}" dt="2023-10-13T07:27:50.421" v="189"/>
          <pc:sldLayoutMkLst>
            <pc:docMk/>
            <pc:sldMasterMk cId="913502114" sldId="2147483690"/>
            <pc:sldLayoutMk cId="2662089603" sldId="2147483694"/>
          </pc:sldLayoutMkLst>
        </pc:sldLayoutChg>
        <pc:sldLayoutChg chg="add del mod replId">
          <pc:chgData name="Kalel, Vaibhav" userId="S::vaibhav.kalel@intelizign.com::a7fb12aa-9610-439f-8c24-da96af21593d" providerId="AD" clId="Web-{83F437DE-3130-4805-A4C3-9AC4BCDD7519}" dt="2023-10-13T07:27:50.421" v="189"/>
          <pc:sldLayoutMkLst>
            <pc:docMk/>
            <pc:sldMasterMk cId="913502114" sldId="2147483690"/>
            <pc:sldLayoutMk cId="375083343" sldId="2147483695"/>
          </pc:sldLayoutMkLst>
        </pc:sldLayoutChg>
        <pc:sldLayoutChg chg="add del mod replId">
          <pc:chgData name="Kalel, Vaibhav" userId="S::vaibhav.kalel@intelizign.com::a7fb12aa-9610-439f-8c24-da96af21593d" providerId="AD" clId="Web-{83F437DE-3130-4805-A4C3-9AC4BCDD7519}" dt="2023-10-13T07:27:50.421" v="189"/>
          <pc:sldLayoutMkLst>
            <pc:docMk/>
            <pc:sldMasterMk cId="913502114" sldId="2147483690"/>
            <pc:sldLayoutMk cId="3178325632" sldId="2147483696"/>
          </pc:sldLayoutMkLst>
        </pc:sldLayoutChg>
        <pc:sldLayoutChg chg="add del mod replId">
          <pc:chgData name="Kalel, Vaibhav" userId="S::vaibhav.kalel@intelizign.com::a7fb12aa-9610-439f-8c24-da96af21593d" providerId="AD" clId="Web-{83F437DE-3130-4805-A4C3-9AC4BCDD7519}" dt="2023-10-13T07:27:50.421" v="189"/>
          <pc:sldLayoutMkLst>
            <pc:docMk/>
            <pc:sldMasterMk cId="913502114" sldId="2147483690"/>
            <pc:sldLayoutMk cId="4256065422" sldId="2147483697"/>
          </pc:sldLayoutMkLst>
        </pc:sldLayoutChg>
        <pc:sldLayoutChg chg="add del mod replId">
          <pc:chgData name="Kalel, Vaibhav" userId="S::vaibhav.kalel@intelizign.com::a7fb12aa-9610-439f-8c24-da96af21593d" providerId="AD" clId="Web-{83F437DE-3130-4805-A4C3-9AC4BCDD7519}" dt="2023-10-13T07:27:50.421" v="189"/>
          <pc:sldLayoutMkLst>
            <pc:docMk/>
            <pc:sldMasterMk cId="913502114" sldId="2147483690"/>
            <pc:sldLayoutMk cId="321446060" sldId="2147483698"/>
          </pc:sldLayoutMkLst>
        </pc:sldLayoutChg>
        <pc:sldLayoutChg chg="add del mod replId">
          <pc:chgData name="Kalel, Vaibhav" userId="S::vaibhav.kalel@intelizign.com::a7fb12aa-9610-439f-8c24-da96af21593d" providerId="AD" clId="Web-{83F437DE-3130-4805-A4C3-9AC4BCDD7519}" dt="2023-10-13T07:27:50.421" v="189"/>
          <pc:sldLayoutMkLst>
            <pc:docMk/>
            <pc:sldMasterMk cId="913502114" sldId="2147483690"/>
            <pc:sldLayoutMk cId="3160526288" sldId="2147483699"/>
          </pc:sldLayoutMkLst>
        </pc:sldLayoutChg>
        <pc:sldLayoutChg chg="add del mod replId">
          <pc:chgData name="Kalel, Vaibhav" userId="S::vaibhav.kalel@intelizign.com::a7fb12aa-9610-439f-8c24-da96af21593d" providerId="AD" clId="Web-{83F437DE-3130-4805-A4C3-9AC4BCDD7519}" dt="2023-10-13T07:27:50.421" v="189"/>
          <pc:sldLayoutMkLst>
            <pc:docMk/>
            <pc:sldMasterMk cId="913502114" sldId="2147483690"/>
            <pc:sldLayoutMk cId="4169896051" sldId="2147483700"/>
          </pc:sldLayoutMkLst>
        </pc:sldLayoutChg>
        <pc:sldLayoutChg chg="add del mod replId">
          <pc:chgData name="Kalel, Vaibhav" userId="S::vaibhav.kalel@intelizign.com::a7fb12aa-9610-439f-8c24-da96af21593d" providerId="AD" clId="Web-{83F437DE-3130-4805-A4C3-9AC4BCDD7519}" dt="2023-10-13T07:27:50.421" v="189"/>
          <pc:sldLayoutMkLst>
            <pc:docMk/>
            <pc:sldMasterMk cId="913502114" sldId="2147483690"/>
            <pc:sldLayoutMk cId="3691816946" sldId="2147483701"/>
          </pc:sldLayoutMkLst>
        </pc:sldLayoutChg>
      </pc:sldMasterChg>
      <pc:sldMasterChg chg="add del addSldLayout delSldLayout modSldLayout">
        <pc:chgData name="Kalel, Vaibhav" userId="S::vaibhav.kalel@intelizign.com::a7fb12aa-9610-439f-8c24-da96af21593d" providerId="AD" clId="Web-{83F437DE-3130-4805-A4C3-9AC4BCDD7519}" dt="2023-10-13T07:27:56.531" v="190"/>
        <pc:sldMasterMkLst>
          <pc:docMk/>
          <pc:sldMasterMk cId="3945387957" sldId="2147483702"/>
        </pc:sldMasterMkLst>
        <pc:sldLayoutChg chg="add del mod replId">
          <pc:chgData name="Kalel, Vaibhav" userId="S::vaibhav.kalel@intelizign.com::a7fb12aa-9610-439f-8c24-da96af21593d" providerId="AD" clId="Web-{83F437DE-3130-4805-A4C3-9AC4BCDD7519}" dt="2023-10-13T07:27:56.531" v="190"/>
          <pc:sldLayoutMkLst>
            <pc:docMk/>
            <pc:sldMasterMk cId="3945387957" sldId="2147483702"/>
            <pc:sldLayoutMk cId="3357954421" sldId="2147483703"/>
          </pc:sldLayoutMkLst>
        </pc:sldLayoutChg>
        <pc:sldLayoutChg chg="add del mod replId">
          <pc:chgData name="Kalel, Vaibhav" userId="S::vaibhav.kalel@intelizign.com::a7fb12aa-9610-439f-8c24-da96af21593d" providerId="AD" clId="Web-{83F437DE-3130-4805-A4C3-9AC4BCDD7519}" dt="2023-10-13T07:27:56.531" v="190"/>
          <pc:sldLayoutMkLst>
            <pc:docMk/>
            <pc:sldMasterMk cId="3945387957" sldId="2147483702"/>
            <pc:sldLayoutMk cId="3860573207" sldId="2147483704"/>
          </pc:sldLayoutMkLst>
        </pc:sldLayoutChg>
        <pc:sldLayoutChg chg="add del mod replId">
          <pc:chgData name="Kalel, Vaibhav" userId="S::vaibhav.kalel@intelizign.com::a7fb12aa-9610-439f-8c24-da96af21593d" providerId="AD" clId="Web-{83F437DE-3130-4805-A4C3-9AC4BCDD7519}" dt="2023-10-13T07:27:56.531" v="190"/>
          <pc:sldLayoutMkLst>
            <pc:docMk/>
            <pc:sldMasterMk cId="3945387957" sldId="2147483702"/>
            <pc:sldLayoutMk cId="3753545238" sldId="2147483705"/>
          </pc:sldLayoutMkLst>
        </pc:sldLayoutChg>
        <pc:sldLayoutChg chg="add del mod replId">
          <pc:chgData name="Kalel, Vaibhav" userId="S::vaibhav.kalel@intelizign.com::a7fb12aa-9610-439f-8c24-da96af21593d" providerId="AD" clId="Web-{83F437DE-3130-4805-A4C3-9AC4BCDD7519}" dt="2023-10-13T07:27:56.531" v="190"/>
          <pc:sldLayoutMkLst>
            <pc:docMk/>
            <pc:sldMasterMk cId="3945387957" sldId="2147483702"/>
            <pc:sldLayoutMk cId="4118508336" sldId="2147483706"/>
          </pc:sldLayoutMkLst>
        </pc:sldLayoutChg>
        <pc:sldLayoutChg chg="add del mod replId">
          <pc:chgData name="Kalel, Vaibhav" userId="S::vaibhav.kalel@intelizign.com::a7fb12aa-9610-439f-8c24-da96af21593d" providerId="AD" clId="Web-{83F437DE-3130-4805-A4C3-9AC4BCDD7519}" dt="2023-10-13T07:27:56.531" v="190"/>
          <pc:sldLayoutMkLst>
            <pc:docMk/>
            <pc:sldMasterMk cId="3945387957" sldId="2147483702"/>
            <pc:sldLayoutMk cId="2747124266" sldId="2147483707"/>
          </pc:sldLayoutMkLst>
        </pc:sldLayoutChg>
        <pc:sldLayoutChg chg="add del mod replId">
          <pc:chgData name="Kalel, Vaibhav" userId="S::vaibhav.kalel@intelizign.com::a7fb12aa-9610-439f-8c24-da96af21593d" providerId="AD" clId="Web-{83F437DE-3130-4805-A4C3-9AC4BCDD7519}" dt="2023-10-13T07:27:56.531" v="190"/>
          <pc:sldLayoutMkLst>
            <pc:docMk/>
            <pc:sldMasterMk cId="3945387957" sldId="2147483702"/>
            <pc:sldLayoutMk cId="1575612141" sldId="2147483708"/>
          </pc:sldLayoutMkLst>
        </pc:sldLayoutChg>
        <pc:sldLayoutChg chg="add del mod replId">
          <pc:chgData name="Kalel, Vaibhav" userId="S::vaibhav.kalel@intelizign.com::a7fb12aa-9610-439f-8c24-da96af21593d" providerId="AD" clId="Web-{83F437DE-3130-4805-A4C3-9AC4BCDD7519}" dt="2023-10-13T07:27:56.531" v="190"/>
          <pc:sldLayoutMkLst>
            <pc:docMk/>
            <pc:sldMasterMk cId="3945387957" sldId="2147483702"/>
            <pc:sldLayoutMk cId="3345277471" sldId="2147483709"/>
          </pc:sldLayoutMkLst>
        </pc:sldLayoutChg>
        <pc:sldLayoutChg chg="add del mod replId">
          <pc:chgData name="Kalel, Vaibhav" userId="S::vaibhav.kalel@intelizign.com::a7fb12aa-9610-439f-8c24-da96af21593d" providerId="AD" clId="Web-{83F437DE-3130-4805-A4C3-9AC4BCDD7519}" dt="2023-10-13T07:27:56.531" v="190"/>
          <pc:sldLayoutMkLst>
            <pc:docMk/>
            <pc:sldMasterMk cId="3945387957" sldId="2147483702"/>
            <pc:sldLayoutMk cId="1177211780" sldId="2147483710"/>
          </pc:sldLayoutMkLst>
        </pc:sldLayoutChg>
        <pc:sldLayoutChg chg="add del mod replId">
          <pc:chgData name="Kalel, Vaibhav" userId="S::vaibhav.kalel@intelizign.com::a7fb12aa-9610-439f-8c24-da96af21593d" providerId="AD" clId="Web-{83F437DE-3130-4805-A4C3-9AC4BCDD7519}" dt="2023-10-13T07:27:56.531" v="190"/>
          <pc:sldLayoutMkLst>
            <pc:docMk/>
            <pc:sldMasterMk cId="3945387957" sldId="2147483702"/>
            <pc:sldLayoutMk cId="2313731274" sldId="2147483711"/>
          </pc:sldLayoutMkLst>
        </pc:sldLayoutChg>
        <pc:sldLayoutChg chg="add del mod replId">
          <pc:chgData name="Kalel, Vaibhav" userId="S::vaibhav.kalel@intelizign.com::a7fb12aa-9610-439f-8c24-da96af21593d" providerId="AD" clId="Web-{83F437DE-3130-4805-A4C3-9AC4BCDD7519}" dt="2023-10-13T07:27:56.531" v="190"/>
          <pc:sldLayoutMkLst>
            <pc:docMk/>
            <pc:sldMasterMk cId="3945387957" sldId="2147483702"/>
            <pc:sldLayoutMk cId="3162532073" sldId="2147483712"/>
          </pc:sldLayoutMkLst>
        </pc:sldLayoutChg>
        <pc:sldLayoutChg chg="add del mod replId">
          <pc:chgData name="Kalel, Vaibhav" userId="S::vaibhav.kalel@intelizign.com::a7fb12aa-9610-439f-8c24-da96af21593d" providerId="AD" clId="Web-{83F437DE-3130-4805-A4C3-9AC4BCDD7519}" dt="2023-10-13T07:27:56.531" v="190"/>
          <pc:sldLayoutMkLst>
            <pc:docMk/>
            <pc:sldMasterMk cId="3945387957" sldId="2147483702"/>
            <pc:sldLayoutMk cId="2265772246" sldId="2147483713"/>
          </pc:sldLayoutMkLst>
        </pc:sldLayoutChg>
      </pc:sldMasterChg>
      <pc:sldMasterChg chg="add del addSldLayout delSldLayout modSldLayout">
        <pc:chgData name="Kalel, Vaibhav" userId="S::vaibhav.kalel@intelizign.com::a7fb12aa-9610-439f-8c24-da96af21593d" providerId="AD" clId="Web-{83F437DE-3130-4805-A4C3-9AC4BCDD7519}" dt="2023-10-13T07:28:02.453" v="191"/>
        <pc:sldMasterMkLst>
          <pc:docMk/>
          <pc:sldMasterMk cId="251296611" sldId="2147483714"/>
        </pc:sldMasterMkLst>
        <pc:sldLayoutChg chg="add del mod replId">
          <pc:chgData name="Kalel, Vaibhav" userId="S::vaibhav.kalel@intelizign.com::a7fb12aa-9610-439f-8c24-da96af21593d" providerId="AD" clId="Web-{83F437DE-3130-4805-A4C3-9AC4BCDD7519}" dt="2023-10-13T07:28:02.453" v="191"/>
          <pc:sldLayoutMkLst>
            <pc:docMk/>
            <pc:sldMasterMk cId="251296611" sldId="2147483714"/>
            <pc:sldLayoutMk cId="1439283728" sldId="2147483715"/>
          </pc:sldLayoutMkLst>
        </pc:sldLayoutChg>
        <pc:sldLayoutChg chg="add del mod replId">
          <pc:chgData name="Kalel, Vaibhav" userId="S::vaibhav.kalel@intelizign.com::a7fb12aa-9610-439f-8c24-da96af21593d" providerId="AD" clId="Web-{83F437DE-3130-4805-A4C3-9AC4BCDD7519}" dt="2023-10-13T07:28:02.453" v="191"/>
          <pc:sldLayoutMkLst>
            <pc:docMk/>
            <pc:sldMasterMk cId="251296611" sldId="2147483714"/>
            <pc:sldLayoutMk cId="1629503294" sldId="2147483716"/>
          </pc:sldLayoutMkLst>
        </pc:sldLayoutChg>
        <pc:sldLayoutChg chg="add del mod replId">
          <pc:chgData name="Kalel, Vaibhav" userId="S::vaibhav.kalel@intelizign.com::a7fb12aa-9610-439f-8c24-da96af21593d" providerId="AD" clId="Web-{83F437DE-3130-4805-A4C3-9AC4BCDD7519}" dt="2023-10-13T07:28:02.453" v="191"/>
          <pc:sldLayoutMkLst>
            <pc:docMk/>
            <pc:sldMasterMk cId="251296611" sldId="2147483714"/>
            <pc:sldLayoutMk cId="3258765645" sldId="2147483717"/>
          </pc:sldLayoutMkLst>
        </pc:sldLayoutChg>
        <pc:sldLayoutChg chg="add del mod replId">
          <pc:chgData name="Kalel, Vaibhav" userId="S::vaibhav.kalel@intelizign.com::a7fb12aa-9610-439f-8c24-da96af21593d" providerId="AD" clId="Web-{83F437DE-3130-4805-A4C3-9AC4BCDD7519}" dt="2023-10-13T07:28:02.453" v="191"/>
          <pc:sldLayoutMkLst>
            <pc:docMk/>
            <pc:sldMasterMk cId="251296611" sldId="2147483714"/>
            <pc:sldLayoutMk cId="2800197361" sldId="2147483718"/>
          </pc:sldLayoutMkLst>
        </pc:sldLayoutChg>
        <pc:sldLayoutChg chg="add del mod replId">
          <pc:chgData name="Kalel, Vaibhav" userId="S::vaibhav.kalel@intelizign.com::a7fb12aa-9610-439f-8c24-da96af21593d" providerId="AD" clId="Web-{83F437DE-3130-4805-A4C3-9AC4BCDD7519}" dt="2023-10-13T07:28:02.453" v="191"/>
          <pc:sldLayoutMkLst>
            <pc:docMk/>
            <pc:sldMasterMk cId="251296611" sldId="2147483714"/>
            <pc:sldLayoutMk cId="3430241506" sldId="2147483719"/>
          </pc:sldLayoutMkLst>
        </pc:sldLayoutChg>
        <pc:sldLayoutChg chg="add del mod replId">
          <pc:chgData name="Kalel, Vaibhav" userId="S::vaibhav.kalel@intelizign.com::a7fb12aa-9610-439f-8c24-da96af21593d" providerId="AD" clId="Web-{83F437DE-3130-4805-A4C3-9AC4BCDD7519}" dt="2023-10-13T07:28:02.453" v="191"/>
          <pc:sldLayoutMkLst>
            <pc:docMk/>
            <pc:sldMasterMk cId="251296611" sldId="2147483714"/>
            <pc:sldLayoutMk cId="3377714806" sldId="2147483720"/>
          </pc:sldLayoutMkLst>
        </pc:sldLayoutChg>
        <pc:sldLayoutChg chg="add del mod replId">
          <pc:chgData name="Kalel, Vaibhav" userId="S::vaibhav.kalel@intelizign.com::a7fb12aa-9610-439f-8c24-da96af21593d" providerId="AD" clId="Web-{83F437DE-3130-4805-A4C3-9AC4BCDD7519}" dt="2023-10-13T07:28:02.453" v="191"/>
          <pc:sldLayoutMkLst>
            <pc:docMk/>
            <pc:sldMasterMk cId="251296611" sldId="2147483714"/>
            <pc:sldLayoutMk cId="3380557527" sldId="2147483721"/>
          </pc:sldLayoutMkLst>
        </pc:sldLayoutChg>
        <pc:sldLayoutChg chg="add del mod replId">
          <pc:chgData name="Kalel, Vaibhav" userId="S::vaibhav.kalel@intelizign.com::a7fb12aa-9610-439f-8c24-da96af21593d" providerId="AD" clId="Web-{83F437DE-3130-4805-A4C3-9AC4BCDD7519}" dt="2023-10-13T07:28:02.453" v="191"/>
          <pc:sldLayoutMkLst>
            <pc:docMk/>
            <pc:sldMasterMk cId="251296611" sldId="2147483714"/>
            <pc:sldLayoutMk cId="4165243471" sldId="2147483722"/>
          </pc:sldLayoutMkLst>
        </pc:sldLayoutChg>
        <pc:sldLayoutChg chg="add del mod replId">
          <pc:chgData name="Kalel, Vaibhav" userId="S::vaibhav.kalel@intelizign.com::a7fb12aa-9610-439f-8c24-da96af21593d" providerId="AD" clId="Web-{83F437DE-3130-4805-A4C3-9AC4BCDD7519}" dt="2023-10-13T07:28:02.453" v="191"/>
          <pc:sldLayoutMkLst>
            <pc:docMk/>
            <pc:sldMasterMk cId="251296611" sldId="2147483714"/>
            <pc:sldLayoutMk cId="1456714642" sldId="2147483723"/>
          </pc:sldLayoutMkLst>
        </pc:sldLayoutChg>
        <pc:sldLayoutChg chg="add del mod replId">
          <pc:chgData name="Kalel, Vaibhav" userId="S::vaibhav.kalel@intelizign.com::a7fb12aa-9610-439f-8c24-da96af21593d" providerId="AD" clId="Web-{83F437DE-3130-4805-A4C3-9AC4BCDD7519}" dt="2023-10-13T07:28:02.453" v="191"/>
          <pc:sldLayoutMkLst>
            <pc:docMk/>
            <pc:sldMasterMk cId="251296611" sldId="2147483714"/>
            <pc:sldLayoutMk cId="3976090215" sldId="2147483724"/>
          </pc:sldLayoutMkLst>
        </pc:sldLayoutChg>
        <pc:sldLayoutChg chg="add del mod replId">
          <pc:chgData name="Kalel, Vaibhav" userId="S::vaibhav.kalel@intelizign.com::a7fb12aa-9610-439f-8c24-da96af21593d" providerId="AD" clId="Web-{83F437DE-3130-4805-A4C3-9AC4BCDD7519}" dt="2023-10-13T07:28:02.453" v="191"/>
          <pc:sldLayoutMkLst>
            <pc:docMk/>
            <pc:sldMasterMk cId="251296611" sldId="2147483714"/>
            <pc:sldLayoutMk cId="1447419" sldId="2147483725"/>
          </pc:sldLayoutMkLst>
        </pc:sldLayoutChg>
      </pc:sldMasterChg>
      <pc:sldMasterChg chg="add del addSldLayout delSldLayout modSldLayout">
        <pc:chgData name="Kalel, Vaibhav" userId="S::vaibhav.kalel@intelizign.com::a7fb12aa-9610-439f-8c24-da96af21593d" providerId="AD" clId="Web-{83F437DE-3130-4805-A4C3-9AC4BCDD7519}" dt="2023-10-13T07:28:04.047" v="192"/>
        <pc:sldMasterMkLst>
          <pc:docMk/>
          <pc:sldMasterMk cId="3255689799" sldId="2147483726"/>
        </pc:sldMasterMkLst>
        <pc:sldLayoutChg chg="add del mod replId">
          <pc:chgData name="Kalel, Vaibhav" userId="S::vaibhav.kalel@intelizign.com::a7fb12aa-9610-439f-8c24-da96af21593d" providerId="AD" clId="Web-{83F437DE-3130-4805-A4C3-9AC4BCDD7519}" dt="2023-10-13T07:28:04.047" v="192"/>
          <pc:sldLayoutMkLst>
            <pc:docMk/>
            <pc:sldMasterMk cId="3255689799" sldId="2147483726"/>
            <pc:sldLayoutMk cId="1257318655" sldId="2147483727"/>
          </pc:sldLayoutMkLst>
        </pc:sldLayoutChg>
        <pc:sldLayoutChg chg="add del mod replId">
          <pc:chgData name="Kalel, Vaibhav" userId="S::vaibhav.kalel@intelizign.com::a7fb12aa-9610-439f-8c24-da96af21593d" providerId="AD" clId="Web-{83F437DE-3130-4805-A4C3-9AC4BCDD7519}" dt="2023-10-13T07:28:04.047" v="192"/>
          <pc:sldLayoutMkLst>
            <pc:docMk/>
            <pc:sldMasterMk cId="3255689799" sldId="2147483726"/>
            <pc:sldLayoutMk cId="1324071400" sldId="2147483728"/>
          </pc:sldLayoutMkLst>
        </pc:sldLayoutChg>
        <pc:sldLayoutChg chg="add del mod replId">
          <pc:chgData name="Kalel, Vaibhav" userId="S::vaibhav.kalel@intelizign.com::a7fb12aa-9610-439f-8c24-da96af21593d" providerId="AD" clId="Web-{83F437DE-3130-4805-A4C3-9AC4BCDD7519}" dt="2023-10-13T07:28:04.047" v="192"/>
          <pc:sldLayoutMkLst>
            <pc:docMk/>
            <pc:sldMasterMk cId="3255689799" sldId="2147483726"/>
            <pc:sldLayoutMk cId="386388199" sldId="2147483729"/>
          </pc:sldLayoutMkLst>
        </pc:sldLayoutChg>
        <pc:sldLayoutChg chg="add del mod replId">
          <pc:chgData name="Kalel, Vaibhav" userId="S::vaibhav.kalel@intelizign.com::a7fb12aa-9610-439f-8c24-da96af21593d" providerId="AD" clId="Web-{83F437DE-3130-4805-A4C3-9AC4BCDD7519}" dt="2023-10-13T07:28:04.047" v="192"/>
          <pc:sldLayoutMkLst>
            <pc:docMk/>
            <pc:sldMasterMk cId="3255689799" sldId="2147483726"/>
            <pc:sldLayoutMk cId="1299062439" sldId="2147483730"/>
          </pc:sldLayoutMkLst>
        </pc:sldLayoutChg>
        <pc:sldLayoutChg chg="add del mod replId">
          <pc:chgData name="Kalel, Vaibhav" userId="S::vaibhav.kalel@intelizign.com::a7fb12aa-9610-439f-8c24-da96af21593d" providerId="AD" clId="Web-{83F437DE-3130-4805-A4C3-9AC4BCDD7519}" dt="2023-10-13T07:28:04.047" v="192"/>
          <pc:sldLayoutMkLst>
            <pc:docMk/>
            <pc:sldMasterMk cId="3255689799" sldId="2147483726"/>
            <pc:sldLayoutMk cId="2210888279" sldId="2147483731"/>
          </pc:sldLayoutMkLst>
        </pc:sldLayoutChg>
        <pc:sldLayoutChg chg="add del mod replId">
          <pc:chgData name="Kalel, Vaibhav" userId="S::vaibhav.kalel@intelizign.com::a7fb12aa-9610-439f-8c24-da96af21593d" providerId="AD" clId="Web-{83F437DE-3130-4805-A4C3-9AC4BCDD7519}" dt="2023-10-13T07:28:04.047" v="192"/>
          <pc:sldLayoutMkLst>
            <pc:docMk/>
            <pc:sldMasterMk cId="3255689799" sldId="2147483726"/>
            <pc:sldLayoutMk cId="78920820" sldId="2147483732"/>
          </pc:sldLayoutMkLst>
        </pc:sldLayoutChg>
        <pc:sldLayoutChg chg="add del mod replId">
          <pc:chgData name="Kalel, Vaibhav" userId="S::vaibhav.kalel@intelizign.com::a7fb12aa-9610-439f-8c24-da96af21593d" providerId="AD" clId="Web-{83F437DE-3130-4805-A4C3-9AC4BCDD7519}" dt="2023-10-13T07:28:04.047" v="192"/>
          <pc:sldLayoutMkLst>
            <pc:docMk/>
            <pc:sldMasterMk cId="3255689799" sldId="2147483726"/>
            <pc:sldLayoutMk cId="2685236924" sldId="2147483733"/>
          </pc:sldLayoutMkLst>
        </pc:sldLayoutChg>
        <pc:sldLayoutChg chg="add del mod replId">
          <pc:chgData name="Kalel, Vaibhav" userId="S::vaibhav.kalel@intelizign.com::a7fb12aa-9610-439f-8c24-da96af21593d" providerId="AD" clId="Web-{83F437DE-3130-4805-A4C3-9AC4BCDD7519}" dt="2023-10-13T07:28:04.047" v="192"/>
          <pc:sldLayoutMkLst>
            <pc:docMk/>
            <pc:sldMasterMk cId="3255689799" sldId="2147483726"/>
            <pc:sldLayoutMk cId="673281304" sldId="2147483734"/>
          </pc:sldLayoutMkLst>
        </pc:sldLayoutChg>
        <pc:sldLayoutChg chg="add del mod replId">
          <pc:chgData name="Kalel, Vaibhav" userId="S::vaibhav.kalel@intelizign.com::a7fb12aa-9610-439f-8c24-da96af21593d" providerId="AD" clId="Web-{83F437DE-3130-4805-A4C3-9AC4BCDD7519}" dt="2023-10-13T07:28:04.047" v="192"/>
          <pc:sldLayoutMkLst>
            <pc:docMk/>
            <pc:sldMasterMk cId="3255689799" sldId="2147483726"/>
            <pc:sldLayoutMk cId="502558285" sldId="2147483735"/>
          </pc:sldLayoutMkLst>
        </pc:sldLayoutChg>
        <pc:sldLayoutChg chg="add del mod replId">
          <pc:chgData name="Kalel, Vaibhav" userId="S::vaibhav.kalel@intelizign.com::a7fb12aa-9610-439f-8c24-da96af21593d" providerId="AD" clId="Web-{83F437DE-3130-4805-A4C3-9AC4BCDD7519}" dt="2023-10-13T07:28:04.047" v="192"/>
          <pc:sldLayoutMkLst>
            <pc:docMk/>
            <pc:sldMasterMk cId="3255689799" sldId="2147483726"/>
            <pc:sldLayoutMk cId="507652388" sldId="2147483736"/>
          </pc:sldLayoutMkLst>
        </pc:sldLayoutChg>
        <pc:sldLayoutChg chg="add del mod replId">
          <pc:chgData name="Kalel, Vaibhav" userId="S::vaibhav.kalel@intelizign.com::a7fb12aa-9610-439f-8c24-da96af21593d" providerId="AD" clId="Web-{83F437DE-3130-4805-A4C3-9AC4BCDD7519}" dt="2023-10-13T07:28:04.047" v="192"/>
          <pc:sldLayoutMkLst>
            <pc:docMk/>
            <pc:sldMasterMk cId="3255689799" sldId="2147483726"/>
            <pc:sldLayoutMk cId="2493869983" sldId="2147483737"/>
          </pc:sldLayoutMkLst>
        </pc:sldLayoutChg>
      </pc:sldMasterChg>
      <pc:sldMasterChg chg="add del addSldLayout delSldLayout modSldLayout">
        <pc:chgData name="Kalel, Vaibhav" userId="S::vaibhav.kalel@intelizign.com::a7fb12aa-9610-439f-8c24-da96af21593d" providerId="AD" clId="Web-{83F437DE-3130-4805-A4C3-9AC4BCDD7519}" dt="2023-10-13T07:28:08.453" v="193"/>
        <pc:sldMasterMkLst>
          <pc:docMk/>
          <pc:sldMasterMk cId="1304049529" sldId="2147483738"/>
        </pc:sldMasterMkLst>
        <pc:sldLayoutChg chg="add del mod replId">
          <pc:chgData name="Kalel, Vaibhav" userId="S::vaibhav.kalel@intelizign.com::a7fb12aa-9610-439f-8c24-da96af21593d" providerId="AD" clId="Web-{83F437DE-3130-4805-A4C3-9AC4BCDD7519}" dt="2023-10-13T07:28:08.453" v="193"/>
          <pc:sldLayoutMkLst>
            <pc:docMk/>
            <pc:sldMasterMk cId="1304049529" sldId="2147483738"/>
            <pc:sldLayoutMk cId="2339198913" sldId="2147483739"/>
          </pc:sldLayoutMkLst>
        </pc:sldLayoutChg>
        <pc:sldLayoutChg chg="add del mod replId">
          <pc:chgData name="Kalel, Vaibhav" userId="S::vaibhav.kalel@intelizign.com::a7fb12aa-9610-439f-8c24-da96af21593d" providerId="AD" clId="Web-{83F437DE-3130-4805-A4C3-9AC4BCDD7519}" dt="2023-10-13T07:28:08.453" v="193"/>
          <pc:sldLayoutMkLst>
            <pc:docMk/>
            <pc:sldMasterMk cId="1304049529" sldId="2147483738"/>
            <pc:sldLayoutMk cId="666866595" sldId="2147483740"/>
          </pc:sldLayoutMkLst>
        </pc:sldLayoutChg>
        <pc:sldLayoutChg chg="add del mod replId">
          <pc:chgData name="Kalel, Vaibhav" userId="S::vaibhav.kalel@intelizign.com::a7fb12aa-9610-439f-8c24-da96af21593d" providerId="AD" clId="Web-{83F437DE-3130-4805-A4C3-9AC4BCDD7519}" dt="2023-10-13T07:28:08.453" v="193"/>
          <pc:sldLayoutMkLst>
            <pc:docMk/>
            <pc:sldMasterMk cId="1304049529" sldId="2147483738"/>
            <pc:sldLayoutMk cId="3696527350" sldId="2147483741"/>
          </pc:sldLayoutMkLst>
        </pc:sldLayoutChg>
        <pc:sldLayoutChg chg="add del mod replId">
          <pc:chgData name="Kalel, Vaibhav" userId="S::vaibhav.kalel@intelizign.com::a7fb12aa-9610-439f-8c24-da96af21593d" providerId="AD" clId="Web-{83F437DE-3130-4805-A4C3-9AC4BCDD7519}" dt="2023-10-13T07:28:08.453" v="193"/>
          <pc:sldLayoutMkLst>
            <pc:docMk/>
            <pc:sldMasterMk cId="1304049529" sldId="2147483738"/>
            <pc:sldLayoutMk cId="1912258854" sldId="2147483742"/>
          </pc:sldLayoutMkLst>
        </pc:sldLayoutChg>
        <pc:sldLayoutChg chg="add del mod replId">
          <pc:chgData name="Kalel, Vaibhav" userId="S::vaibhav.kalel@intelizign.com::a7fb12aa-9610-439f-8c24-da96af21593d" providerId="AD" clId="Web-{83F437DE-3130-4805-A4C3-9AC4BCDD7519}" dt="2023-10-13T07:28:08.453" v="193"/>
          <pc:sldLayoutMkLst>
            <pc:docMk/>
            <pc:sldMasterMk cId="1304049529" sldId="2147483738"/>
            <pc:sldLayoutMk cId="2761017227" sldId="2147483743"/>
          </pc:sldLayoutMkLst>
        </pc:sldLayoutChg>
        <pc:sldLayoutChg chg="add del mod replId">
          <pc:chgData name="Kalel, Vaibhav" userId="S::vaibhav.kalel@intelizign.com::a7fb12aa-9610-439f-8c24-da96af21593d" providerId="AD" clId="Web-{83F437DE-3130-4805-A4C3-9AC4BCDD7519}" dt="2023-10-13T07:28:08.453" v="193"/>
          <pc:sldLayoutMkLst>
            <pc:docMk/>
            <pc:sldMasterMk cId="1304049529" sldId="2147483738"/>
            <pc:sldLayoutMk cId="1791744978" sldId="2147483744"/>
          </pc:sldLayoutMkLst>
        </pc:sldLayoutChg>
        <pc:sldLayoutChg chg="add del mod replId">
          <pc:chgData name="Kalel, Vaibhav" userId="S::vaibhav.kalel@intelizign.com::a7fb12aa-9610-439f-8c24-da96af21593d" providerId="AD" clId="Web-{83F437DE-3130-4805-A4C3-9AC4BCDD7519}" dt="2023-10-13T07:28:08.453" v="193"/>
          <pc:sldLayoutMkLst>
            <pc:docMk/>
            <pc:sldMasterMk cId="1304049529" sldId="2147483738"/>
            <pc:sldLayoutMk cId="812334896" sldId="2147483745"/>
          </pc:sldLayoutMkLst>
        </pc:sldLayoutChg>
        <pc:sldLayoutChg chg="add del mod replId">
          <pc:chgData name="Kalel, Vaibhav" userId="S::vaibhav.kalel@intelizign.com::a7fb12aa-9610-439f-8c24-da96af21593d" providerId="AD" clId="Web-{83F437DE-3130-4805-A4C3-9AC4BCDD7519}" dt="2023-10-13T07:28:08.453" v="193"/>
          <pc:sldLayoutMkLst>
            <pc:docMk/>
            <pc:sldMasterMk cId="1304049529" sldId="2147483738"/>
            <pc:sldLayoutMk cId="61614024" sldId="2147483746"/>
          </pc:sldLayoutMkLst>
        </pc:sldLayoutChg>
        <pc:sldLayoutChg chg="add del mod replId">
          <pc:chgData name="Kalel, Vaibhav" userId="S::vaibhav.kalel@intelizign.com::a7fb12aa-9610-439f-8c24-da96af21593d" providerId="AD" clId="Web-{83F437DE-3130-4805-A4C3-9AC4BCDD7519}" dt="2023-10-13T07:28:08.453" v="193"/>
          <pc:sldLayoutMkLst>
            <pc:docMk/>
            <pc:sldMasterMk cId="1304049529" sldId="2147483738"/>
            <pc:sldLayoutMk cId="2789631508" sldId="2147483747"/>
          </pc:sldLayoutMkLst>
        </pc:sldLayoutChg>
        <pc:sldLayoutChg chg="add del mod replId">
          <pc:chgData name="Kalel, Vaibhav" userId="S::vaibhav.kalel@intelizign.com::a7fb12aa-9610-439f-8c24-da96af21593d" providerId="AD" clId="Web-{83F437DE-3130-4805-A4C3-9AC4BCDD7519}" dt="2023-10-13T07:28:08.453" v="193"/>
          <pc:sldLayoutMkLst>
            <pc:docMk/>
            <pc:sldMasterMk cId="1304049529" sldId="2147483738"/>
            <pc:sldLayoutMk cId="1496672598" sldId="2147483748"/>
          </pc:sldLayoutMkLst>
        </pc:sldLayoutChg>
        <pc:sldLayoutChg chg="add del mod replId">
          <pc:chgData name="Kalel, Vaibhav" userId="S::vaibhav.kalel@intelizign.com::a7fb12aa-9610-439f-8c24-da96af21593d" providerId="AD" clId="Web-{83F437DE-3130-4805-A4C3-9AC4BCDD7519}" dt="2023-10-13T07:28:08.453" v="193"/>
          <pc:sldLayoutMkLst>
            <pc:docMk/>
            <pc:sldMasterMk cId="1304049529" sldId="2147483738"/>
            <pc:sldLayoutMk cId="1363789330" sldId="2147483749"/>
          </pc:sldLayoutMkLst>
        </pc:sldLayoutChg>
      </pc:sldMasterChg>
      <pc:sldMasterChg chg="add del addSldLayout delSldLayout modSldLayout">
        <pc:chgData name="Kalel, Vaibhav" userId="S::vaibhav.kalel@intelizign.com::a7fb12aa-9610-439f-8c24-da96af21593d" providerId="AD" clId="Web-{83F437DE-3130-4805-A4C3-9AC4BCDD7519}" dt="2023-10-13T07:28:11.344" v="194"/>
        <pc:sldMasterMkLst>
          <pc:docMk/>
          <pc:sldMasterMk cId="3125684969" sldId="2147483750"/>
        </pc:sldMasterMkLst>
        <pc:sldLayoutChg chg="add del mod replId">
          <pc:chgData name="Kalel, Vaibhav" userId="S::vaibhav.kalel@intelizign.com::a7fb12aa-9610-439f-8c24-da96af21593d" providerId="AD" clId="Web-{83F437DE-3130-4805-A4C3-9AC4BCDD7519}" dt="2023-10-13T07:28:11.344" v="194"/>
          <pc:sldLayoutMkLst>
            <pc:docMk/>
            <pc:sldMasterMk cId="3125684969" sldId="2147483750"/>
            <pc:sldLayoutMk cId="985249850" sldId="2147483751"/>
          </pc:sldLayoutMkLst>
        </pc:sldLayoutChg>
        <pc:sldLayoutChg chg="add del mod replId">
          <pc:chgData name="Kalel, Vaibhav" userId="S::vaibhav.kalel@intelizign.com::a7fb12aa-9610-439f-8c24-da96af21593d" providerId="AD" clId="Web-{83F437DE-3130-4805-A4C3-9AC4BCDD7519}" dt="2023-10-13T07:28:11.344" v="194"/>
          <pc:sldLayoutMkLst>
            <pc:docMk/>
            <pc:sldMasterMk cId="3125684969" sldId="2147483750"/>
            <pc:sldLayoutMk cId="1032415525" sldId="2147483752"/>
          </pc:sldLayoutMkLst>
        </pc:sldLayoutChg>
        <pc:sldLayoutChg chg="add del mod replId">
          <pc:chgData name="Kalel, Vaibhav" userId="S::vaibhav.kalel@intelizign.com::a7fb12aa-9610-439f-8c24-da96af21593d" providerId="AD" clId="Web-{83F437DE-3130-4805-A4C3-9AC4BCDD7519}" dt="2023-10-13T07:28:11.344" v="194"/>
          <pc:sldLayoutMkLst>
            <pc:docMk/>
            <pc:sldMasterMk cId="3125684969" sldId="2147483750"/>
            <pc:sldLayoutMk cId="2805810665" sldId="2147483753"/>
          </pc:sldLayoutMkLst>
        </pc:sldLayoutChg>
        <pc:sldLayoutChg chg="add del mod replId">
          <pc:chgData name="Kalel, Vaibhav" userId="S::vaibhav.kalel@intelizign.com::a7fb12aa-9610-439f-8c24-da96af21593d" providerId="AD" clId="Web-{83F437DE-3130-4805-A4C3-9AC4BCDD7519}" dt="2023-10-13T07:28:11.344" v="194"/>
          <pc:sldLayoutMkLst>
            <pc:docMk/>
            <pc:sldMasterMk cId="3125684969" sldId="2147483750"/>
            <pc:sldLayoutMk cId="813471112" sldId="2147483754"/>
          </pc:sldLayoutMkLst>
        </pc:sldLayoutChg>
        <pc:sldLayoutChg chg="add del mod replId">
          <pc:chgData name="Kalel, Vaibhav" userId="S::vaibhav.kalel@intelizign.com::a7fb12aa-9610-439f-8c24-da96af21593d" providerId="AD" clId="Web-{83F437DE-3130-4805-A4C3-9AC4BCDD7519}" dt="2023-10-13T07:28:11.344" v="194"/>
          <pc:sldLayoutMkLst>
            <pc:docMk/>
            <pc:sldMasterMk cId="3125684969" sldId="2147483750"/>
            <pc:sldLayoutMk cId="499664815" sldId="2147483755"/>
          </pc:sldLayoutMkLst>
        </pc:sldLayoutChg>
        <pc:sldLayoutChg chg="add del mod replId">
          <pc:chgData name="Kalel, Vaibhav" userId="S::vaibhav.kalel@intelizign.com::a7fb12aa-9610-439f-8c24-da96af21593d" providerId="AD" clId="Web-{83F437DE-3130-4805-A4C3-9AC4BCDD7519}" dt="2023-10-13T07:28:11.344" v="194"/>
          <pc:sldLayoutMkLst>
            <pc:docMk/>
            <pc:sldMasterMk cId="3125684969" sldId="2147483750"/>
            <pc:sldLayoutMk cId="1496220705" sldId="2147483756"/>
          </pc:sldLayoutMkLst>
        </pc:sldLayoutChg>
        <pc:sldLayoutChg chg="add del mod replId">
          <pc:chgData name="Kalel, Vaibhav" userId="S::vaibhav.kalel@intelizign.com::a7fb12aa-9610-439f-8c24-da96af21593d" providerId="AD" clId="Web-{83F437DE-3130-4805-A4C3-9AC4BCDD7519}" dt="2023-10-13T07:28:11.344" v="194"/>
          <pc:sldLayoutMkLst>
            <pc:docMk/>
            <pc:sldMasterMk cId="3125684969" sldId="2147483750"/>
            <pc:sldLayoutMk cId="1007337826" sldId="2147483757"/>
          </pc:sldLayoutMkLst>
        </pc:sldLayoutChg>
        <pc:sldLayoutChg chg="add del mod replId">
          <pc:chgData name="Kalel, Vaibhav" userId="S::vaibhav.kalel@intelizign.com::a7fb12aa-9610-439f-8c24-da96af21593d" providerId="AD" clId="Web-{83F437DE-3130-4805-A4C3-9AC4BCDD7519}" dt="2023-10-13T07:28:11.344" v="194"/>
          <pc:sldLayoutMkLst>
            <pc:docMk/>
            <pc:sldMasterMk cId="3125684969" sldId="2147483750"/>
            <pc:sldLayoutMk cId="1236747387" sldId="2147483758"/>
          </pc:sldLayoutMkLst>
        </pc:sldLayoutChg>
        <pc:sldLayoutChg chg="add del mod replId">
          <pc:chgData name="Kalel, Vaibhav" userId="S::vaibhav.kalel@intelizign.com::a7fb12aa-9610-439f-8c24-da96af21593d" providerId="AD" clId="Web-{83F437DE-3130-4805-A4C3-9AC4BCDD7519}" dt="2023-10-13T07:28:11.344" v="194"/>
          <pc:sldLayoutMkLst>
            <pc:docMk/>
            <pc:sldMasterMk cId="3125684969" sldId="2147483750"/>
            <pc:sldLayoutMk cId="274370252" sldId="2147483759"/>
          </pc:sldLayoutMkLst>
        </pc:sldLayoutChg>
        <pc:sldLayoutChg chg="add del mod replId">
          <pc:chgData name="Kalel, Vaibhav" userId="S::vaibhav.kalel@intelizign.com::a7fb12aa-9610-439f-8c24-da96af21593d" providerId="AD" clId="Web-{83F437DE-3130-4805-A4C3-9AC4BCDD7519}" dt="2023-10-13T07:28:11.344" v="194"/>
          <pc:sldLayoutMkLst>
            <pc:docMk/>
            <pc:sldMasterMk cId="3125684969" sldId="2147483750"/>
            <pc:sldLayoutMk cId="2719137519" sldId="2147483760"/>
          </pc:sldLayoutMkLst>
        </pc:sldLayoutChg>
        <pc:sldLayoutChg chg="add del mod replId">
          <pc:chgData name="Kalel, Vaibhav" userId="S::vaibhav.kalel@intelizign.com::a7fb12aa-9610-439f-8c24-da96af21593d" providerId="AD" clId="Web-{83F437DE-3130-4805-A4C3-9AC4BCDD7519}" dt="2023-10-13T07:28:11.344" v="194"/>
          <pc:sldLayoutMkLst>
            <pc:docMk/>
            <pc:sldMasterMk cId="3125684969" sldId="2147483750"/>
            <pc:sldLayoutMk cId="3976918250" sldId="2147483761"/>
          </pc:sldLayoutMkLst>
        </pc:sldLayoutChg>
      </pc:sldMasterChg>
      <pc:sldMasterChg chg="add del addSldLayout delSldLayout modSldLayout">
        <pc:chgData name="Kalel, Vaibhav" userId="S::vaibhav.kalel@intelizign.com::a7fb12aa-9610-439f-8c24-da96af21593d" providerId="AD" clId="Web-{83F437DE-3130-4805-A4C3-9AC4BCDD7519}" dt="2023-10-13T07:28:13.609" v="195"/>
        <pc:sldMasterMkLst>
          <pc:docMk/>
          <pc:sldMasterMk cId="3554358161" sldId="2147483762"/>
        </pc:sldMasterMkLst>
        <pc:sldLayoutChg chg="add del mod replId">
          <pc:chgData name="Kalel, Vaibhav" userId="S::vaibhav.kalel@intelizign.com::a7fb12aa-9610-439f-8c24-da96af21593d" providerId="AD" clId="Web-{83F437DE-3130-4805-A4C3-9AC4BCDD7519}" dt="2023-10-13T07:28:13.609" v="195"/>
          <pc:sldLayoutMkLst>
            <pc:docMk/>
            <pc:sldMasterMk cId="3554358161" sldId="2147483762"/>
            <pc:sldLayoutMk cId="620867305" sldId="2147483763"/>
          </pc:sldLayoutMkLst>
        </pc:sldLayoutChg>
        <pc:sldLayoutChg chg="add del mod replId">
          <pc:chgData name="Kalel, Vaibhav" userId="S::vaibhav.kalel@intelizign.com::a7fb12aa-9610-439f-8c24-da96af21593d" providerId="AD" clId="Web-{83F437DE-3130-4805-A4C3-9AC4BCDD7519}" dt="2023-10-13T07:28:13.609" v="195"/>
          <pc:sldLayoutMkLst>
            <pc:docMk/>
            <pc:sldMasterMk cId="3554358161" sldId="2147483762"/>
            <pc:sldLayoutMk cId="3272473917" sldId="2147483764"/>
          </pc:sldLayoutMkLst>
        </pc:sldLayoutChg>
        <pc:sldLayoutChg chg="add del mod replId">
          <pc:chgData name="Kalel, Vaibhav" userId="S::vaibhav.kalel@intelizign.com::a7fb12aa-9610-439f-8c24-da96af21593d" providerId="AD" clId="Web-{83F437DE-3130-4805-A4C3-9AC4BCDD7519}" dt="2023-10-13T07:28:13.609" v="195"/>
          <pc:sldLayoutMkLst>
            <pc:docMk/>
            <pc:sldMasterMk cId="3554358161" sldId="2147483762"/>
            <pc:sldLayoutMk cId="2285006986" sldId="2147483765"/>
          </pc:sldLayoutMkLst>
        </pc:sldLayoutChg>
        <pc:sldLayoutChg chg="add del mod replId">
          <pc:chgData name="Kalel, Vaibhav" userId="S::vaibhav.kalel@intelizign.com::a7fb12aa-9610-439f-8c24-da96af21593d" providerId="AD" clId="Web-{83F437DE-3130-4805-A4C3-9AC4BCDD7519}" dt="2023-10-13T07:28:13.609" v="195"/>
          <pc:sldLayoutMkLst>
            <pc:docMk/>
            <pc:sldMasterMk cId="3554358161" sldId="2147483762"/>
            <pc:sldLayoutMk cId="1234552581" sldId="2147483766"/>
          </pc:sldLayoutMkLst>
        </pc:sldLayoutChg>
        <pc:sldLayoutChg chg="add del mod replId">
          <pc:chgData name="Kalel, Vaibhav" userId="S::vaibhav.kalel@intelizign.com::a7fb12aa-9610-439f-8c24-da96af21593d" providerId="AD" clId="Web-{83F437DE-3130-4805-A4C3-9AC4BCDD7519}" dt="2023-10-13T07:28:13.609" v="195"/>
          <pc:sldLayoutMkLst>
            <pc:docMk/>
            <pc:sldMasterMk cId="3554358161" sldId="2147483762"/>
            <pc:sldLayoutMk cId="1006573539" sldId="2147483767"/>
          </pc:sldLayoutMkLst>
        </pc:sldLayoutChg>
        <pc:sldLayoutChg chg="add del mod replId">
          <pc:chgData name="Kalel, Vaibhav" userId="S::vaibhav.kalel@intelizign.com::a7fb12aa-9610-439f-8c24-da96af21593d" providerId="AD" clId="Web-{83F437DE-3130-4805-A4C3-9AC4BCDD7519}" dt="2023-10-13T07:28:13.609" v="195"/>
          <pc:sldLayoutMkLst>
            <pc:docMk/>
            <pc:sldMasterMk cId="3554358161" sldId="2147483762"/>
            <pc:sldLayoutMk cId="3158156375" sldId="2147483768"/>
          </pc:sldLayoutMkLst>
        </pc:sldLayoutChg>
        <pc:sldLayoutChg chg="add del mod replId">
          <pc:chgData name="Kalel, Vaibhav" userId="S::vaibhav.kalel@intelizign.com::a7fb12aa-9610-439f-8c24-da96af21593d" providerId="AD" clId="Web-{83F437DE-3130-4805-A4C3-9AC4BCDD7519}" dt="2023-10-13T07:28:13.609" v="195"/>
          <pc:sldLayoutMkLst>
            <pc:docMk/>
            <pc:sldMasterMk cId="3554358161" sldId="2147483762"/>
            <pc:sldLayoutMk cId="2631958067" sldId="2147483769"/>
          </pc:sldLayoutMkLst>
        </pc:sldLayoutChg>
        <pc:sldLayoutChg chg="add del mod replId">
          <pc:chgData name="Kalel, Vaibhav" userId="S::vaibhav.kalel@intelizign.com::a7fb12aa-9610-439f-8c24-da96af21593d" providerId="AD" clId="Web-{83F437DE-3130-4805-A4C3-9AC4BCDD7519}" dt="2023-10-13T07:28:13.609" v="195"/>
          <pc:sldLayoutMkLst>
            <pc:docMk/>
            <pc:sldMasterMk cId="3554358161" sldId="2147483762"/>
            <pc:sldLayoutMk cId="2067097492" sldId="2147483770"/>
          </pc:sldLayoutMkLst>
        </pc:sldLayoutChg>
        <pc:sldLayoutChg chg="add del mod replId">
          <pc:chgData name="Kalel, Vaibhav" userId="S::vaibhav.kalel@intelizign.com::a7fb12aa-9610-439f-8c24-da96af21593d" providerId="AD" clId="Web-{83F437DE-3130-4805-A4C3-9AC4BCDD7519}" dt="2023-10-13T07:28:13.609" v="195"/>
          <pc:sldLayoutMkLst>
            <pc:docMk/>
            <pc:sldMasterMk cId="3554358161" sldId="2147483762"/>
            <pc:sldLayoutMk cId="1984400468" sldId="2147483771"/>
          </pc:sldLayoutMkLst>
        </pc:sldLayoutChg>
        <pc:sldLayoutChg chg="add del mod replId">
          <pc:chgData name="Kalel, Vaibhav" userId="S::vaibhav.kalel@intelizign.com::a7fb12aa-9610-439f-8c24-da96af21593d" providerId="AD" clId="Web-{83F437DE-3130-4805-A4C3-9AC4BCDD7519}" dt="2023-10-13T07:28:13.609" v="195"/>
          <pc:sldLayoutMkLst>
            <pc:docMk/>
            <pc:sldMasterMk cId="3554358161" sldId="2147483762"/>
            <pc:sldLayoutMk cId="2817122823" sldId="2147483772"/>
          </pc:sldLayoutMkLst>
        </pc:sldLayoutChg>
        <pc:sldLayoutChg chg="add del mod replId">
          <pc:chgData name="Kalel, Vaibhav" userId="S::vaibhav.kalel@intelizign.com::a7fb12aa-9610-439f-8c24-da96af21593d" providerId="AD" clId="Web-{83F437DE-3130-4805-A4C3-9AC4BCDD7519}" dt="2023-10-13T07:28:13.609" v="195"/>
          <pc:sldLayoutMkLst>
            <pc:docMk/>
            <pc:sldMasterMk cId="3554358161" sldId="2147483762"/>
            <pc:sldLayoutMk cId="2112908994" sldId="2147483773"/>
          </pc:sldLayoutMkLst>
        </pc:sldLayoutChg>
      </pc:sldMasterChg>
      <pc:sldMasterChg chg="add addSldLayout modSldLayout">
        <pc:chgData name="Kalel, Vaibhav" userId="S::vaibhav.kalel@intelizign.com::a7fb12aa-9610-439f-8c24-da96af21593d" providerId="AD" clId="Web-{83F437DE-3130-4805-A4C3-9AC4BCDD7519}" dt="2023-10-13T07:28:13.609" v="195"/>
        <pc:sldMasterMkLst>
          <pc:docMk/>
          <pc:sldMasterMk cId="549964393" sldId="2147483774"/>
        </pc:sldMasterMkLst>
        <pc:sldLayoutChg chg="add mod replId">
          <pc:chgData name="Kalel, Vaibhav" userId="S::vaibhav.kalel@intelizign.com::a7fb12aa-9610-439f-8c24-da96af21593d" providerId="AD" clId="Web-{83F437DE-3130-4805-A4C3-9AC4BCDD7519}" dt="2023-10-13T07:28:13.609" v="195"/>
          <pc:sldLayoutMkLst>
            <pc:docMk/>
            <pc:sldMasterMk cId="549964393" sldId="2147483774"/>
            <pc:sldLayoutMk cId="2031864533" sldId="2147483775"/>
          </pc:sldLayoutMkLst>
        </pc:sldLayoutChg>
        <pc:sldLayoutChg chg="add mod replId">
          <pc:chgData name="Kalel, Vaibhav" userId="S::vaibhav.kalel@intelizign.com::a7fb12aa-9610-439f-8c24-da96af21593d" providerId="AD" clId="Web-{83F437DE-3130-4805-A4C3-9AC4BCDD7519}" dt="2023-10-13T07:28:13.609" v="195"/>
          <pc:sldLayoutMkLst>
            <pc:docMk/>
            <pc:sldMasterMk cId="549964393" sldId="2147483774"/>
            <pc:sldLayoutMk cId="1135239514" sldId="2147483776"/>
          </pc:sldLayoutMkLst>
        </pc:sldLayoutChg>
        <pc:sldLayoutChg chg="add mod replId">
          <pc:chgData name="Kalel, Vaibhav" userId="S::vaibhav.kalel@intelizign.com::a7fb12aa-9610-439f-8c24-da96af21593d" providerId="AD" clId="Web-{83F437DE-3130-4805-A4C3-9AC4BCDD7519}" dt="2023-10-13T07:28:13.609" v="195"/>
          <pc:sldLayoutMkLst>
            <pc:docMk/>
            <pc:sldMasterMk cId="549964393" sldId="2147483774"/>
            <pc:sldLayoutMk cId="147157444" sldId="2147483777"/>
          </pc:sldLayoutMkLst>
        </pc:sldLayoutChg>
        <pc:sldLayoutChg chg="add mod replId">
          <pc:chgData name="Kalel, Vaibhav" userId="S::vaibhav.kalel@intelizign.com::a7fb12aa-9610-439f-8c24-da96af21593d" providerId="AD" clId="Web-{83F437DE-3130-4805-A4C3-9AC4BCDD7519}" dt="2023-10-13T07:28:13.609" v="195"/>
          <pc:sldLayoutMkLst>
            <pc:docMk/>
            <pc:sldMasterMk cId="549964393" sldId="2147483774"/>
            <pc:sldLayoutMk cId="2241359539" sldId="2147483778"/>
          </pc:sldLayoutMkLst>
        </pc:sldLayoutChg>
        <pc:sldLayoutChg chg="add mod replId">
          <pc:chgData name="Kalel, Vaibhav" userId="S::vaibhav.kalel@intelizign.com::a7fb12aa-9610-439f-8c24-da96af21593d" providerId="AD" clId="Web-{83F437DE-3130-4805-A4C3-9AC4BCDD7519}" dt="2023-10-13T07:28:13.609" v="195"/>
          <pc:sldLayoutMkLst>
            <pc:docMk/>
            <pc:sldMasterMk cId="549964393" sldId="2147483774"/>
            <pc:sldLayoutMk cId="41758700" sldId="2147483779"/>
          </pc:sldLayoutMkLst>
        </pc:sldLayoutChg>
        <pc:sldLayoutChg chg="add mod replId">
          <pc:chgData name="Kalel, Vaibhav" userId="S::vaibhav.kalel@intelizign.com::a7fb12aa-9610-439f-8c24-da96af21593d" providerId="AD" clId="Web-{83F437DE-3130-4805-A4C3-9AC4BCDD7519}" dt="2023-10-13T07:28:13.609" v="195"/>
          <pc:sldLayoutMkLst>
            <pc:docMk/>
            <pc:sldMasterMk cId="549964393" sldId="2147483774"/>
            <pc:sldLayoutMk cId="4232164621" sldId="2147483780"/>
          </pc:sldLayoutMkLst>
        </pc:sldLayoutChg>
        <pc:sldLayoutChg chg="add mod replId">
          <pc:chgData name="Kalel, Vaibhav" userId="S::vaibhav.kalel@intelizign.com::a7fb12aa-9610-439f-8c24-da96af21593d" providerId="AD" clId="Web-{83F437DE-3130-4805-A4C3-9AC4BCDD7519}" dt="2023-10-13T07:28:13.609" v="195"/>
          <pc:sldLayoutMkLst>
            <pc:docMk/>
            <pc:sldMasterMk cId="549964393" sldId="2147483774"/>
            <pc:sldLayoutMk cId="3811732176" sldId="2147483781"/>
          </pc:sldLayoutMkLst>
        </pc:sldLayoutChg>
        <pc:sldLayoutChg chg="add mod replId">
          <pc:chgData name="Kalel, Vaibhav" userId="S::vaibhav.kalel@intelizign.com::a7fb12aa-9610-439f-8c24-da96af21593d" providerId="AD" clId="Web-{83F437DE-3130-4805-A4C3-9AC4BCDD7519}" dt="2023-10-13T07:28:13.609" v="195"/>
          <pc:sldLayoutMkLst>
            <pc:docMk/>
            <pc:sldMasterMk cId="549964393" sldId="2147483774"/>
            <pc:sldLayoutMk cId="283546567" sldId="2147483782"/>
          </pc:sldLayoutMkLst>
        </pc:sldLayoutChg>
        <pc:sldLayoutChg chg="add mod replId">
          <pc:chgData name="Kalel, Vaibhav" userId="S::vaibhav.kalel@intelizign.com::a7fb12aa-9610-439f-8c24-da96af21593d" providerId="AD" clId="Web-{83F437DE-3130-4805-A4C3-9AC4BCDD7519}" dt="2023-10-13T07:28:13.609" v="195"/>
          <pc:sldLayoutMkLst>
            <pc:docMk/>
            <pc:sldMasterMk cId="549964393" sldId="2147483774"/>
            <pc:sldLayoutMk cId="1329005475" sldId="2147483783"/>
          </pc:sldLayoutMkLst>
        </pc:sldLayoutChg>
        <pc:sldLayoutChg chg="add mod replId">
          <pc:chgData name="Kalel, Vaibhav" userId="S::vaibhav.kalel@intelizign.com::a7fb12aa-9610-439f-8c24-da96af21593d" providerId="AD" clId="Web-{83F437DE-3130-4805-A4C3-9AC4BCDD7519}" dt="2023-10-13T07:28:13.609" v="195"/>
          <pc:sldLayoutMkLst>
            <pc:docMk/>
            <pc:sldMasterMk cId="549964393" sldId="2147483774"/>
            <pc:sldLayoutMk cId="641185544" sldId="2147483784"/>
          </pc:sldLayoutMkLst>
        </pc:sldLayoutChg>
        <pc:sldLayoutChg chg="add mod replId">
          <pc:chgData name="Kalel, Vaibhav" userId="S::vaibhav.kalel@intelizign.com::a7fb12aa-9610-439f-8c24-da96af21593d" providerId="AD" clId="Web-{83F437DE-3130-4805-A4C3-9AC4BCDD7519}" dt="2023-10-13T07:28:13.609" v="195"/>
          <pc:sldLayoutMkLst>
            <pc:docMk/>
            <pc:sldMasterMk cId="549964393" sldId="2147483774"/>
            <pc:sldLayoutMk cId="3032931241" sldId="2147483785"/>
          </pc:sldLayoutMkLst>
        </pc:sldLayoutChg>
      </pc:sldMasterChg>
    </pc:docChg>
  </pc:docChgLst>
  <pc:docChgLst>
    <pc:chgData name="Kalel, Vaibhav" userId="S::vaibhav.kalel@intelizign.com::a7fb12aa-9610-439f-8c24-da96af21593d" providerId="AD" clId="Web-{A7E6EB98-3843-3BA6-A9AB-4AEA7DC1B466}"/>
    <pc:docChg chg="addSld modSld">
      <pc:chgData name="Kalel, Vaibhav" userId="S::vaibhav.kalel@intelizign.com::a7fb12aa-9610-439f-8c24-da96af21593d" providerId="AD" clId="Web-{A7E6EB98-3843-3BA6-A9AB-4AEA7DC1B466}" dt="2023-10-14T03:17:37.492" v="716" actId="1076"/>
      <pc:docMkLst>
        <pc:docMk/>
      </pc:docMkLst>
      <pc:sldChg chg="modSp">
        <pc:chgData name="Kalel, Vaibhav" userId="S::vaibhav.kalel@intelizign.com::a7fb12aa-9610-439f-8c24-da96af21593d" providerId="AD" clId="Web-{A7E6EB98-3843-3BA6-A9AB-4AEA7DC1B466}" dt="2023-10-14T02:35:06.223" v="1" actId="20577"/>
        <pc:sldMkLst>
          <pc:docMk/>
          <pc:sldMk cId="546593513" sldId="266"/>
        </pc:sldMkLst>
        <pc:spChg chg="mod">
          <ac:chgData name="Kalel, Vaibhav" userId="S::vaibhav.kalel@intelizign.com::a7fb12aa-9610-439f-8c24-da96af21593d" providerId="AD" clId="Web-{A7E6EB98-3843-3BA6-A9AB-4AEA7DC1B466}" dt="2023-10-14T02:35:06.223" v="1" actId="20577"/>
          <ac:spMkLst>
            <pc:docMk/>
            <pc:sldMk cId="546593513" sldId="266"/>
            <ac:spMk id="2" creationId="{D420EC9C-1251-B81C-D89A-B05EB6F10744}"/>
          </ac:spMkLst>
        </pc:spChg>
        <pc:picChg chg="mod">
          <ac:chgData name="Kalel, Vaibhav" userId="S::vaibhav.kalel@intelizign.com::a7fb12aa-9610-439f-8c24-da96af21593d" providerId="AD" clId="Web-{A7E6EB98-3843-3BA6-A9AB-4AEA7DC1B466}" dt="2023-10-14T02:34:54.176" v="0" actId="14100"/>
          <ac:picMkLst>
            <pc:docMk/>
            <pc:sldMk cId="546593513" sldId="266"/>
            <ac:picMk id="4" creationId="{A36DEB98-7E59-642A-8446-C427E8BB559C}"/>
          </ac:picMkLst>
        </pc:picChg>
      </pc:sldChg>
      <pc:sldChg chg="addSp delSp modSp new mod setBg">
        <pc:chgData name="Kalel, Vaibhav" userId="S::vaibhav.kalel@intelizign.com::a7fb12aa-9610-439f-8c24-da96af21593d" providerId="AD" clId="Web-{A7E6EB98-3843-3BA6-A9AB-4AEA7DC1B466}" dt="2023-10-14T02:40:45.077" v="32" actId="20577"/>
        <pc:sldMkLst>
          <pc:docMk/>
          <pc:sldMk cId="271782779" sldId="267"/>
        </pc:sldMkLst>
        <pc:spChg chg="mod">
          <ac:chgData name="Kalel, Vaibhav" userId="S::vaibhav.kalel@intelizign.com::a7fb12aa-9610-439f-8c24-da96af21593d" providerId="AD" clId="Web-{A7E6EB98-3843-3BA6-A9AB-4AEA7DC1B466}" dt="2023-10-14T02:40:45.077" v="32" actId="20577"/>
          <ac:spMkLst>
            <pc:docMk/>
            <pc:sldMk cId="271782779" sldId="267"/>
            <ac:spMk id="2" creationId="{6432C4B8-6E58-999D-E550-65400A4C0E19}"/>
          </ac:spMkLst>
        </pc:spChg>
        <pc:spChg chg="del mod">
          <ac:chgData name="Kalel, Vaibhav" userId="S::vaibhav.kalel@intelizign.com::a7fb12aa-9610-439f-8c24-da96af21593d" providerId="AD" clId="Web-{A7E6EB98-3843-3BA6-A9AB-4AEA7DC1B466}" dt="2023-10-14T02:39:38.232" v="21"/>
          <ac:spMkLst>
            <pc:docMk/>
            <pc:sldMk cId="271782779" sldId="267"/>
            <ac:spMk id="3" creationId="{DF0F564F-2EA4-1A66-6F2B-A030E760ECCD}"/>
          </ac:spMkLst>
        </pc:spChg>
        <pc:spChg chg="add">
          <ac:chgData name="Kalel, Vaibhav" userId="S::vaibhav.kalel@intelizign.com::a7fb12aa-9610-439f-8c24-da96af21593d" providerId="AD" clId="Web-{A7E6EB98-3843-3BA6-A9AB-4AEA7DC1B466}" dt="2023-10-14T02:40:30.405" v="29"/>
          <ac:spMkLst>
            <pc:docMk/>
            <pc:sldMk cId="271782779" sldId="267"/>
            <ac:spMk id="9" creationId="{D12DDE76-C203-4047-9998-63900085B5E8}"/>
          </ac:spMkLst>
        </pc:spChg>
        <pc:picChg chg="add mod ord">
          <ac:chgData name="Kalel, Vaibhav" userId="S::vaibhav.kalel@intelizign.com::a7fb12aa-9610-439f-8c24-da96af21593d" providerId="AD" clId="Web-{A7E6EB98-3843-3BA6-A9AB-4AEA7DC1B466}" dt="2023-10-14T02:40:30.405" v="29"/>
          <ac:picMkLst>
            <pc:docMk/>
            <pc:sldMk cId="271782779" sldId="267"/>
            <ac:picMk id="4" creationId="{7683EB59-DC45-C660-AF43-4809503B8527}"/>
          </ac:picMkLst>
        </pc:picChg>
      </pc:sldChg>
      <pc:sldChg chg="addSp delSp modSp new mod setBg">
        <pc:chgData name="Kalel, Vaibhav" userId="S::vaibhav.kalel@intelizign.com::a7fb12aa-9610-439f-8c24-da96af21593d" providerId="AD" clId="Web-{A7E6EB98-3843-3BA6-A9AB-4AEA7DC1B466}" dt="2023-10-14T03:17:37.492" v="716" actId="1076"/>
        <pc:sldMkLst>
          <pc:docMk/>
          <pc:sldMk cId="904928748" sldId="268"/>
        </pc:sldMkLst>
        <pc:spChg chg="mod">
          <ac:chgData name="Kalel, Vaibhav" userId="S::vaibhav.kalel@intelizign.com::a7fb12aa-9610-439f-8c24-da96af21593d" providerId="AD" clId="Web-{A7E6EB98-3843-3BA6-A9AB-4AEA7DC1B466}" dt="2023-10-14T03:12:54.858" v="524"/>
          <ac:spMkLst>
            <pc:docMk/>
            <pc:sldMk cId="904928748" sldId="268"/>
            <ac:spMk id="2" creationId="{9681C503-49C2-AD5D-8CAE-13AFB34A9CCF}"/>
          </ac:spMkLst>
        </pc:spChg>
        <pc:spChg chg="mod">
          <ac:chgData name="Kalel, Vaibhav" userId="S::vaibhav.kalel@intelizign.com::a7fb12aa-9610-439f-8c24-da96af21593d" providerId="AD" clId="Web-{A7E6EB98-3843-3BA6-A9AB-4AEA7DC1B466}" dt="2023-10-14T03:12:54.858" v="524"/>
          <ac:spMkLst>
            <pc:docMk/>
            <pc:sldMk cId="904928748" sldId="268"/>
            <ac:spMk id="3" creationId="{E32F46B9-8E7B-98DE-47C0-3F46A34509E7}"/>
          </ac:spMkLst>
        </pc:spChg>
        <pc:spChg chg="add del">
          <ac:chgData name="Kalel, Vaibhav" userId="S::vaibhav.kalel@intelizign.com::a7fb12aa-9610-439f-8c24-da96af21593d" providerId="AD" clId="Web-{A7E6EB98-3843-3BA6-A9AB-4AEA7DC1B466}" dt="2023-10-14T03:00:21.928" v="182"/>
          <ac:spMkLst>
            <pc:docMk/>
            <pc:sldMk cId="904928748" sldId="268"/>
            <ac:spMk id="9" creationId="{2B97F24A-32CE-4C1C-A50D-3016B394DCFB}"/>
          </ac:spMkLst>
        </pc:spChg>
        <pc:spChg chg="add del">
          <ac:chgData name="Kalel, Vaibhav" userId="S::vaibhav.kalel@intelizign.com::a7fb12aa-9610-439f-8c24-da96af21593d" providerId="AD" clId="Web-{A7E6EB98-3843-3BA6-A9AB-4AEA7DC1B466}" dt="2023-10-14T03:00:21.928" v="182"/>
          <ac:spMkLst>
            <pc:docMk/>
            <pc:sldMk cId="904928748" sldId="268"/>
            <ac:spMk id="11" creationId="{CD8B4F24-440B-49E9-B85D-733523DC064B}"/>
          </ac:spMkLst>
        </pc:spChg>
        <pc:spChg chg="add del">
          <ac:chgData name="Kalel, Vaibhav" userId="S::vaibhav.kalel@intelizign.com::a7fb12aa-9610-439f-8c24-da96af21593d" providerId="AD" clId="Web-{A7E6EB98-3843-3BA6-A9AB-4AEA7DC1B466}" dt="2023-10-14T03:11:49.746" v="479"/>
          <ac:spMkLst>
            <pc:docMk/>
            <pc:sldMk cId="904928748" sldId="268"/>
            <ac:spMk id="16" creationId="{2B97F24A-32CE-4C1C-A50D-3016B394DCFB}"/>
          </ac:spMkLst>
        </pc:spChg>
        <pc:spChg chg="add del">
          <ac:chgData name="Kalel, Vaibhav" userId="S::vaibhav.kalel@intelizign.com::a7fb12aa-9610-439f-8c24-da96af21593d" providerId="AD" clId="Web-{A7E6EB98-3843-3BA6-A9AB-4AEA7DC1B466}" dt="2023-10-14T03:11:49.746" v="479"/>
          <ac:spMkLst>
            <pc:docMk/>
            <pc:sldMk cId="904928748" sldId="268"/>
            <ac:spMk id="18" creationId="{CD8B4F24-440B-49E9-B85D-733523DC064B}"/>
          </ac:spMkLst>
        </pc:spChg>
        <pc:spChg chg="add del">
          <ac:chgData name="Kalel, Vaibhav" userId="S::vaibhav.kalel@intelizign.com::a7fb12aa-9610-439f-8c24-da96af21593d" providerId="AD" clId="Web-{A7E6EB98-3843-3BA6-A9AB-4AEA7DC1B466}" dt="2023-10-14T03:12:54.858" v="524"/>
          <ac:spMkLst>
            <pc:docMk/>
            <pc:sldMk cId="904928748" sldId="268"/>
            <ac:spMk id="23" creationId="{1E020063-2385-44AC-BD67-258E1F0B9FCE}"/>
          </ac:spMkLst>
        </pc:spChg>
        <pc:spChg chg="add del">
          <ac:chgData name="Kalel, Vaibhav" userId="S::vaibhav.kalel@intelizign.com::a7fb12aa-9610-439f-8c24-da96af21593d" providerId="AD" clId="Web-{A7E6EB98-3843-3BA6-A9AB-4AEA7DC1B466}" dt="2023-10-14T03:12:54.858" v="524"/>
          <ac:spMkLst>
            <pc:docMk/>
            <pc:sldMk cId="904928748" sldId="268"/>
            <ac:spMk id="25" creationId="{7E014A0B-5338-4077-AFE9-A90D04D4492B}"/>
          </ac:spMkLst>
        </pc:spChg>
        <pc:spChg chg="add">
          <ac:chgData name="Kalel, Vaibhav" userId="S::vaibhav.kalel@intelizign.com::a7fb12aa-9610-439f-8c24-da96af21593d" providerId="AD" clId="Web-{A7E6EB98-3843-3BA6-A9AB-4AEA7DC1B466}" dt="2023-10-14T03:12:54.858" v="524"/>
          <ac:spMkLst>
            <pc:docMk/>
            <pc:sldMk cId="904928748" sldId="268"/>
            <ac:spMk id="42" creationId="{4AC6B390-BC59-4F1D-A0EE-D71A92F0A0B2}"/>
          </ac:spMkLst>
        </pc:spChg>
        <pc:spChg chg="add">
          <ac:chgData name="Kalel, Vaibhav" userId="S::vaibhav.kalel@intelizign.com::a7fb12aa-9610-439f-8c24-da96af21593d" providerId="AD" clId="Web-{A7E6EB98-3843-3BA6-A9AB-4AEA7DC1B466}" dt="2023-10-14T03:12:54.858" v="524"/>
          <ac:spMkLst>
            <pc:docMk/>
            <pc:sldMk cId="904928748" sldId="268"/>
            <ac:spMk id="44" creationId="{B6C60D79-16F1-4C4B-B7E3-7634E7069CDE}"/>
          </ac:spMkLst>
        </pc:spChg>
        <pc:spChg chg="add">
          <ac:chgData name="Kalel, Vaibhav" userId="S::vaibhav.kalel@intelizign.com::a7fb12aa-9610-439f-8c24-da96af21593d" providerId="AD" clId="Web-{A7E6EB98-3843-3BA6-A9AB-4AEA7DC1B466}" dt="2023-10-14T03:12:54.858" v="524"/>
          <ac:spMkLst>
            <pc:docMk/>
            <pc:sldMk cId="904928748" sldId="268"/>
            <ac:spMk id="46" creationId="{426B127E-6498-4C77-9C9D-4553A5113B80}"/>
          </ac:spMkLst>
        </pc:spChg>
        <pc:grpChg chg="add del">
          <ac:chgData name="Kalel, Vaibhav" userId="S::vaibhav.kalel@intelizign.com::a7fb12aa-9610-439f-8c24-da96af21593d" providerId="AD" clId="Web-{A7E6EB98-3843-3BA6-A9AB-4AEA7DC1B466}" dt="2023-10-14T03:12:54.858" v="524"/>
          <ac:grpSpMkLst>
            <pc:docMk/>
            <pc:sldMk cId="904928748" sldId="268"/>
            <ac:grpSpMk id="27" creationId="{78127680-150F-4A90-9950-F66392578116}"/>
          </ac:grpSpMkLst>
        </pc:grpChg>
        <pc:grpChg chg="add del">
          <ac:chgData name="Kalel, Vaibhav" userId="S::vaibhav.kalel@intelizign.com::a7fb12aa-9610-439f-8c24-da96af21593d" providerId="AD" clId="Web-{A7E6EB98-3843-3BA6-A9AB-4AEA7DC1B466}" dt="2023-10-14T03:12:54.858" v="524"/>
          <ac:grpSpMkLst>
            <pc:docMk/>
            <pc:sldMk cId="904928748" sldId="268"/>
            <ac:grpSpMk id="33" creationId="{466920E5-8640-4C24-A775-8647637094A7}"/>
          </ac:grpSpMkLst>
        </pc:grpChg>
        <pc:graphicFrameChg chg="add del mod modGraphic">
          <ac:chgData name="Kalel, Vaibhav" userId="S::vaibhav.kalel@intelizign.com::a7fb12aa-9610-439f-8c24-da96af21593d" providerId="AD" clId="Web-{A7E6EB98-3843-3BA6-A9AB-4AEA7DC1B466}" dt="2023-10-14T02:58:35.221" v="127"/>
          <ac:graphicFrameMkLst>
            <pc:docMk/>
            <pc:sldMk cId="904928748" sldId="268"/>
            <ac:graphicFrameMk id="4" creationId="{8116E078-A1D8-DAB7-81A5-BF51D2224A90}"/>
          </ac:graphicFrameMkLst>
        </pc:graphicFrameChg>
        <pc:graphicFrameChg chg="add del mod modGraphic">
          <ac:chgData name="Kalel, Vaibhav" userId="S::vaibhav.kalel@intelizign.com::a7fb12aa-9610-439f-8c24-da96af21593d" providerId="AD" clId="Web-{A7E6EB98-3843-3BA6-A9AB-4AEA7DC1B466}" dt="2023-10-14T02:59:53.942" v="175"/>
          <ac:graphicFrameMkLst>
            <pc:docMk/>
            <pc:sldMk cId="904928748" sldId="268"/>
            <ac:graphicFrameMk id="5" creationId="{11B42767-8E06-89C1-AAF0-E6861BB12EE1}"/>
          </ac:graphicFrameMkLst>
        </pc:graphicFrameChg>
        <pc:graphicFrameChg chg="add mod modGraphic">
          <ac:chgData name="Kalel, Vaibhav" userId="S::vaibhav.kalel@intelizign.com::a7fb12aa-9610-439f-8c24-da96af21593d" providerId="AD" clId="Web-{A7E6EB98-3843-3BA6-A9AB-4AEA7DC1B466}" dt="2023-10-14T03:17:37.492" v="716" actId="1076"/>
          <ac:graphicFrameMkLst>
            <pc:docMk/>
            <pc:sldMk cId="904928748" sldId="268"/>
            <ac:graphicFrameMk id="6" creationId="{EF972CFC-BEF8-BBFA-D04E-CE0EEC842831}"/>
          </ac:graphicFrameMkLst>
        </pc:graphicFrameChg>
      </pc:sldChg>
    </pc:docChg>
  </pc:docChgLst>
  <pc:docChgLst>
    <pc:chgData name="Kalel, Vaibhav" userId="S::vaibhav.kalel@intelizign.com::a7fb12aa-9610-439f-8c24-da96af21593d" providerId="AD" clId="Web-{5140C4F4-7EAB-6FD6-F46E-A22CD5253E67}"/>
    <pc:docChg chg="addSld modSld">
      <pc:chgData name="Kalel, Vaibhav" userId="S::vaibhav.kalel@intelizign.com::a7fb12aa-9610-439f-8c24-da96af21593d" providerId="AD" clId="Web-{5140C4F4-7EAB-6FD6-F46E-A22CD5253E67}" dt="2023-10-14T04:11:33.716" v="402"/>
      <pc:docMkLst>
        <pc:docMk/>
      </pc:docMkLst>
      <pc:sldChg chg="addSp delSp modSp addAnim">
        <pc:chgData name="Kalel, Vaibhav" userId="S::vaibhav.kalel@intelizign.com::a7fb12aa-9610-439f-8c24-da96af21593d" providerId="AD" clId="Web-{5140C4F4-7EAB-6FD6-F46E-A22CD5253E67}" dt="2023-10-14T04:07:10.911" v="392" actId="20577"/>
        <pc:sldMkLst>
          <pc:docMk/>
          <pc:sldMk cId="109857222" sldId="256"/>
        </pc:sldMkLst>
        <pc:spChg chg="mod ord">
          <ac:chgData name="Kalel, Vaibhav" userId="S::vaibhav.kalel@intelizign.com::a7fb12aa-9610-439f-8c24-da96af21593d" providerId="AD" clId="Web-{5140C4F4-7EAB-6FD6-F46E-A22CD5253E67}" dt="2023-10-14T04:07:10.911" v="392" actId="20577"/>
          <ac:spMkLst>
            <pc:docMk/>
            <pc:sldMk cId="109857222" sldId="256"/>
            <ac:spMk id="2" creationId="{00000000-0000-0000-0000-000000000000}"/>
          </ac:spMkLst>
        </pc:spChg>
        <pc:spChg chg="add del mod">
          <ac:chgData name="Kalel, Vaibhav" userId="S::vaibhav.kalel@intelizign.com::a7fb12aa-9610-439f-8c24-da96af21593d" providerId="AD" clId="Web-{5140C4F4-7EAB-6FD6-F46E-A22CD5253E67}" dt="2023-10-14T04:02:01.152" v="365"/>
          <ac:spMkLst>
            <pc:docMk/>
            <pc:sldMk cId="109857222" sldId="256"/>
            <ac:spMk id="4" creationId="{4C33E806-7D60-A8D7-D79B-852B28A952A8}"/>
          </ac:spMkLst>
        </pc:spChg>
        <pc:spChg chg="del">
          <ac:chgData name="Kalel, Vaibhav" userId="S::vaibhav.kalel@intelizign.com::a7fb12aa-9610-439f-8c24-da96af21593d" providerId="AD" clId="Web-{5140C4F4-7EAB-6FD6-F46E-A22CD5253E67}" dt="2023-10-14T04:00:25.525" v="349"/>
          <ac:spMkLst>
            <pc:docMk/>
            <pc:sldMk cId="109857222" sldId="256"/>
            <ac:spMk id="9" creationId="{A3363022-C969-41E9-8EB2-E4C94908C1FA}"/>
          </ac:spMkLst>
        </pc:spChg>
        <pc:spChg chg="del">
          <ac:chgData name="Kalel, Vaibhav" userId="S::vaibhav.kalel@intelizign.com::a7fb12aa-9610-439f-8c24-da96af21593d" providerId="AD" clId="Web-{5140C4F4-7EAB-6FD6-F46E-A22CD5253E67}" dt="2023-10-14T04:00:25.525" v="349"/>
          <ac:spMkLst>
            <pc:docMk/>
            <pc:sldMk cId="109857222" sldId="256"/>
            <ac:spMk id="11" creationId="{8D1AD6B3-BE88-4CEB-BA17-790657CC4729}"/>
          </ac:spMkLst>
        </pc:spChg>
        <pc:spChg chg="add del">
          <ac:chgData name="Kalel, Vaibhav" userId="S::vaibhav.kalel@intelizign.com::a7fb12aa-9610-439f-8c24-da96af21593d" providerId="AD" clId="Web-{5140C4F4-7EAB-6FD6-F46E-A22CD5253E67}" dt="2023-10-14T04:01:44.574" v="360"/>
          <ac:spMkLst>
            <pc:docMk/>
            <pc:sldMk cId="109857222" sldId="256"/>
            <ac:spMk id="21" creationId="{8930EBA3-4D2E-42E8-B828-834555328D85}"/>
          </ac:spMkLst>
        </pc:spChg>
        <pc:spChg chg="add del">
          <ac:chgData name="Kalel, Vaibhav" userId="S::vaibhav.kalel@intelizign.com::a7fb12aa-9610-439f-8c24-da96af21593d" providerId="AD" clId="Web-{5140C4F4-7EAB-6FD6-F46E-A22CD5253E67}" dt="2023-10-14T04:01:44.574" v="360"/>
          <ac:spMkLst>
            <pc:docMk/>
            <pc:sldMk cId="109857222" sldId="256"/>
            <ac:spMk id="23" creationId="{E58B2195-5055-402F-A3E7-53FF0E4980C3}"/>
          </ac:spMkLst>
        </pc:spChg>
        <pc:spChg chg="add del">
          <ac:chgData name="Kalel, Vaibhav" userId="S::vaibhav.kalel@intelizign.com::a7fb12aa-9610-439f-8c24-da96af21593d" providerId="AD" clId="Web-{5140C4F4-7EAB-6FD6-F46E-A22CD5253E67}" dt="2023-10-14T04:01:44.574" v="360"/>
          <ac:spMkLst>
            <pc:docMk/>
            <pc:sldMk cId="109857222" sldId="256"/>
            <ac:spMk id="25" creationId="{528AA953-F4F9-4DC5-97C7-491F4AF937DC}"/>
          </ac:spMkLst>
        </pc:spChg>
        <pc:spChg chg="add del">
          <ac:chgData name="Kalel, Vaibhav" userId="S::vaibhav.kalel@intelizign.com::a7fb12aa-9610-439f-8c24-da96af21593d" providerId="AD" clId="Web-{5140C4F4-7EAB-6FD6-F46E-A22CD5253E67}" dt="2023-10-14T04:06:03.613" v="370"/>
          <ac:spMkLst>
            <pc:docMk/>
            <pc:sldMk cId="109857222" sldId="256"/>
            <ac:spMk id="30" creationId="{2151139A-886F-4B97-8815-729AD3831BBD}"/>
          </ac:spMkLst>
        </pc:spChg>
        <pc:spChg chg="add del">
          <ac:chgData name="Kalel, Vaibhav" userId="S::vaibhav.kalel@intelizign.com::a7fb12aa-9610-439f-8c24-da96af21593d" providerId="AD" clId="Web-{5140C4F4-7EAB-6FD6-F46E-A22CD5253E67}" dt="2023-10-14T04:06:03.613" v="370"/>
          <ac:spMkLst>
            <pc:docMk/>
            <pc:sldMk cId="109857222" sldId="256"/>
            <ac:spMk id="32" creationId="{AB5E08C4-8CDD-4623-A5B8-E998C6DEE3B7}"/>
          </ac:spMkLst>
        </pc:spChg>
        <pc:spChg chg="add del">
          <ac:chgData name="Kalel, Vaibhav" userId="S::vaibhav.kalel@intelizign.com::a7fb12aa-9610-439f-8c24-da96af21593d" providerId="AD" clId="Web-{5140C4F4-7EAB-6FD6-F46E-A22CD5253E67}" dt="2023-10-14T04:06:03.613" v="370"/>
          <ac:spMkLst>
            <pc:docMk/>
            <pc:sldMk cId="109857222" sldId="256"/>
            <ac:spMk id="34" creationId="{15F33878-D502-4FFA-8ACE-F2AECDB2A23F}"/>
          </ac:spMkLst>
        </pc:spChg>
        <pc:spChg chg="add del">
          <ac:chgData name="Kalel, Vaibhav" userId="S::vaibhav.kalel@intelizign.com::a7fb12aa-9610-439f-8c24-da96af21593d" providerId="AD" clId="Web-{5140C4F4-7EAB-6FD6-F46E-A22CD5253E67}" dt="2023-10-14T04:06:03.613" v="370"/>
          <ac:spMkLst>
            <pc:docMk/>
            <pc:sldMk cId="109857222" sldId="256"/>
            <ac:spMk id="36" creationId="{D3539FEE-81D3-4406-802E-60B20B16F4F6}"/>
          </ac:spMkLst>
        </pc:spChg>
        <pc:spChg chg="add del">
          <ac:chgData name="Kalel, Vaibhav" userId="S::vaibhav.kalel@intelizign.com::a7fb12aa-9610-439f-8c24-da96af21593d" providerId="AD" clId="Web-{5140C4F4-7EAB-6FD6-F46E-A22CD5253E67}" dt="2023-10-14T04:06:03.613" v="370"/>
          <ac:spMkLst>
            <pc:docMk/>
            <pc:sldMk cId="109857222" sldId="256"/>
            <ac:spMk id="38" creationId="{DC701763-729E-462F-A5A8-E0DEFEB1E2E4}"/>
          </ac:spMkLst>
        </pc:spChg>
        <pc:spChg chg="add del">
          <ac:chgData name="Kalel, Vaibhav" userId="S::vaibhav.kalel@intelizign.com::a7fb12aa-9610-439f-8c24-da96af21593d" providerId="AD" clId="Web-{5140C4F4-7EAB-6FD6-F46E-A22CD5253E67}" dt="2023-10-14T04:06:22.332" v="375"/>
          <ac:spMkLst>
            <pc:docMk/>
            <pc:sldMk cId="109857222" sldId="256"/>
            <ac:spMk id="43" creationId="{0A597D97-203B-498B-95D3-E90DC961039F}"/>
          </ac:spMkLst>
        </pc:spChg>
        <pc:spChg chg="add del">
          <ac:chgData name="Kalel, Vaibhav" userId="S::vaibhav.kalel@intelizign.com::a7fb12aa-9610-439f-8c24-da96af21593d" providerId="AD" clId="Web-{5140C4F4-7EAB-6FD6-F46E-A22CD5253E67}" dt="2023-10-14T04:06:22.332" v="375"/>
          <ac:spMkLst>
            <pc:docMk/>
            <pc:sldMk cId="109857222" sldId="256"/>
            <ac:spMk id="45" creationId="{6A6EF10E-DF41-4BD3-8EB4-6F646531DC26}"/>
          </ac:spMkLst>
        </pc:spChg>
        <pc:spChg chg="add del">
          <ac:chgData name="Kalel, Vaibhav" userId="S::vaibhav.kalel@intelizign.com::a7fb12aa-9610-439f-8c24-da96af21593d" providerId="AD" clId="Web-{5140C4F4-7EAB-6FD6-F46E-A22CD5253E67}" dt="2023-10-14T04:06:54.958" v="389"/>
          <ac:spMkLst>
            <pc:docMk/>
            <pc:sldMk cId="109857222" sldId="256"/>
            <ac:spMk id="50" creationId="{362D44EE-C852-4460-B8B5-C4F2BC20510C}"/>
          </ac:spMkLst>
        </pc:spChg>
        <pc:spChg chg="add del">
          <ac:chgData name="Kalel, Vaibhav" userId="S::vaibhav.kalel@intelizign.com::a7fb12aa-9610-439f-8c24-da96af21593d" providerId="AD" clId="Web-{5140C4F4-7EAB-6FD6-F46E-A22CD5253E67}" dt="2023-10-14T04:06:54.958" v="389"/>
          <ac:spMkLst>
            <pc:docMk/>
            <pc:sldMk cId="109857222" sldId="256"/>
            <ac:spMk id="52" creationId="{658970D8-8D1D-4B5C-894B-E871CC86543D}"/>
          </ac:spMkLst>
        </pc:spChg>
        <pc:spChg chg="add del">
          <ac:chgData name="Kalel, Vaibhav" userId="S::vaibhav.kalel@intelizign.com::a7fb12aa-9610-439f-8c24-da96af21593d" providerId="AD" clId="Web-{5140C4F4-7EAB-6FD6-F46E-A22CD5253E67}" dt="2023-10-14T04:06:54.958" v="389"/>
          <ac:spMkLst>
            <pc:docMk/>
            <pc:sldMk cId="109857222" sldId="256"/>
            <ac:spMk id="54" creationId="{F227E5B6-9132-43CA-B503-37A18562ADF2}"/>
          </ac:spMkLst>
        </pc:spChg>
        <pc:spChg chg="add del">
          <ac:chgData name="Kalel, Vaibhav" userId="S::vaibhav.kalel@intelizign.com::a7fb12aa-9610-439f-8c24-da96af21593d" providerId="AD" clId="Web-{5140C4F4-7EAB-6FD6-F46E-A22CD5253E67}" dt="2023-10-14T04:06:54.958" v="389"/>
          <ac:spMkLst>
            <pc:docMk/>
            <pc:sldMk cId="109857222" sldId="256"/>
            <ac:spMk id="56" creationId="{03C2051E-A88D-48E5-BACF-AAED17892722}"/>
          </ac:spMkLst>
        </pc:spChg>
        <pc:spChg chg="add del">
          <ac:chgData name="Kalel, Vaibhav" userId="S::vaibhav.kalel@intelizign.com::a7fb12aa-9610-439f-8c24-da96af21593d" providerId="AD" clId="Web-{5140C4F4-7EAB-6FD6-F46E-A22CD5253E67}" dt="2023-10-14T04:06:54.958" v="389"/>
          <ac:spMkLst>
            <pc:docMk/>
            <pc:sldMk cId="109857222" sldId="256"/>
            <ac:spMk id="58" creationId="{7821A508-2985-4905-874A-527429BAABFA}"/>
          </ac:spMkLst>
        </pc:spChg>
        <pc:spChg chg="add del">
          <ac:chgData name="Kalel, Vaibhav" userId="S::vaibhav.kalel@intelizign.com::a7fb12aa-9610-439f-8c24-da96af21593d" providerId="AD" clId="Web-{5140C4F4-7EAB-6FD6-F46E-A22CD5253E67}" dt="2023-10-14T04:06:54.958" v="389"/>
          <ac:spMkLst>
            <pc:docMk/>
            <pc:sldMk cId="109857222" sldId="256"/>
            <ac:spMk id="60" creationId="{D2929CB1-0E3C-4B2D-ADC5-0154FB33BA44}"/>
          </ac:spMkLst>
        </pc:spChg>
        <pc:spChg chg="add del">
          <ac:chgData name="Kalel, Vaibhav" userId="S::vaibhav.kalel@intelizign.com::a7fb12aa-9610-439f-8c24-da96af21593d" providerId="AD" clId="Web-{5140C4F4-7EAB-6FD6-F46E-A22CD5253E67}" dt="2023-10-14T04:06:54.958" v="389"/>
          <ac:spMkLst>
            <pc:docMk/>
            <pc:sldMk cId="109857222" sldId="256"/>
            <ac:spMk id="62" creationId="{5F2F0C84-BE8C-4DC2-A6D3-30349A801D5C}"/>
          </ac:spMkLst>
        </pc:spChg>
        <pc:spChg chg="add">
          <ac:chgData name="Kalel, Vaibhav" userId="S::vaibhav.kalel@intelizign.com::a7fb12aa-9610-439f-8c24-da96af21593d" providerId="AD" clId="Web-{5140C4F4-7EAB-6FD6-F46E-A22CD5253E67}" dt="2023-10-14T04:06:54.958" v="389"/>
          <ac:spMkLst>
            <pc:docMk/>
            <pc:sldMk cId="109857222" sldId="256"/>
            <ac:spMk id="67" creationId="{D4906370-1564-49FA-A802-58546B3922DC}"/>
          </ac:spMkLst>
        </pc:spChg>
        <pc:spChg chg="add">
          <ac:chgData name="Kalel, Vaibhav" userId="S::vaibhav.kalel@intelizign.com::a7fb12aa-9610-439f-8c24-da96af21593d" providerId="AD" clId="Web-{5140C4F4-7EAB-6FD6-F46E-A22CD5253E67}" dt="2023-10-14T04:06:54.958" v="389"/>
          <ac:spMkLst>
            <pc:docMk/>
            <pc:sldMk cId="109857222" sldId="256"/>
            <ac:spMk id="69" creationId="{EF640709-BDFD-453B-B75D-6212E7A870BA}"/>
          </ac:spMkLst>
        </pc:spChg>
        <pc:spChg chg="add">
          <ac:chgData name="Kalel, Vaibhav" userId="S::vaibhav.kalel@intelizign.com::a7fb12aa-9610-439f-8c24-da96af21593d" providerId="AD" clId="Web-{5140C4F4-7EAB-6FD6-F46E-A22CD5253E67}" dt="2023-10-14T04:06:54.958" v="389"/>
          <ac:spMkLst>
            <pc:docMk/>
            <pc:sldMk cId="109857222" sldId="256"/>
            <ac:spMk id="71" creationId="{B4019478-3FDC-438C-8848-1D7DA864AFC4}"/>
          </ac:spMkLst>
        </pc:spChg>
        <pc:spChg chg="add">
          <ac:chgData name="Kalel, Vaibhav" userId="S::vaibhav.kalel@intelizign.com::a7fb12aa-9610-439f-8c24-da96af21593d" providerId="AD" clId="Web-{5140C4F4-7EAB-6FD6-F46E-A22CD5253E67}" dt="2023-10-14T04:06:54.958" v="389"/>
          <ac:spMkLst>
            <pc:docMk/>
            <pc:sldMk cId="109857222" sldId="256"/>
            <ac:spMk id="73" creationId="{FE406479-1D57-4209-B128-3C81746247C6}"/>
          </ac:spMkLst>
        </pc:spChg>
        <pc:grpChg chg="del">
          <ac:chgData name="Kalel, Vaibhav" userId="S::vaibhav.kalel@intelizign.com::a7fb12aa-9610-439f-8c24-da96af21593d" providerId="AD" clId="Web-{5140C4F4-7EAB-6FD6-F46E-A22CD5253E67}" dt="2023-10-14T04:00:25.525" v="349"/>
          <ac:grpSpMkLst>
            <pc:docMk/>
            <pc:sldMk cId="109857222" sldId="256"/>
            <ac:grpSpMk id="13" creationId="{89D1390B-7E13-4B4F-9CB2-391063412E54}"/>
          </ac:grpSpMkLst>
        </pc:grpChg>
        <pc:picChg chg="add del mod ord">
          <ac:chgData name="Kalel, Vaibhav" userId="S::vaibhav.kalel@intelizign.com::a7fb12aa-9610-439f-8c24-da96af21593d" providerId="AD" clId="Web-{5140C4F4-7EAB-6FD6-F46E-A22CD5253E67}" dt="2023-10-14T04:06:07.441" v="372"/>
          <ac:picMkLst>
            <pc:docMk/>
            <pc:sldMk cId="109857222" sldId="256"/>
            <ac:picMk id="3" creationId="{3160BB63-075B-8F92-37D9-A4266DA4FC4B}"/>
          </ac:picMkLst>
        </pc:picChg>
        <pc:picChg chg="del mod ord">
          <ac:chgData name="Kalel, Vaibhav" userId="S::vaibhav.kalel@intelizign.com::a7fb12aa-9610-439f-8c24-da96af21593d" providerId="AD" clId="Web-{5140C4F4-7EAB-6FD6-F46E-A22CD5253E67}" dt="2023-10-14T04:01:50.199" v="361"/>
          <ac:picMkLst>
            <pc:docMk/>
            <pc:sldMk cId="109857222" sldId="256"/>
            <ac:picMk id="6" creationId="{9C84000F-1C9D-774C-A25C-737EFDB2EA91}"/>
          </ac:picMkLst>
        </pc:picChg>
        <pc:picChg chg="add mod ord">
          <ac:chgData name="Kalel, Vaibhav" userId="S::vaibhav.kalel@intelizign.com::a7fb12aa-9610-439f-8c24-da96af21593d" providerId="AD" clId="Web-{5140C4F4-7EAB-6FD6-F46E-A22CD5253E67}" dt="2023-10-14T04:06:54.958" v="389"/>
          <ac:picMkLst>
            <pc:docMk/>
            <pc:sldMk cId="109857222" sldId="256"/>
            <ac:picMk id="8" creationId="{586B733F-72EB-4BB9-1883-B478E0D762AB}"/>
          </ac:picMkLst>
        </pc:picChg>
      </pc:sldChg>
      <pc:sldChg chg="modSp">
        <pc:chgData name="Kalel, Vaibhav" userId="S::vaibhav.kalel@intelizign.com::a7fb12aa-9610-439f-8c24-da96af21593d" providerId="AD" clId="Web-{5140C4F4-7EAB-6FD6-F46E-A22CD5253E67}" dt="2023-10-14T04:08:34.679" v="393"/>
        <pc:sldMkLst>
          <pc:docMk/>
          <pc:sldMk cId="1320554714" sldId="259"/>
        </pc:sldMkLst>
        <pc:graphicFrameChg chg="modGraphic">
          <ac:chgData name="Kalel, Vaibhav" userId="S::vaibhav.kalel@intelizign.com::a7fb12aa-9610-439f-8c24-da96af21593d" providerId="AD" clId="Web-{5140C4F4-7EAB-6FD6-F46E-A22CD5253E67}" dt="2023-10-14T04:08:34.679" v="393"/>
          <ac:graphicFrameMkLst>
            <pc:docMk/>
            <pc:sldMk cId="1320554714" sldId="259"/>
            <ac:graphicFrameMk id="20" creationId="{2D1999F9-0529-C2A2-BED6-104FC2975C08}"/>
          </ac:graphicFrameMkLst>
        </pc:graphicFrameChg>
      </pc:sldChg>
      <pc:sldChg chg="modSp">
        <pc:chgData name="Kalel, Vaibhav" userId="S::vaibhav.kalel@intelizign.com::a7fb12aa-9610-439f-8c24-da96af21593d" providerId="AD" clId="Web-{5140C4F4-7EAB-6FD6-F46E-A22CD5253E67}" dt="2023-10-14T03:42:30.790" v="279" actId="20577"/>
        <pc:sldMkLst>
          <pc:docMk/>
          <pc:sldMk cId="904928748" sldId="268"/>
        </pc:sldMkLst>
        <pc:spChg chg="mod">
          <ac:chgData name="Kalel, Vaibhav" userId="S::vaibhav.kalel@intelizign.com::a7fb12aa-9610-439f-8c24-da96af21593d" providerId="AD" clId="Web-{5140C4F4-7EAB-6FD6-F46E-A22CD5253E67}" dt="2023-10-14T03:42:30.790" v="279" actId="20577"/>
          <ac:spMkLst>
            <pc:docMk/>
            <pc:sldMk cId="904928748" sldId="268"/>
            <ac:spMk id="3" creationId="{E32F46B9-8E7B-98DE-47C0-3F46A34509E7}"/>
          </ac:spMkLst>
        </pc:spChg>
      </pc:sldChg>
      <pc:sldChg chg="addSp delSp modSp new mod setBg">
        <pc:chgData name="Kalel, Vaibhav" userId="S::vaibhav.kalel@intelizign.com::a7fb12aa-9610-439f-8c24-da96af21593d" providerId="AD" clId="Web-{5140C4F4-7EAB-6FD6-F46E-A22CD5253E67}" dt="2023-10-14T03:28:59.829" v="144"/>
        <pc:sldMkLst>
          <pc:docMk/>
          <pc:sldMk cId="3856395420" sldId="269"/>
        </pc:sldMkLst>
        <pc:spChg chg="mod">
          <ac:chgData name="Kalel, Vaibhav" userId="S::vaibhav.kalel@intelizign.com::a7fb12aa-9610-439f-8c24-da96af21593d" providerId="AD" clId="Web-{5140C4F4-7EAB-6FD6-F46E-A22CD5253E67}" dt="2023-10-14T03:28:59.829" v="144"/>
          <ac:spMkLst>
            <pc:docMk/>
            <pc:sldMk cId="3856395420" sldId="269"/>
            <ac:spMk id="2" creationId="{97696F3D-9657-C696-1327-83AECA091197}"/>
          </ac:spMkLst>
        </pc:spChg>
        <pc:spChg chg="mod">
          <ac:chgData name="Kalel, Vaibhav" userId="S::vaibhav.kalel@intelizign.com::a7fb12aa-9610-439f-8c24-da96af21593d" providerId="AD" clId="Web-{5140C4F4-7EAB-6FD6-F46E-A22CD5253E67}" dt="2023-10-14T03:28:59.829" v="144"/>
          <ac:spMkLst>
            <pc:docMk/>
            <pc:sldMk cId="3856395420" sldId="269"/>
            <ac:spMk id="3" creationId="{27CF55CC-3EEA-5E35-41DA-711625B69521}"/>
          </ac:spMkLst>
        </pc:spChg>
        <pc:spChg chg="add del">
          <ac:chgData name="Kalel, Vaibhav" userId="S::vaibhav.kalel@intelizign.com::a7fb12aa-9610-439f-8c24-da96af21593d" providerId="AD" clId="Web-{5140C4F4-7EAB-6FD6-F46E-A22CD5253E67}" dt="2023-10-14T03:28:59.829" v="143"/>
          <ac:spMkLst>
            <pc:docMk/>
            <pc:sldMk cId="3856395420" sldId="269"/>
            <ac:spMk id="8" creationId="{09588DA8-065E-4F6F-8EFD-43104AB2E0CF}"/>
          </ac:spMkLst>
        </pc:spChg>
        <pc:spChg chg="add del">
          <ac:chgData name="Kalel, Vaibhav" userId="S::vaibhav.kalel@intelizign.com::a7fb12aa-9610-439f-8c24-da96af21593d" providerId="AD" clId="Web-{5140C4F4-7EAB-6FD6-F46E-A22CD5253E67}" dt="2023-10-14T03:28:45.438" v="139"/>
          <ac:spMkLst>
            <pc:docMk/>
            <pc:sldMk cId="3856395420" sldId="269"/>
            <ac:spMk id="9" creationId="{B210AC1D-4063-4C6E-9528-FA9C4C0C18E6}"/>
          </ac:spMkLst>
        </pc:spChg>
        <pc:spChg chg="add del">
          <ac:chgData name="Kalel, Vaibhav" userId="S::vaibhav.kalel@intelizign.com::a7fb12aa-9610-439f-8c24-da96af21593d" providerId="AD" clId="Web-{5140C4F4-7EAB-6FD6-F46E-A22CD5253E67}" dt="2023-10-14T03:28:59.829" v="143"/>
          <ac:spMkLst>
            <pc:docMk/>
            <pc:sldMk cId="3856395420" sldId="269"/>
            <ac:spMk id="10" creationId="{C4285719-470E-454C-AF62-8323075F1F5B}"/>
          </ac:spMkLst>
        </pc:spChg>
        <pc:spChg chg="add del">
          <ac:chgData name="Kalel, Vaibhav" userId="S::vaibhav.kalel@intelizign.com::a7fb12aa-9610-439f-8c24-da96af21593d" providerId="AD" clId="Web-{5140C4F4-7EAB-6FD6-F46E-A22CD5253E67}" dt="2023-10-14T03:28:45.438" v="139"/>
          <ac:spMkLst>
            <pc:docMk/>
            <pc:sldMk cId="3856395420" sldId="269"/>
            <ac:spMk id="11" creationId="{02F8C595-E68C-4306-AED8-DC7826A0A506}"/>
          </ac:spMkLst>
        </pc:spChg>
        <pc:spChg chg="add del">
          <ac:chgData name="Kalel, Vaibhav" userId="S::vaibhav.kalel@intelizign.com::a7fb12aa-9610-439f-8c24-da96af21593d" providerId="AD" clId="Web-{5140C4F4-7EAB-6FD6-F46E-A22CD5253E67}" dt="2023-10-14T03:28:59.829" v="143"/>
          <ac:spMkLst>
            <pc:docMk/>
            <pc:sldMk cId="3856395420" sldId="269"/>
            <ac:spMk id="12" creationId="{CD9FE4EF-C4D8-49A0-B2FF-81D8DB7D8A24}"/>
          </ac:spMkLst>
        </pc:spChg>
        <pc:spChg chg="add del">
          <ac:chgData name="Kalel, Vaibhav" userId="S::vaibhav.kalel@intelizign.com::a7fb12aa-9610-439f-8c24-da96af21593d" providerId="AD" clId="Web-{5140C4F4-7EAB-6FD6-F46E-A22CD5253E67}" dt="2023-10-14T03:28:53.001" v="141"/>
          <ac:spMkLst>
            <pc:docMk/>
            <pc:sldMk cId="3856395420" sldId="269"/>
            <ac:spMk id="13" creationId="{C0763A76-9F1C-4FC5-82B7-DD475DA461B2}"/>
          </ac:spMkLst>
        </pc:spChg>
        <pc:spChg chg="add del">
          <ac:chgData name="Kalel, Vaibhav" userId="S::vaibhav.kalel@intelizign.com::a7fb12aa-9610-439f-8c24-da96af21593d" providerId="AD" clId="Web-{5140C4F4-7EAB-6FD6-F46E-A22CD5253E67}" dt="2023-10-14T03:28:53.001" v="141"/>
          <ac:spMkLst>
            <pc:docMk/>
            <pc:sldMk cId="3856395420" sldId="269"/>
            <ac:spMk id="14" creationId="{E81BF4F6-F2CF-4984-9D14-D6966D92F99F}"/>
          </ac:spMkLst>
        </pc:spChg>
        <pc:spChg chg="add del">
          <ac:chgData name="Kalel, Vaibhav" userId="S::vaibhav.kalel@intelizign.com::a7fb12aa-9610-439f-8c24-da96af21593d" providerId="AD" clId="Web-{5140C4F4-7EAB-6FD6-F46E-A22CD5253E67}" dt="2023-10-14T03:28:59.829" v="143"/>
          <ac:spMkLst>
            <pc:docMk/>
            <pc:sldMk cId="3856395420" sldId="269"/>
            <ac:spMk id="16" creationId="{D2B78728-A580-49A7-84F9-6EF6F583ADE0}"/>
          </ac:spMkLst>
        </pc:spChg>
        <pc:spChg chg="add del">
          <ac:chgData name="Kalel, Vaibhav" userId="S::vaibhav.kalel@intelizign.com::a7fb12aa-9610-439f-8c24-da96af21593d" providerId="AD" clId="Web-{5140C4F4-7EAB-6FD6-F46E-A22CD5253E67}" dt="2023-10-14T03:28:59.829" v="143"/>
          <ac:spMkLst>
            <pc:docMk/>
            <pc:sldMk cId="3856395420" sldId="269"/>
            <ac:spMk id="17" creationId="{4300840D-0A0B-4512-BACA-B439D5B9C57C}"/>
          </ac:spMkLst>
        </pc:spChg>
        <pc:spChg chg="add del">
          <ac:chgData name="Kalel, Vaibhav" userId="S::vaibhav.kalel@intelizign.com::a7fb12aa-9610-439f-8c24-da96af21593d" providerId="AD" clId="Web-{5140C4F4-7EAB-6FD6-F46E-A22CD5253E67}" dt="2023-10-14T03:28:59.829" v="143"/>
          <ac:spMkLst>
            <pc:docMk/>
            <pc:sldMk cId="3856395420" sldId="269"/>
            <ac:spMk id="18" creationId="{38FAA1A1-D861-433F-88FA-1E9D6FD31D11}"/>
          </ac:spMkLst>
        </pc:spChg>
        <pc:spChg chg="add del">
          <ac:chgData name="Kalel, Vaibhav" userId="S::vaibhav.kalel@intelizign.com::a7fb12aa-9610-439f-8c24-da96af21593d" providerId="AD" clId="Web-{5140C4F4-7EAB-6FD6-F46E-A22CD5253E67}" dt="2023-10-14T03:28:59.829" v="143"/>
          <ac:spMkLst>
            <pc:docMk/>
            <pc:sldMk cId="3856395420" sldId="269"/>
            <ac:spMk id="20" creationId="{8D71EDA1-87BF-4D5D-AB79-F346FD19278A}"/>
          </ac:spMkLst>
        </pc:spChg>
        <pc:spChg chg="add">
          <ac:chgData name="Kalel, Vaibhav" userId="S::vaibhav.kalel@intelizign.com::a7fb12aa-9610-439f-8c24-da96af21593d" providerId="AD" clId="Web-{5140C4F4-7EAB-6FD6-F46E-A22CD5253E67}" dt="2023-10-14T03:28:59.829" v="144"/>
          <ac:spMkLst>
            <pc:docMk/>
            <pc:sldMk cId="3856395420" sldId="269"/>
            <ac:spMk id="22" creationId="{907EF6B7-1338-4443-8C46-6A318D952DFD}"/>
          </ac:spMkLst>
        </pc:spChg>
        <pc:spChg chg="add">
          <ac:chgData name="Kalel, Vaibhav" userId="S::vaibhav.kalel@intelizign.com::a7fb12aa-9610-439f-8c24-da96af21593d" providerId="AD" clId="Web-{5140C4F4-7EAB-6FD6-F46E-A22CD5253E67}" dt="2023-10-14T03:28:59.829" v="144"/>
          <ac:spMkLst>
            <pc:docMk/>
            <pc:sldMk cId="3856395420" sldId="269"/>
            <ac:spMk id="23" creationId="{DAAE4CDD-124C-4DCF-9584-B6033B545DD5}"/>
          </ac:spMkLst>
        </pc:spChg>
        <pc:spChg chg="add">
          <ac:chgData name="Kalel, Vaibhav" userId="S::vaibhav.kalel@intelizign.com::a7fb12aa-9610-439f-8c24-da96af21593d" providerId="AD" clId="Web-{5140C4F4-7EAB-6FD6-F46E-A22CD5253E67}" dt="2023-10-14T03:28:59.829" v="144"/>
          <ac:spMkLst>
            <pc:docMk/>
            <pc:sldMk cId="3856395420" sldId="269"/>
            <ac:spMk id="24" creationId="{081E4A58-353D-44AE-B2FC-2A74E2E400F7}"/>
          </ac:spMkLst>
        </pc:spChg>
        <pc:picChg chg="add del">
          <ac:chgData name="Kalel, Vaibhav" userId="S::vaibhav.kalel@intelizign.com::a7fb12aa-9610-439f-8c24-da96af21593d" providerId="AD" clId="Web-{5140C4F4-7EAB-6FD6-F46E-A22CD5253E67}" dt="2023-10-14T03:28:45.438" v="139"/>
          <ac:picMkLst>
            <pc:docMk/>
            <pc:sldMk cId="3856395420" sldId="269"/>
            <ac:picMk id="5" creationId="{4B04F094-E58F-5B06-422C-1EDE0F9FD540}"/>
          </ac:picMkLst>
        </pc:picChg>
        <pc:picChg chg="add del">
          <ac:chgData name="Kalel, Vaibhav" userId="S::vaibhav.kalel@intelizign.com::a7fb12aa-9610-439f-8c24-da96af21593d" providerId="AD" clId="Web-{5140C4F4-7EAB-6FD6-F46E-A22CD5253E67}" dt="2023-10-14T03:28:53.001" v="141"/>
          <ac:picMkLst>
            <pc:docMk/>
            <pc:sldMk cId="3856395420" sldId="269"/>
            <ac:picMk id="15" creationId="{8737F9A7-4D98-4A86-1A14-0130B1328975}"/>
          </ac:picMkLst>
        </pc:picChg>
      </pc:sldChg>
      <pc:sldChg chg="addSp delSp modSp new mod setBg">
        <pc:chgData name="Kalel, Vaibhav" userId="S::vaibhav.kalel@intelizign.com::a7fb12aa-9610-439f-8c24-da96af21593d" providerId="AD" clId="Web-{5140C4F4-7EAB-6FD6-F46E-A22CD5253E67}" dt="2023-10-14T03:32:45.476" v="222" actId="20577"/>
        <pc:sldMkLst>
          <pc:docMk/>
          <pc:sldMk cId="2617890190" sldId="270"/>
        </pc:sldMkLst>
        <pc:spChg chg="mod">
          <ac:chgData name="Kalel, Vaibhav" userId="S::vaibhav.kalel@intelizign.com::a7fb12aa-9610-439f-8c24-da96af21593d" providerId="AD" clId="Web-{5140C4F4-7EAB-6FD6-F46E-A22CD5253E67}" dt="2023-10-14T03:31:36.474" v="205" actId="20577"/>
          <ac:spMkLst>
            <pc:docMk/>
            <pc:sldMk cId="2617890190" sldId="270"/>
            <ac:spMk id="2" creationId="{6045E9F1-C36D-3D1D-01DE-B65499585C9F}"/>
          </ac:spMkLst>
        </pc:spChg>
        <pc:spChg chg="add del mod">
          <ac:chgData name="Kalel, Vaibhav" userId="S::vaibhav.kalel@intelizign.com::a7fb12aa-9610-439f-8c24-da96af21593d" providerId="AD" clId="Web-{5140C4F4-7EAB-6FD6-F46E-A22CD5253E67}" dt="2023-10-14T03:30:52.207" v="196"/>
          <ac:spMkLst>
            <pc:docMk/>
            <pc:sldMk cId="2617890190" sldId="270"/>
            <ac:spMk id="3" creationId="{3759FA3E-E68C-9445-B873-1A123C40467F}"/>
          </ac:spMkLst>
        </pc:spChg>
        <pc:spChg chg="add del">
          <ac:chgData name="Kalel, Vaibhav" userId="S::vaibhav.kalel@intelizign.com::a7fb12aa-9610-439f-8c24-da96af21593d" providerId="AD" clId="Web-{5140C4F4-7EAB-6FD6-F46E-A22CD5253E67}" dt="2023-10-14T03:30:44.551" v="193"/>
          <ac:spMkLst>
            <pc:docMk/>
            <pc:sldMk cId="2617890190" sldId="270"/>
            <ac:spMk id="9" creationId="{04812C46-200A-4DEB-A05E-3ED6C68C2387}"/>
          </ac:spMkLst>
        </pc:spChg>
        <pc:spChg chg="add del">
          <ac:chgData name="Kalel, Vaibhav" userId="S::vaibhav.kalel@intelizign.com::a7fb12aa-9610-439f-8c24-da96af21593d" providerId="AD" clId="Web-{5140C4F4-7EAB-6FD6-F46E-A22CD5253E67}" dt="2023-10-14T03:30:44.551" v="193"/>
          <ac:spMkLst>
            <pc:docMk/>
            <pc:sldMk cId="2617890190" sldId="270"/>
            <ac:spMk id="11" creationId="{D1EA859B-E555-4109-94F3-6700E046E008}"/>
          </ac:spMkLst>
        </pc:spChg>
        <pc:spChg chg="add">
          <ac:chgData name="Kalel, Vaibhav" userId="S::vaibhav.kalel@intelizign.com::a7fb12aa-9610-439f-8c24-da96af21593d" providerId="AD" clId="Web-{5140C4F4-7EAB-6FD6-F46E-A22CD5253E67}" dt="2023-10-14T03:30:52.207" v="196"/>
          <ac:spMkLst>
            <pc:docMk/>
            <pc:sldMk cId="2617890190" sldId="270"/>
            <ac:spMk id="15" creationId="{04812C46-200A-4DEB-A05E-3ED6C68C2387}"/>
          </ac:spMkLst>
        </pc:spChg>
        <pc:spChg chg="add">
          <ac:chgData name="Kalel, Vaibhav" userId="S::vaibhav.kalel@intelizign.com::a7fb12aa-9610-439f-8c24-da96af21593d" providerId="AD" clId="Web-{5140C4F4-7EAB-6FD6-F46E-A22CD5253E67}" dt="2023-10-14T03:30:52.207" v="196"/>
          <ac:spMkLst>
            <pc:docMk/>
            <pc:sldMk cId="2617890190" sldId="270"/>
            <ac:spMk id="17" creationId="{D1EA859B-E555-4109-94F3-6700E046E008}"/>
          </ac:spMkLst>
        </pc:spChg>
        <pc:spChg chg="add mod">
          <ac:chgData name="Kalel, Vaibhav" userId="S::vaibhav.kalel@intelizign.com::a7fb12aa-9610-439f-8c24-da96af21593d" providerId="AD" clId="Web-{5140C4F4-7EAB-6FD6-F46E-A22CD5253E67}" dt="2023-10-14T03:32:45.476" v="222" actId="20577"/>
          <ac:spMkLst>
            <pc:docMk/>
            <pc:sldMk cId="2617890190" sldId="270"/>
            <ac:spMk id="18" creationId="{3759FA3E-E68C-9445-B873-1A123C40467F}"/>
          </ac:spMkLst>
        </pc:spChg>
        <pc:graphicFrameChg chg="add del">
          <ac:chgData name="Kalel, Vaibhav" userId="S::vaibhav.kalel@intelizign.com::a7fb12aa-9610-439f-8c24-da96af21593d" providerId="AD" clId="Web-{5140C4F4-7EAB-6FD6-F46E-A22CD5253E67}" dt="2023-10-14T03:30:52.160" v="195"/>
          <ac:graphicFrameMkLst>
            <pc:docMk/>
            <pc:sldMk cId="2617890190" sldId="270"/>
            <ac:graphicFrameMk id="13" creationId="{112E41ED-732A-5873-B891-815D22AA549A}"/>
          </ac:graphicFrameMkLst>
        </pc:graphicFrameChg>
        <pc:picChg chg="add del">
          <ac:chgData name="Kalel, Vaibhav" userId="S::vaibhav.kalel@intelizign.com::a7fb12aa-9610-439f-8c24-da96af21593d" providerId="AD" clId="Web-{5140C4F4-7EAB-6FD6-F46E-A22CD5253E67}" dt="2023-10-14T03:30:44.551" v="193"/>
          <ac:picMkLst>
            <pc:docMk/>
            <pc:sldMk cId="2617890190" sldId="270"/>
            <ac:picMk id="5" creationId="{99B6BD51-EC12-39C9-8AF3-877487CDF04F}"/>
          </ac:picMkLst>
        </pc:picChg>
        <pc:picChg chg="add mod">
          <ac:chgData name="Kalel, Vaibhav" userId="S::vaibhav.kalel@intelizign.com::a7fb12aa-9610-439f-8c24-da96af21593d" providerId="AD" clId="Web-{5140C4F4-7EAB-6FD6-F46E-A22CD5253E67}" dt="2023-10-14T03:31:29.896" v="202" actId="14100"/>
          <ac:picMkLst>
            <pc:docMk/>
            <pc:sldMk cId="2617890190" sldId="270"/>
            <ac:picMk id="16" creationId="{99B6BD51-EC12-39C9-8AF3-877487CDF04F}"/>
          </ac:picMkLst>
        </pc:picChg>
      </pc:sldChg>
      <pc:sldChg chg="addSp delSp modSp new mod setBg">
        <pc:chgData name="Kalel, Vaibhav" userId="S::vaibhav.kalel@intelizign.com::a7fb12aa-9610-439f-8c24-da96af21593d" providerId="AD" clId="Web-{5140C4F4-7EAB-6FD6-F46E-A22CD5253E67}" dt="2023-10-14T04:11:33.716" v="402"/>
        <pc:sldMkLst>
          <pc:docMk/>
          <pc:sldMk cId="1560058622" sldId="271"/>
        </pc:sldMkLst>
        <pc:spChg chg="mod">
          <ac:chgData name="Kalel, Vaibhav" userId="S::vaibhav.kalel@intelizign.com::a7fb12aa-9610-439f-8c24-da96af21593d" providerId="AD" clId="Web-{5140C4F4-7EAB-6FD6-F46E-A22CD5253E67}" dt="2023-10-14T04:11:33.716" v="402"/>
          <ac:spMkLst>
            <pc:docMk/>
            <pc:sldMk cId="1560058622" sldId="271"/>
            <ac:spMk id="2" creationId="{B5AFA847-5276-C60D-F3FA-848A7A9D90B2}"/>
          </ac:spMkLst>
        </pc:spChg>
        <pc:spChg chg="mod">
          <ac:chgData name="Kalel, Vaibhav" userId="S::vaibhav.kalel@intelizign.com::a7fb12aa-9610-439f-8c24-da96af21593d" providerId="AD" clId="Web-{5140C4F4-7EAB-6FD6-F46E-A22CD5253E67}" dt="2023-10-14T04:11:33.716" v="402"/>
          <ac:spMkLst>
            <pc:docMk/>
            <pc:sldMk cId="1560058622" sldId="271"/>
            <ac:spMk id="3" creationId="{B93035E3-4EDC-D886-A6B5-8B8C4B52428E}"/>
          </ac:spMkLst>
        </pc:spChg>
        <pc:spChg chg="add del">
          <ac:chgData name="Kalel, Vaibhav" userId="S::vaibhav.kalel@intelizign.com::a7fb12aa-9610-439f-8c24-da96af21593d" providerId="AD" clId="Web-{5140C4F4-7EAB-6FD6-F46E-A22CD5253E67}" dt="2023-10-14T04:11:11.934" v="397"/>
          <ac:spMkLst>
            <pc:docMk/>
            <pc:sldMk cId="1560058622" sldId="271"/>
            <ac:spMk id="6" creationId="{3ECBE1F1-D69B-4AFA-ABD5-8E41720EF6DE}"/>
          </ac:spMkLst>
        </pc:spChg>
        <pc:spChg chg="add del">
          <ac:chgData name="Kalel, Vaibhav" userId="S::vaibhav.kalel@intelizign.com::a7fb12aa-9610-439f-8c24-da96af21593d" providerId="AD" clId="Web-{5140C4F4-7EAB-6FD6-F46E-A22CD5253E67}" dt="2023-10-14T04:11:11.934" v="397"/>
          <ac:spMkLst>
            <pc:docMk/>
            <pc:sldMk cId="1560058622" sldId="271"/>
            <ac:spMk id="11" creationId="{603A6265-E10C-4B85-9C20-E75FCAF9CC63}"/>
          </ac:spMkLst>
        </pc:spChg>
        <pc:spChg chg="add del">
          <ac:chgData name="Kalel, Vaibhav" userId="S::vaibhav.kalel@intelizign.com::a7fb12aa-9610-439f-8c24-da96af21593d" providerId="AD" clId="Web-{5140C4F4-7EAB-6FD6-F46E-A22CD5253E67}" dt="2023-10-14T04:11:24.466" v="399"/>
          <ac:spMkLst>
            <pc:docMk/>
            <pc:sldMk cId="1560058622" sldId="271"/>
            <ac:spMk id="13" creationId="{C0763A76-9F1C-4FC5-82B7-DD475DA461B2}"/>
          </ac:spMkLst>
        </pc:spChg>
        <pc:spChg chg="add del">
          <ac:chgData name="Kalel, Vaibhav" userId="S::vaibhav.kalel@intelizign.com::a7fb12aa-9610-439f-8c24-da96af21593d" providerId="AD" clId="Web-{5140C4F4-7EAB-6FD6-F46E-A22CD5253E67}" dt="2023-10-14T04:11:24.466" v="399"/>
          <ac:spMkLst>
            <pc:docMk/>
            <pc:sldMk cId="1560058622" sldId="271"/>
            <ac:spMk id="14" creationId="{E81BF4F6-F2CF-4984-9D14-D6966D92F99F}"/>
          </ac:spMkLst>
        </pc:spChg>
        <pc:spChg chg="add del">
          <ac:chgData name="Kalel, Vaibhav" userId="S::vaibhav.kalel@intelizign.com::a7fb12aa-9610-439f-8c24-da96af21593d" providerId="AD" clId="Web-{5140C4F4-7EAB-6FD6-F46E-A22CD5253E67}" dt="2023-10-14T04:11:33.700" v="401"/>
          <ac:spMkLst>
            <pc:docMk/>
            <pc:sldMk cId="1560058622" sldId="271"/>
            <ac:spMk id="17" creationId="{3ECBE1F1-D69B-4AFA-ABD5-8E41720EF6DE}"/>
          </ac:spMkLst>
        </pc:spChg>
        <pc:spChg chg="add del">
          <ac:chgData name="Kalel, Vaibhav" userId="S::vaibhav.kalel@intelizign.com::a7fb12aa-9610-439f-8c24-da96af21593d" providerId="AD" clId="Web-{5140C4F4-7EAB-6FD6-F46E-A22CD5253E67}" dt="2023-10-14T04:11:33.700" v="401"/>
          <ac:spMkLst>
            <pc:docMk/>
            <pc:sldMk cId="1560058622" sldId="271"/>
            <ac:spMk id="19" creationId="{603A6265-E10C-4B85-9C20-E75FCAF9CC63}"/>
          </ac:spMkLst>
        </pc:spChg>
        <pc:spChg chg="add">
          <ac:chgData name="Kalel, Vaibhav" userId="S::vaibhav.kalel@intelizign.com::a7fb12aa-9610-439f-8c24-da96af21593d" providerId="AD" clId="Web-{5140C4F4-7EAB-6FD6-F46E-A22CD5253E67}" dt="2023-10-14T04:11:33.716" v="402"/>
          <ac:spMkLst>
            <pc:docMk/>
            <pc:sldMk cId="1560058622" sldId="271"/>
            <ac:spMk id="21" creationId="{C0763A76-9F1C-4FC5-82B7-DD475DA461B2}"/>
          </ac:spMkLst>
        </pc:spChg>
        <pc:spChg chg="add">
          <ac:chgData name="Kalel, Vaibhav" userId="S::vaibhav.kalel@intelizign.com::a7fb12aa-9610-439f-8c24-da96af21593d" providerId="AD" clId="Web-{5140C4F4-7EAB-6FD6-F46E-A22CD5253E67}" dt="2023-10-14T04:11:33.716" v="402"/>
          <ac:spMkLst>
            <pc:docMk/>
            <pc:sldMk cId="1560058622" sldId="271"/>
            <ac:spMk id="22" creationId="{E81BF4F6-F2CF-4984-9D14-D6966D92F99F}"/>
          </ac:spMkLst>
        </pc:spChg>
        <pc:picChg chg="add del">
          <ac:chgData name="Kalel, Vaibhav" userId="S::vaibhav.kalel@intelizign.com::a7fb12aa-9610-439f-8c24-da96af21593d" providerId="AD" clId="Web-{5140C4F4-7EAB-6FD6-F46E-A22CD5253E67}" dt="2023-10-14T04:10:54.512" v="395"/>
          <ac:picMkLst>
            <pc:docMk/>
            <pc:sldMk cId="1560058622" sldId="271"/>
            <ac:picMk id="5" creationId="{8A853379-D2BF-CDEF-DC21-86A5406186BD}"/>
          </ac:picMkLst>
        </pc:picChg>
        <pc:picChg chg="add del">
          <ac:chgData name="Kalel, Vaibhav" userId="S::vaibhav.kalel@intelizign.com::a7fb12aa-9610-439f-8c24-da96af21593d" providerId="AD" clId="Web-{5140C4F4-7EAB-6FD6-F46E-A22CD5253E67}" dt="2023-10-14T04:11:11.934" v="397"/>
          <ac:picMkLst>
            <pc:docMk/>
            <pc:sldMk cId="1560058622" sldId="271"/>
            <ac:picMk id="7" creationId="{E2823592-7E13-A649-5633-1E96FD73F361}"/>
          </ac:picMkLst>
        </pc:picChg>
        <pc:picChg chg="add del">
          <ac:chgData name="Kalel, Vaibhav" userId="S::vaibhav.kalel@intelizign.com::a7fb12aa-9610-439f-8c24-da96af21593d" providerId="AD" clId="Web-{5140C4F4-7EAB-6FD6-F46E-A22CD5253E67}" dt="2023-10-14T04:11:24.466" v="399"/>
          <ac:picMkLst>
            <pc:docMk/>
            <pc:sldMk cId="1560058622" sldId="271"/>
            <ac:picMk id="15" creationId="{D3914C0E-EEA0-76FB-C432-71D7C98B545E}"/>
          </ac:picMkLst>
        </pc:picChg>
        <pc:picChg chg="add del">
          <ac:chgData name="Kalel, Vaibhav" userId="S::vaibhav.kalel@intelizign.com::a7fb12aa-9610-439f-8c24-da96af21593d" providerId="AD" clId="Web-{5140C4F4-7EAB-6FD6-F46E-A22CD5253E67}" dt="2023-10-14T04:11:33.700" v="401"/>
          <ac:picMkLst>
            <pc:docMk/>
            <pc:sldMk cId="1560058622" sldId="271"/>
            <ac:picMk id="18" creationId="{E2823592-7E13-A649-5633-1E96FD73F361}"/>
          </ac:picMkLst>
        </pc:picChg>
        <pc:picChg chg="add">
          <ac:chgData name="Kalel, Vaibhav" userId="S::vaibhav.kalel@intelizign.com::a7fb12aa-9610-439f-8c24-da96af21593d" providerId="AD" clId="Web-{5140C4F4-7EAB-6FD6-F46E-A22CD5253E67}" dt="2023-10-14T04:11:33.716" v="402"/>
          <ac:picMkLst>
            <pc:docMk/>
            <pc:sldMk cId="1560058622" sldId="271"/>
            <ac:picMk id="23" creationId="{D3914C0E-EEA0-76FB-C432-71D7C98B545E}"/>
          </ac:picMkLst>
        </pc:picChg>
        <pc:cxnChg chg="add del">
          <ac:chgData name="Kalel, Vaibhav" userId="S::vaibhav.kalel@intelizign.com::a7fb12aa-9610-439f-8c24-da96af21593d" providerId="AD" clId="Web-{5140C4F4-7EAB-6FD6-F46E-A22CD5253E67}" dt="2023-10-14T04:10:54.512" v="395"/>
          <ac:cxnSpMkLst>
            <pc:docMk/>
            <pc:sldMk cId="1560058622" sldId="271"/>
            <ac:cxnSpMk id="9" creationId="{1503BFE4-729B-D9D0-C17B-501E6AF1127A}"/>
          </ac:cxnSpMkLst>
        </pc:cxnChg>
      </pc:sldChg>
      <pc:sldChg chg="delSp modSp new">
        <pc:chgData name="Kalel, Vaibhav" userId="S::vaibhav.kalel@intelizign.com::a7fb12aa-9610-439f-8c24-da96af21593d" providerId="AD" clId="Web-{5140C4F4-7EAB-6FD6-F46E-A22CD5253E67}" dt="2023-10-14T03:58:31.209" v="348" actId="20577"/>
        <pc:sldMkLst>
          <pc:docMk/>
          <pc:sldMk cId="668008995" sldId="272"/>
        </pc:sldMkLst>
        <pc:spChg chg="del">
          <ac:chgData name="Kalel, Vaibhav" userId="S::vaibhav.kalel@intelizign.com::a7fb12aa-9610-439f-8c24-da96af21593d" providerId="AD" clId="Web-{5140C4F4-7EAB-6FD6-F46E-A22CD5253E67}" dt="2023-10-14T03:57:16.925" v="281"/>
          <ac:spMkLst>
            <pc:docMk/>
            <pc:sldMk cId="668008995" sldId="272"/>
            <ac:spMk id="2" creationId="{2D61F6A9-2E16-EC18-6C34-1B987EF6BE1A}"/>
          </ac:spMkLst>
        </pc:spChg>
        <pc:spChg chg="mod">
          <ac:chgData name="Kalel, Vaibhav" userId="S::vaibhav.kalel@intelizign.com::a7fb12aa-9610-439f-8c24-da96af21593d" providerId="AD" clId="Web-{5140C4F4-7EAB-6FD6-F46E-A22CD5253E67}" dt="2023-10-14T03:58:31.209" v="348" actId="20577"/>
          <ac:spMkLst>
            <pc:docMk/>
            <pc:sldMk cId="668008995" sldId="272"/>
            <ac:spMk id="3" creationId="{F7574C24-C040-A3AD-2FD5-E0E03C99DCD4}"/>
          </ac:spMkLst>
        </pc:spChg>
      </pc:sldChg>
    </pc:docChg>
  </pc:docChgLst>
  <pc:docChgLst>
    <pc:chgData name="Kalel, Vaibhav" userId="S::vaibhav.kalel@intelizign.com::a7fb12aa-9610-439f-8c24-da96af21593d" providerId="AD" clId="Web-{49E7FFFE-4DC5-2F2C-061D-A4CEAD229BFB}"/>
    <pc:docChg chg="modSld sldOrd">
      <pc:chgData name="Kalel, Vaibhav" userId="S::vaibhav.kalel@intelizign.com::a7fb12aa-9610-439f-8c24-da96af21593d" providerId="AD" clId="Web-{49E7FFFE-4DC5-2F2C-061D-A4CEAD229BFB}" dt="2023-10-16T04:34:13.313" v="18" actId="20577"/>
      <pc:docMkLst>
        <pc:docMk/>
      </pc:docMkLst>
      <pc:sldChg chg="modSp">
        <pc:chgData name="Kalel, Vaibhav" userId="S::vaibhav.kalel@intelizign.com::a7fb12aa-9610-439f-8c24-da96af21593d" providerId="AD" clId="Web-{49E7FFFE-4DC5-2F2C-061D-A4CEAD229BFB}" dt="2023-10-16T04:26:34.529" v="12" actId="20577"/>
        <pc:sldMkLst>
          <pc:docMk/>
          <pc:sldMk cId="110746403" sldId="257"/>
        </pc:sldMkLst>
        <pc:spChg chg="mod">
          <ac:chgData name="Kalel, Vaibhav" userId="S::vaibhav.kalel@intelizign.com::a7fb12aa-9610-439f-8c24-da96af21593d" providerId="AD" clId="Web-{49E7FFFE-4DC5-2F2C-061D-A4CEAD229BFB}" dt="2023-10-16T04:26:34.529" v="12" actId="20577"/>
          <ac:spMkLst>
            <pc:docMk/>
            <pc:sldMk cId="110746403" sldId="257"/>
            <ac:spMk id="2" creationId="{7B957EA3-282E-42D0-E22D-39C231823236}"/>
          </ac:spMkLst>
        </pc:spChg>
      </pc:sldChg>
      <pc:sldChg chg="ord">
        <pc:chgData name="Kalel, Vaibhav" userId="S::vaibhav.kalel@intelizign.com::a7fb12aa-9610-439f-8c24-da96af21593d" providerId="AD" clId="Web-{49E7FFFE-4DC5-2F2C-061D-A4CEAD229BFB}" dt="2023-10-16T04:11:44.775" v="0"/>
        <pc:sldMkLst>
          <pc:docMk/>
          <pc:sldMk cId="546593513" sldId="266"/>
        </pc:sldMkLst>
      </pc:sldChg>
      <pc:sldChg chg="modSp">
        <pc:chgData name="Kalel, Vaibhav" userId="S::vaibhav.kalel@intelizign.com::a7fb12aa-9610-439f-8c24-da96af21593d" providerId="AD" clId="Web-{49E7FFFE-4DC5-2F2C-061D-A4CEAD229BFB}" dt="2023-10-16T04:34:13.313" v="18" actId="20577"/>
        <pc:sldMkLst>
          <pc:docMk/>
          <pc:sldMk cId="904928748" sldId="268"/>
        </pc:sldMkLst>
        <pc:spChg chg="mod">
          <ac:chgData name="Kalel, Vaibhav" userId="S::vaibhav.kalel@intelizign.com::a7fb12aa-9610-439f-8c24-da96af21593d" providerId="AD" clId="Web-{49E7FFFE-4DC5-2F2C-061D-A4CEAD229BFB}" dt="2023-10-16T04:34:13.313" v="18" actId="20577"/>
          <ac:spMkLst>
            <pc:docMk/>
            <pc:sldMk cId="904928748" sldId="268"/>
            <ac:spMk id="3" creationId="{E32F46B9-8E7B-98DE-47C0-3F46A34509E7}"/>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ABC17-1EDF-4A50-8366-45D480D9701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FA50A8E-83E1-461E-AF42-4BF272EE0346}">
      <dgm:prSet/>
      <dgm:spPr/>
      <dgm:t>
        <a:bodyPr/>
        <a:lstStyle/>
        <a:p>
          <a:r>
            <a:rPr lang="en-US"/>
            <a:t>CIDR stands for "Classless Inter Domain Routing" and it is a method for allocating and specifying IP Addresses and their routing on the Internet. CIDR allows for  more flexible allocation of IP addresses then traditional methods.</a:t>
          </a:r>
        </a:p>
      </dgm:t>
    </dgm:pt>
    <dgm:pt modelId="{818D0214-BA6C-434A-95DB-EA96B3D29DFE}" type="parTrans" cxnId="{E10459ED-06C4-4E2F-B7B8-2DCD6222493A}">
      <dgm:prSet/>
      <dgm:spPr/>
      <dgm:t>
        <a:bodyPr/>
        <a:lstStyle/>
        <a:p>
          <a:endParaRPr lang="en-US"/>
        </a:p>
      </dgm:t>
    </dgm:pt>
    <dgm:pt modelId="{0130EBF6-BCA8-4555-A017-DFEB0BFB150F}" type="sibTrans" cxnId="{E10459ED-06C4-4E2F-B7B8-2DCD6222493A}">
      <dgm:prSet/>
      <dgm:spPr/>
      <dgm:t>
        <a:bodyPr/>
        <a:lstStyle/>
        <a:p>
          <a:endParaRPr lang="en-US"/>
        </a:p>
      </dgm:t>
    </dgm:pt>
    <dgm:pt modelId="{90F767B4-EBEB-4A4E-B190-C88139D67957}">
      <dgm:prSet/>
      <dgm:spPr/>
      <dgm:t>
        <a:bodyPr/>
        <a:lstStyle/>
        <a:p>
          <a:r>
            <a:rPr lang="en-US"/>
            <a:t>CIDR notation consists of an IP address followed by a slash ("/") and a number.</a:t>
          </a:r>
        </a:p>
      </dgm:t>
    </dgm:pt>
    <dgm:pt modelId="{278062A1-94C2-4AE4-897C-725BCEC9DCFA}" type="parTrans" cxnId="{1BED20DE-A8D7-4AC1-BB0F-D295F72E34E9}">
      <dgm:prSet/>
      <dgm:spPr/>
      <dgm:t>
        <a:bodyPr/>
        <a:lstStyle/>
        <a:p>
          <a:endParaRPr lang="en-US"/>
        </a:p>
      </dgm:t>
    </dgm:pt>
    <dgm:pt modelId="{B27B88AA-1920-4C7B-99AF-91096B340128}" type="sibTrans" cxnId="{1BED20DE-A8D7-4AC1-BB0F-D295F72E34E9}">
      <dgm:prSet/>
      <dgm:spPr/>
      <dgm:t>
        <a:bodyPr/>
        <a:lstStyle/>
        <a:p>
          <a:endParaRPr lang="en-US"/>
        </a:p>
      </dgm:t>
    </dgm:pt>
    <dgm:pt modelId="{DA183BC1-4BEC-473A-BBF1-EC5E25E7BD8F}">
      <dgm:prSet/>
      <dgm:spPr/>
      <dgm:t>
        <a:bodyPr/>
        <a:lstStyle/>
        <a:p>
          <a:r>
            <a:rPr lang="en-US"/>
            <a:t>CIDR is nothing but part of large IP address can be divided into smaller parts. </a:t>
          </a:r>
        </a:p>
      </dgm:t>
    </dgm:pt>
    <dgm:pt modelId="{B3DF59DC-B5DB-4ABE-A5E8-04BA9E4E0E1D}" type="parTrans" cxnId="{EEA7DD8C-B264-449A-AF1C-339436876EC4}">
      <dgm:prSet/>
      <dgm:spPr/>
      <dgm:t>
        <a:bodyPr/>
        <a:lstStyle/>
        <a:p>
          <a:endParaRPr lang="en-US"/>
        </a:p>
      </dgm:t>
    </dgm:pt>
    <dgm:pt modelId="{917280D2-4ED1-4AA0-B74B-32653536550B}" type="sibTrans" cxnId="{EEA7DD8C-B264-449A-AF1C-339436876EC4}">
      <dgm:prSet/>
      <dgm:spPr/>
      <dgm:t>
        <a:bodyPr/>
        <a:lstStyle/>
        <a:p>
          <a:endParaRPr lang="en-US"/>
        </a:p>
      </dgm:t>
    </dgm:pt>
    <dgm:pt modelId="{DF312B45-7D6D-4E4A-94CE-F1C29454A445}" type="pres">
      <dgm:prSet presAssocID="{122ABC17-1EDF-4A50-8366-45D480D97018}" presName="root" presStyleCnt="0">
        <dgm:presLayoutVars>
          <dgm:dir/>
          <dgm:resizeHandles val="exact"/>
        </dgm:presLayoutVars>
      </dgm:prSet>
      <dgm:spPr/>
    </dgm:pt>
    <dgm:pt modelId="{625BB26A-D388-40BF-AD0A-6D1E9EAF06A3}" type="pres">
      <dgm:prSet presAssocID="{5FA50A8E-83E1-461E-AF42-4BF272EE0346}" presName="compNode" presStyleCnt="0"/>
      <dgm:spPr/>
    </dgm:pt>
    <dgm:pt modelId="{90FACAB6-D55D-42CC-AD24-F0EDCBC867A4}" type="pres">
      <dgm:prSet presAssocID="{5FA50A8E-83E1-461E-AF42-4BF272EE03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65E7723-7A2E-4CFB-BC14-BE7C60C7B24A}" type="pres">
      <dgm:prSet presAssocID="{5FA50A8E-83E1-461E-AF42-4BF272EE0346}" presName="spaceRect" presStyleCnt="0"/>
      <dgm:spPr/>
    </dgm:pt>
    <dgm:pt modelId="{D7F56199-E21C-47D5-B756-7CA1A15E386E}" type="pres">
      <dgm:prSet presAssocID="{5FA50A8E-83E1-461E-AF42-4BF272EE0346}" presName="textRect" presStyleLbl="revTx" presStyleIdx="0" presStyleCnt="3">
        <dgm:presLayoutVars>
          <dgm:chMax val="1"/>
          <dgm:chPref val="1"/>
        </dgm:presLayoutVars>
      </dgm:prSet>
      <dgm:spPr/>
    </dgm:pt>
    <dgm:pt modelId="{99806C2A-6D78-4DA5-B567-256C0406016A}" type="pres">
      <dgm:prSet presAssocID="{0130EBF6-BCA8-4555-A017-DFEB0BFB150F}" presName="sibTrans" presStyleCnt="0"/>
      <dgm:spPr/>
    </dgm:pt>
    <dgm:pt modelId="{ACAB0915-2C22-4A0C-B205-D4E7F0DBC189}" type="pres">
      <dgm:prSet presAssocID="{90F767B4-EBEB-4A4E-B190-C88139D67957}" presName="compNode" presStyleCnt="0"/>
      <dgm:spPr/>
    </dgm:pt>
    <dgm:pt modelId="{2836DE44-538A-4058-9FCF-99CD915B421F}" type="pres">
      <dgm:prSet presAssocID="{90F767B4-EBEB-4A4E-B190-C88139D679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A1670CC-AB65-4E7E-8181-276C50717325}" type="pres">
      <dgm:prSet presAssocID="{90F767B4-EBEB-4A4E-B190-C88139D67957}" presName="spaceRect" presStyleCnt="0"/>
      <dgm:spPr/>
    </dgm:pt>
    <dgm:pt modelId="{F770BEF3-5D0B-4208-B834-3C99CA3D1052}" type="pres">
      <dgm:prSet presAssocID="{90F767B4-EBEB-4A4E-B190-C88139D67957}" presName="textRect" presStyleLbl="revTx" presStyleIdx="1" presStyleCnt="3">
        <dgm:presLayoutVars>
          <dgm:chMax val="1"/>
          <dgm:chPref val="1"/>
        </dgm:presLayoutVars>
      </dgm:prSet>
      <dgm:spPr/>
    </dgm:pt>
    <dgm:pt modelId="{C42E08C8-3CF1-4CEE-9F65-7CEF7B54A0A1}" type="pres">
      <dgm:prSet presAssocID="{B27B88AA-1920-4C7B-99AF-91096B340128}" presName="sibTrans" presStyleCnt="0"/>
      <dgm:spPr/>
    </dgm:pt>
    <dgm:pt modelId="{6E28B9C5-6CE6-496C-9542-6E3FFFF1B865}" type="pres">
      <dgm:prSet presAssocID="{DA183BC1-4BEC-473A-BBF1-EC5E25E7BD8F}" presName="compNode" presStyleCnt="0"/>
      <dgm:spPr/>
    </dgm:pt>
    <dgm:pt modelId="{A31F2380-F88D-4BC3-9E53-C48D82CDEB15}" type="pres">
      <dgm:prSet presAssocID="{DA183BC1-4BEC-473A-BBF1-EC5E25E7BD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4FF9E40-9C0B-420B-8A1B-5E5C5BE856CC}" type="pres">
      <dgm:prSet presAssocID="{DA183BC1-4BEC-473A-BBF1-EC5E25E7BD8F}" presName="spaceRect" presStyleCnt="0"/>
      <dgm:spPr/>
    </dgm:pt>
    <dgm:pt modelId="{2BA72D11-EF79-4424-8723-F9EE2C29C591}" type="pres">
      <dgm:prSet presAssocID="{DA183BC1-4BEC-473A-BBF1-EC5E25E7BD8F}" presName="textRect" presStyleLbl="revTx" presStyleIdx="2" presStyleCnt="3">
        <dgm:presLayoutVars>
          <dgm:chMax val="1"/>
          <dgm:chPref val="1"/>
        </dgm:presLayoutVars>
      </dgm:prSet>
      <dgm:spPr/>
    </dgm:pt>
  </dgm:ptLst>
  <dgm:cxnLst>
    <dgm:cxn modelId="{EAA1F706-6C4B-4A1B-8AB2-956A9D02071F}" type="presOf" srcId="{90F767B4-EBEB-4A4E-B190-C88139D67957}" destId="{F770BEF3-5D0B-4208-B834-3C99CA3D1052}" srcOrd="0" destOrd="0" presId="urn:microsoft.com/office/officeart/2018/2/layout/IconLabelList"/>
    <dgm:cxn modelId="{7054B154-82F7-4D23-B0EE-465FE0EC25A5}" type="presOf" srcId="{122ABC17-1EDF-4A50-8366-45D480D97018}" destId="{DF312B45-7D6D-4E4A-94CE-F1C29454A445}" srcOrd="0" destOrd="0" presId="urn:microsoft.com/office/officeart/2018/2/layout/IconLabelList"/>
    <dgm:cxn modelId="{67468459-0E80-451C-A17C-7817D3F71CD0}" type="presOf" srcId="{DA183BC1-4BEC-473A-BBF1-EC5E25E7BD8F}" destId="{2BA72D11-EF79-4424-8723-F9EE2C29C591}" srcOrd="0" destOrd="0" presId="urn:microsoft.com/office/officeart/2018/2/layout/IconLabelList"/>
    <dgm:cxn modelId="{EEA7DD8C-B264-449A-AF1C-339436876EC4}" srcId="{122ABC17-1EDF-4A50-8366-45D480D97018}" destId="{DA183BC1-4BEC-473A-BBF1-EC5E25E7BD8F}" srcOrd="2" destOrd="0" parTransId="{B3DF59DC-B5DB-4ABE-A5E8-04BA9E4E0E1D}" sibTransId="{917280D2-4ED1-4AA0-B74B-32653536550B}"/>
    <dgm:cxn modelId="{3DA380C0-D0D6-44BD-872D-EC81416558F6}" type="presOf" srcId="{5FA50A8E-83E1-461E-AF42-4BF272EE0346}" destId="{D7F56199-E21C-47D5-B756-7CA1A15E386E}" srcOrd="0" destOrd="0" presId="urn:microsoft.com/office/officeart/2018/2/layout/IconLabelList"/>
    <dgm:cxn modelId="{1BED20DE-A8D7-4AC1-BB0F-D295F72E34E9}" srcId="{122ABC17-1EDF-4A50-8366-45D480D97018}" destId="{90F767B4-EBEB-4A4E-B190-C88139D67957}" srcOrd="1" destOrd="0" parTransId="{278062A1-94C2-4AE4-897C-725BCEC9DCFA}" sibTransId="{B27B88AA-1920-4C7B-99AF-91096B340128}"/>
    <dgm:cxn modelId="{E10459ED-06C4-4E2F-B7B8-2DCD6222493A}" srcId="{122ABC17-1EDF-4A50-8366-45D480D97018}" destId="{5FA50A8E-83E1-461E-AF42-4BF272EE0346}" srcOrd="0" destOrd="0" parTransId="{818D0214-BA6C-434A-95DB-EA96B3D29DFE}" sibTransId="{0130EBF6-BCA8-4555-A017-DFEB0BFB150F}"/>
    <dgm:cxn modelId="{48CFB9ED-3477-44B0-8419-0E337B59A163}" type="presParOf" srcId="{DF312B45-7D6D-4E4A-94CE-F1C29454A445}" destId="{625BB26A-D388-40BF-AD0A-6D1E9EAF06A3}" srcOrd="0" destOrd="0" presId="urn:microsoft.com/office/officeart/2018/2/layout/IconLabelList"/>
    <dgm:cxn modelId="{700321D1-13B0-4CA6-8383-727F3FE8EEC1}" type="presParOf" srcId="{625BB26A-D388-40BF-AD0A-6D1E9EAF06A3}" destId="{90FACAB6-D55D-42CC-AD24-F0EDCBC867A4}" srcOrd="0" destOrd="0" presId="urn:microsoft.com/office/officeart/2018/2/layout/IconLabelList"/>
    <dgm:cxn modelId="{351BDDF5-E328-4676-B8FC-FFC1A09C6835}" type="presParOf" srcId="{625BB26A-D388-40BF-AD0A-6D1E9EAF06A3}" destId="{E65E7723-7A2E-4CFB-BC14-BE7C60C7B24A}" srcOrd="1" destOrd="0" presId="urn:microsoft.com/office/officeart/2018/2/layout/IconLabelList"/>
    <dgm:cxn modelId="{024C8CF8-A1F4-45EC-B59C-49231AD5A152}" type="presParOf" srcId="{625BB26A-D388-40BF-AD0A-6D1E9EAF06A3}" destId="{D7F56199-E21C-47D5-B756-7CA1A15E386E}" srcOrd="2" destOrd="0" presId="urn:microsoft.com/office/officeart/2018/2/layout/IconLabelList"/>
    <dgm:cxn modelId="{3BBF8827-0380-44AD-BEFF-9B876084AA91}" type="presParOf" srcId="{DF312B45-7D6D-4E4A-94CE-F1C29454A445}" destId="{99806C2A-6D78-4DA5-B567-256C0406016A}" srcOrd="1" destOrd="0" presId="urn:microsoft.com/office/officeart/2018/2/layout/IconLabelList"/>
    <dgm:cxn modelId="{FBB41460-DD55-45A7-A880-DE0776D1D5C7}" type="presParOf" srcId="{DF312B45-7D6D-4E4A-94CE-F1C29454A445}" destId="{ACAB0915-2C22-4A0C-B205-D4E7F0DBC189}" srcOrd="2" destOrd="0" presId="urn:microsoft.com/office/officeart/2018/2/layout/IconLabelList"/>
    <dgm:cxn modelId="{E9EB75D8-63E1-4800-8ECA-6FEFB9F298BD}" type="presParOf" srcId="{ACAB0915-2C22-4A0C-B205-D4E7F0DBC189}" destId="{2836DE44-538A-4058-9FCF-99CD915B421F}" srcOrd="0" destOrd="0" presId="urn:microsoft.com/office/officeart/2018/2/layout/IconLabelList"/>
    <dgm:cxn modelId="{496979C0-78FF-45C1-9168-BD560B5E4937}" type="presParOf" srcId="{ACAB0915-2C22-4A0C-B205-D4E7F0DBC189}" destId="{0A1670CC-AB65-4E7E-8181-276C50717325}" srcOrd="1" destOrd="0" presId="urn:microsoft.com/office/officeart/2018/2/layout/IconLabelList"/>
    <dgm:cxn modelId="{715025E6-A6A1-4B81-81A4-660A35FC9674}" type="presParOf" srcId="{ACAB0915-2C22-4A0C-B205-D4E7F0DBC189}" destId="{F770BEF3-5D0B-4208-B834-3C99CA3D1052}" srcOrd="2" destOrd="0" presId="urn:microsoft.com/office/officeart/2018/2/layout/IconLabelList"/>
    <dgm:cxn modelId="{5C3003CF-7474-4241-A0BB-310A39860ED4}" type="presParOf" srcId="{DF312B45-7D6D-4E4A-94CE-F1C29454A445}" destId="{C42E08C8-3CF1-4CEE-9F65-7CEF7B54A0A1}" srcOrd="3" destOrd="0" presId="urn:microsoft.com/office/officeart/2018/2/layout/IconLabelList"/>
    <dgm:cxn modelId="{79872F55-93BA-4FE2-A746-29B7AF421090}" type="presParOf" srcId="{DF312B45-7D6D-4E4A-94CE-F1C29454A445}" destId="{6E28B9C5-6CE6-496C-9542-6E3FFFF1B865}" srcOrd="4" destOrd="0" presId="urn:microsoft.com/office/officeart/2018/2/layout/IconLabelList"/>
    <dgm:cxn modelId="{C88214E7-8271-490B-B901-3C0B331207D8}" type="presParOf" srcId="{6E28B9C5-6CE6-496C-9542-6E3FFFF1B865}" destId="{A31F2380-F88D-4BC3-9E53-C48D82CDEB15}" srcOrd="0" destOrd="0" presId="urn:microsoft.com/office/officeart/2018/2/layout/IconLabelList"/>
    <dgm:cxn modelId="{FA22C146-75EE-4100-AD5E-D82C89A95B18}" type="presParOf" srcId="{6E28B9C5-6CE6-496C-9542-6E3FFFF1B865}" destId="{B4FF9E40-9C0B-420B-8A1B-5E5C5BE856CC}" srcOrd="1" destOrd="0" presId="urn:microsoft.com/office/officeart/2018/2/layout/IconLabelList"/>
    <dgm:cxn modelId="{469C7762-3C70-49AA-B262-88F291129768}" type="presParOf" srcId="{6E28B9C5-6CE6-496C-9542-6E3FFFF1B865}" destId="{2BA72D11-EF79-4424-8723-F9EE2C29C5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ACAB6-D55D-42CC-AD24-F0EDCBC867A4}">
      <dsp:nvSpPr>
        <dsp:cNvPr id="0" name=""/>
        <dsp:cNvSpPr/>
      </dsp:nvSpPr>
      <dsp:spPr>
        <a:xfrm>
          <a:off x="1212569" y="103348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56199-E21C-47D5-B756-7CA1A15E386E}">
      <dsp:nvSpPr>
        <dsp:cNvPr id="0" name=""/>
        <dsp:cNvSpPr/>
      </dsp:nvSpPr>
      <dsp:spPr>
        <a:xfrm>
          <a:off x="417971" y="2702415"/>
          <a:ext cx="28894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CIDR stands for "Classless Inter Domain Routing" and it is a method for allocating and specifying IP Addresses and their routing on the Internet. CIDR allows for  more flexible allocation of IP addresses then traditional methods.</a:t>
          </a:r>
        </a:p>
      </dsp:txBody>
      <dsp:txXfrm>
        <a:off x="417971" y="2702415"/>
        <a:ext cx="2889450" cy="787500"/>
      </dsp:txXfrm>
    </dsp:sp>
    <dsp:sp modelId="{2836DE44-538A-4058-9FCF-99CD915B421F}">
      <dsp:nvSpPr>
        <dsp:cNvPr id="0" name=""/>
        <dsp:cNvSpPr/>
      </dsp:nvSpPr>
      <dsp:spPr>
        <a:xfrm>
          <a:off x="4607673" y="103348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70BEF3-5D0B-4208-B834-3C99CA3D1052}">
      <dsp:nvSpPr>
        <dsp:cNvPr id="0" name=""/>
        <dsp:cNvSpPr/>
      </dsp:nvSpPr>
      <dsp:spPr>
        <a:xfrm>
          <a:off x="3813075" y="2702415"/>
          <a:ext cx="28894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CIDR notation consists of an IP address followed by a slash ("/") and a number.</a:t>
          </a:r>
        </a:p>
      </dsp:txBody>
      <dsp:txXfrm>
        <a:off x="3813075" y="2702415"/>
        <a:ext cx="2889450" cy="787500"/>
      </dsp:txXfrm>
    </dsp:sp>
    <dsp:sp modelId="{A31F2380-F88D-4BC3-9E53-C48D82CDEB15}">
      <dsp:nvSpPr>
        <dsp:cNvPr id="0" name=""/>
        <dsp:cNvSpPr/>
      </dsp:nvSpPr>
      <dsp:spPr>
        <a:xfrm>
          <a:off x="8002777" y="103348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A72D11-EF79-4424-8723-F9EE2C29C591}">
      <dsp:nvSpPr>
        <dsp:cNvPr id="0" name=""/>
        <dsp:cNvSpPr/>
      </dsp:nvSpPr>
      <dsp:spPr>
        <a:xfrm>
          <a:off x="7208178" y="2702415"/>
          <a:ext cx="28894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CIDR is nothing but part of large IP address can be divided into smaller parts. </a:t>
          </a:r>
        </a:p>
      </dsp:txBody>
      <dsp:txXfrm>
        <a:off x="7208178" y="2702415"/>
        <a:ext cx="2889450"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186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4118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32931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5239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715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4135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5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216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173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54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900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4996439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eveloper Notes: Setting up a Bitcoin Node on AWS - Wolf McNally">
            <a:extLst>
              <a:ext uri="{FF2B5EF4-FFF2-40B4-BE49-F238E27FC236}">
                <a16:creationId xmlns:a16="http://schemas.microsoft.com/office/drawing/2014/main" id="{586B733F-72EB-4BB9-1883-B478E0D762AB}"/>
              </a:ext>
            </a:extLst>
          </p:cNvPr>
          <p:cNvPicPr>
            <a:picLocks noChangeAspect="1"/>
          </p:cNvPicPr>
          <p:nvPr/>
        </p:nvPicPr>
        <p:blipFill rotWithShape="1">
          <a:blip r:embed="rId2">
            <a:alphaModFix amt="55000"/>
          </a:blip>
          <a:srcRect l="11111"/>
          <a:stretch/>
        </p:blipFill>
        <p:spPr>
          <a:xfrm>
            <a:off x="20" y="10"/>
            <a:ext cx="12191980" cy="6857990"/>
          </a:xfrm>
          <a:prstGeom prst="rect">
            <a:avLst/>
          </a:prstGeom>
        </p:spPr>
      </p:pic>
      <p:sp>
        <p:nvSpPr>
          <p:cNvPr id="69" name="Oval 68">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77192" y="1032483"/>
            <a:ext cx="5037616" cy="2982360"/>
          </a:xfrm>
        </p:spPr>
        <p:txBody>
          <a:bodyPr vert="horz" lIns="91440" tIns="45720" rIns="91440" bIns="45720" rtlCol="0">
            <a:normAutofit/>
          </a:bodyPr>
          <a:lstStyle/>
          <a:p>
            <a:r>
              <a:rPr lang="en-US" sz="3600" b="1" dirty="0">
                <a:solidFill>
                  <a:schemeClr val="accent1">
                    <a:lumMod val="75000"/>
                  </a:schemeClr>
                </a:solidFill>
                <a:latin typeface="Comic Sans MS"/>
                <a:ea typeface="Calibri Light"/>
                <a:cs typeface="Calibri Light"/>
              </a:rPr>
              <a:t>AWS SECURITY AND  CONFIGURATION </a:t>
            </a:r>
          </a:p>
          <a:p>
            <a:endParaRPr lang="en-US" sz="3600" dirty="0">
              <a:solidFill>
                <a:schemeClr val="accent1">
                  <a:lumMod val="75000"/>
                </a:schemeClr>
              </a:solidFill>
              <a:ea typeface="Calibri Light"/>
              <a:cs typeface="Calibri Light"/>
            </a:endParaRPr>
          </a:p>
        </p:txBody>
      </p:sp>
      <p:sp>
        <p:nvSpPr>
          <p:cNvPr id="71" name="Arc 70">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3" name="Oval 72">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24961-6F30-FF16-15B9-C476C2ABE2CB}"/>
              </a:ext>
            </a:extLst>
          </p:cNvPr>
          <p:cNvSpPr>
            <a:spLocks noGrp="1"/>
          </p:cNvSpPr>
          <p:nvPr>
            <p:ph type="title"/>
          </p:nvPr>
        </p:nvSpPr>
        <p:spPr>
          <a:xfrm>
            <a:off x="838201" y="365125"/>
            <a:ext cx="5251316" cy="1807305"/>
          </a:xfrm>
        </p:spPr>
        <p:txBody>
          <a:bodyPr>
            <a:normAutofit/>
          </a:bodyPr>
          <a:lstStyle/>
          <a:p>
            <a:r>
              <a:rPr lang="en-US" b="1" dirty="0">
                <a:solidFill>
                  <a:schemeClr val="accent1">
                    <a:lumMod val="75000"/>
                  </a:schemeClr>
                </a:solidFill>
                <a:ea typeface="Calibri Light"/>
                <a:cs typeface="Calibri Light"/>
              </a:rPr>
              <a:t>Deference Between</a:t>
            </a:r>
            <a:r>
              <a:rPr lang="en-US" b="1" dirty="0">
                <a:ea typeface="Calibri Light"/>
                <a:cs typeface="Calibri Light"/>
              </a:rPr>
              <a:t> </a:t>
            </a:r>
          </a:p>
        </p:txBody>
      </p:sp>
      <p:sp>
        <p:nvSpPr>
          <p:cNvPr id="3" name="Content Placeholder 2">
            <a:extLst>
              <a:ext uri="{FF2B5EF4-FFF2-40B4-BE49-F238E27FC236}">
                <a16:creationId xmlns:a16="http://schemas.microsoft.com/office/drawing/2014/main" id="{4954DB97-FEB6-052B-FF76-FEF3EA2630DE}"/>
              </a:ext>
            </a:extLst>
          </p:cNvPr>
          <p:cNvSpPr>
            <a:spLocks noGrp="1"/>
          </p:cNvSpPr>
          <p:nvPr>
            <p:ph idx="1"/>
          </p:nvPr>
        </p:nvSpPr>
        <p:spPr>
          <a:xfrm>
            <a:off x="838200" y="1718782"/>
            <a:ext cx="5271008" cy="4458181"/>
          </a:xfrm>
        </p:spPr>
        <p:txBody>
          <a:bodyPr vert="horz" lIns="91440" tIns="45720" rIns="91440" bIns="45720" rtlCol="0" anchor="t">
            <a:normAutofit/>
          </a:bodyPr>
          <a:lstStyle/>
          <a:p>
            <a:pPr>
              <a:buFont typeface="Wingdings" panose="020B0604020202020204" pitchFamily="34" charset="0"/>
              <a:buChar char="ü"/>
            </a:pPr>
            <a:r>
              <a:rPr lang="en-US" sz="1600" b="1" dirty="0">
                <a:ea typeface="Calibri"/>
                <a:cs typeface="Calibri"/>
              </a:rPr>
              <a:t>Private IP</a:t>
            </a:r>
            <a:endParaRPr lang="en-US" sz="1600" dirty="0">
              <a:ea typeface="Calibri" panose="020F0502020204030204"/>
              <a:cs typeface="Calibri" panose="020F0502020204030204"/>
            </a:endParaRPr>
          </a:p>
          <a:p>
            <a:r>
              <a:rPr lang="en-US" sz="1600" dirty="0">
                <a:ea typeface="Calibri" panose="020F0502020204030204"/>
                <a:cs typeface="Calibri" panose="020F0502020204030204"/>
              </a:rPr>
              <a:t>Private IP address is an  IP address reserved for use within an  internal private network and is not routable on the public internet.   </a:t>
            </a:r>
          </a:p>
          <a:p>
            <a:r>
              <a:rPr lang="en-US" sz="1600" dirty="0">
                <a:ea typeface="Calibri" panose="020F0502020204030204"/>
                <a:cs typeface="Calibri" panose="020F0502020204030204"/>
              </a:rPr>
              <a:t>Used with LAN (Local Area Network)</a:t>
            </a:r>
          </a:p>
          <a:p>
            <a:r>
              <a:rPr lang="en-US" sz="1600" dirty="0">
                <a:ea typeface="Calibri" panose="020F0502020204030204"/>
                <a:cs typeface="Calibri" panose="020F0502020204030204"/>
              </a:rPr>
              <a:t>Free of charge </a:t>
            </a:r>
          </a:p>
          <a:p>
            <a:pPr>
              <a:buFont typeface="Wingdings" panose="020B0604020202020204" pitchFamily="34" charset="0"/>
              <a:buChar char="ü"/>
            </a:pPr>
            <a:r>
              <a:rPr lang="en-US" sz="1600" b="1" dirty="0">
                <a:ea typeface="Calibri" panose="020F0502020204030204"/>
                <a:cs typeface="Calibri" panose="020F0502020204030204"/>
              </a:rPr>
              <a:t>Public IP</a:t>
            </a:r>
          </a:p>
          <a:p>
            <a:r>
              <a:rPr lang="en-US" sz="1600" dirty="0">
                <a:ea typeface="Calibri" panose="020F0502020204030204"/>
                <a:cs typeface="Calibri" panose="020F0502020204030204"/>
              </a:rPr>
              <a:t>Public</a:t>
            </a:r>
            <a:r>
              <a:rPr lang="en-US" sz="1600" b="1" dirty="0">
                <a:ea typeface="Calibri" panose="020F0502020204030204"/>
                <a:cs typeface="Calibri" panose="020F0502020204030204"/>
              </a:rPr>
              <a:t> </a:t>
            </a:r>
            <a:r>
              <a:rPr lang="en-US" sz="1600" dirty="0">
                <a:ea typeface="Calibri" panose="020F0502020204030204"/>
                <a:cs typeface="Calibri" panose="020F0502020204030204"/>
              </a:rPr>
              <a:t>IP Address is an IP address that's reachable from the Internet.</a:t>
            </a:r>
          </a:p>
          <a:p>
            <a:r>
              <a:rPr lang="en-US" sz="1600" dirty="0">
                <a:ea typeface="Calibri" panose="020F0502020204030204"/>
                <a:cs typeface="Calibri" panose="020F0502020204030204"/>
              </a:rPr>
              <a:t>You can use public addresses for communication between your instances and the internet.</a:t>
            </a:r>
          </a:p>
          <a:p>
            <a:r>
              <a:rPr lang="en-US" sz="1600" dirty="0">
                <a:ea typeface="Calibri" panose="020F0502020204030204"/>
                <a:cs typeface="Calibri" panose="020F0502020204030204"/>
              </a:rPr>
              <a:t>Used on Public Network </a:t>
            </a:r>
          </a:p>
          <a:p>
            <a:r>
              <a:rPr lang="en-US" sz="1600" dirty="0">
                <a:ea typeface="Calibri" panose="020F0502020204030204"/>
                <a:cs typeface="Calibri" panose="020F0502020204030204"/>
              </a:rPr>
              <a:t>Cost associated with using Public IP </a:t>
            </a:r>
            <a:endParaRPr lang="en-US" sz="1600" dirty="0"/>
          </a:p>
        </p:txBody>
      </p:sp>
      <p:pic>
        <p:nvPicPr>
          <p:cNvPr id="17" name="Picture 16" descr="Close-up of a server network panel with lights and cables">
            <a:extLst>
              <a:ext uri="{FF2B5EF4-FFF2-40B4-BE49-F238E27FC236}">
                <a16:creationId xmlns:a16="http://schemas.microsoft.com/office/drawing/2014/main" id="{C2BCA360-C5CF-8B47-8E10-358FEF133A75}"/>
              </a:ext>
            </a:extLst>
          </p:cNvPr>
          <p:cNvPicPr>
            <a:picLocks noChangeAspect="1"/>
          </p:cNvPicPr>
          <p:nvPr/>
        </p:nvPicPr>
        <p:blipFill rotWithShape="1">
          <a:blip r:embed="rId2"/>
          <a:srcRect l="5234" r="36814"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1098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Arc 4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81C503-49C2-AD5D-8CAE-13AFB34A9CCF}"/>
              </a:ext>
            </a:extLst>
          </p:cNvPr>
          <p:cNvSpPr>
            <a:spLocks noGrp="1"/>
          </p:cNvSpPr>
          <p:nvPr>
            <p:ph type="title"/>
          </p:nvPr>
        </p:nvSpPr>
        <p:spPr>
          <a:xfrm>
            <a:off x="838201" y="479493"/>
            <a:ext cx="5257800" cy="1325563"/>
          </a:xfrm>
        </p:spPr>
        <p:txBody>
          <a:bodyPr>
            <a:normAutofit/>
          </a:bodyPr>
          <a:lstStyle/>
          <a:p>
            <a:r>
              <a:rPr lang="en-US" b="1">
                <a:ea typeface="Calibri Light"/>
                <a:cs typeface="Calibri Light"/>
              </a:rPr>
              <a:t>Ranges Of CIDR</a:t>
            </a:r>
            <a:endParaRPr lang="en-US" b="1"/>
          </a:p>
        </p:txBody>
      </p:sp>
      <p:sp>
        <p:nvSpPr>
          <p:cNvPr id="3" name="Content Placeholder 2">
            <a:extLst>
              <a:ext uri="{FF2B5EF4-FFF2-40B4-BE49-F238E27FC236}">
                <a16:creationId xmlns:a16="http://schemas.microsoft.com/office/drawing/2014/main" id="{E32F46B9-8E7B-98DE-47C0-3F46A34509E7}"/>
              </a:ext>
            </a:extLst>
          </p:cNvPr>
          <p:cNvSpPr>
            <a:spLocks noGrp="1"/>
          </p:cNvSpPr>
          <p:nvPr>
            <p:ph idx="1"/>
          </p:nvPr>
        </p:nvSpPr>
        <p:spPr>
          <a:xfrm>
            <a:off x="838201" y="1984443"/>
            <a:ext cx="5257800" cy="4192520"/>
          </a:xfrm>
        </p:spPr>
        <p:txBody>
          <a:bodyPr vert="horz" lIns="91440" tIns="45720" rIns="91440" bIns="45720" rtlCol="0" anchor="t">
            <a:normAutofit/>
          </a:bodyPr>
          <a:lstStyle/>
          <a:p>
            <a:r>
              <a:rPr lang="en-US" dirty="0">
                <a:ea typeface="Calibri"/>
                <a:cs typeface="Calibri"/>
              </a:rPr>
              <a:t>Total CIDR IP's- 65536</a:t>
            </a:r>
          </a:p>
          <a:p>
            <a:r>
              <a:rPr lang="en-US" dirty="0">
                <a:ea typeface="Calibri"/>
                <a:cs typeface="Calibri"/>
              </a:rPr>
              <a:t>Reserved IP's- 4</a:t>
            </a:r>
          </a:p>
          <a:p>
            <a:endParaRPr lang="en-US">
              <a:ea typeface="Calibri"/>
              <a:cs typeface="Calibri"/>
            </a:endParaRPr>
          </a:p>
        </p:txBody>
      </p:sp>
      <p:graphicFrame>
        <p:nvGraphicFramePr>
          <p:cNvPr id="6" name="Table 5">
            <a:extLst>
              <a:ext uri="{FF2B5EF4-FFF2-40B4-BE49-F238E27FC236}">
                <a16:creationId xmlns:a16="http://schemas.microsoft.com/office/drawing/2014/main" id="{EF972CFC-BEF8-BBFA-D04E-CE0EEC842831}"/>
              </a:ext>
            </a:extLst>
          </p:cNvPr>
          <p:cNvGraphicFramePr>
            <a:graphicFrameLocks noGrp="1"/>
          </p:cNvGraphicFramePr>
          <p:nvPr>
            <p:extLst>
              <p:ext uri="{D42A27DB-BD31-4B8C-83A1-F6EECF244321}">
                <p14:modId xmlns:p14="http://schemas.microsoft.com/office/powerpoint/2010/main" val="236375199"/>
              </p:ext>
            </p:extLst>
          </p:nvPr>
        </p:nvGraphicFramePr>
        <p:xfrm>
          <a:off x="4498258" y="2040193"/>
          <a:ext cx="6510417" cy="3680472"/>
        </p:xfrm>
        <a:graphic>
          <a:graphicData uri="http://schemas.openxmlformats.org/drawingml/2006/table">
            <a:tbl>
              <a:tblPr firstRow="1" bandRow="1">
                <a:solidFill>
                  <a:srgbClr val="F2F2F2">
                    <a:alpha val="30196"/>
                  </a:srgbClr>
                </a:solidFill>
                <a:tableStyleId>{5C22544A-7EE6-4342-B048-85BDC9FD1C3A}</a:tableStyleId>
              </a:tblPr>
              <a:tblGrid>
                <a:gridCol w="1492425">
                  <a:extLst>
                    <a:ext uri="{9D8B030D-6E8A-4147-A177-3AD203B41FA5}">
                      <a16:colId xmlns:a16="http://schemas.microsoft.com/office/drawing/2014/main" val="3240613940"/>
                    </a:ext>
                  </a:extLst>
                </a:gridCol>
                <a:gridCol w="2120080">
                  <a:extLst>
                    <a:ext uri="{9D8B030D-6E8A-4147-A177-3AD203B41FA5}">
                      <a16:colId xmlns:a16="http://schemas.microsoft.com/office/drawing/2014/main" val="3070694996"/>
                    </a:ext>
                  </a:extLst>
                </a:gridCol>
                <a:gridCol w="2897912">
                  <a:extLst>
                    <a:ext uri="{9D8B030D-6E8A-4147-A177-3AD203B41FA5}">
                      <a16:colId xmlns:a16="http://schemas.microsoft.com/office/drawing/2014/main" val="3514254473"/>
                    </a:ext>
                  </a:extLst>
                </a:gridCol>
              </a:tblGrid>
              <a:tr h="651380">
                <a:tc>
                  <a:txBody>
                    <a:bodyPr/>
                    <a:lstStyle/>
                    <a:p>
                      <a:r>
                        <a:rPr lang="en-US" sz="1600" b="0" cap="none" spc="0" dirty="0">
                          <a:solidFill>
                            <a:schemeClr val="bg1"/>
                          </a:solidFill>
                        </a:rPr>
                        <a:t>Classes</a:t>
                      </a:r>
                    </a:p>
                  </a:txBody>
                  <a:tcPr marL="139123" marR="78702" marT="107018" marB="107018" anchor="ctr">
                    <a:lnL w="19050" cap="flat" cmpd="sng" algn="ctr">
                      <a:noFill/>
                      <a:prstDash val="solid"/>
                    </a:lnL>
                    <a:lnR w="6350" cap="flat" cmpd="sng" algn="ctr">
                      <a:solidFill>
                        <a:schemeClr val="tx1">
                          <a:lumMod val="75000"/>
                          <a:lumOff val="25000"/>
                        </a:schemeClr>
                      </a:solidFill>
                      <a:prstDash val="solid"/>
                    </a:lnR>
                    <a:lnT w="19050" cap="flat" cmpd="sng" algn="ctr">
                      <a:noFill/>
                      <a:prstDash val="solid"/>
                    </a:lnT>
                    <a:lnB w="6350" cap="flat" cmpd="sng" algn="ctr">
                      <a:solidFill>
                        <a:schemeClr val="tx1">
                          <a:lumMod val="75000"/>
                          <a:lumOff val="25000"/>
                        </a:schemeClr>
                      </a:solidFill>
                      <a:prstDash val="solid"/>
                    </a:lnB>
                    <a:solidFill>
                      <a:schemeClr val="accent1"/>
                    </a:solidFill>
                  </a:tcPr>
                </a:tc>
                <a:tc>
                  <a:txBody>
                    <a:bodyPr/>
                    <a:lstStyle/>
                    <a:p>
                      <a:r>
                        <a:rPr lang="en-US" sz="1600" b="0" cap="none" spc="0" dirty="0">
                          <a:solidFill>
                            <a:schemeClr val="bg1"/>
                          </a:solidFill>
                        </a:rPr>
                        <a:t>Private IP</a:t>
                      </a:r>
                    </a:p>
                  </a:txBody>
                  <a:tcPr marL="139123" marR="78702" marT="107018" marB="107018"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9050" cap="flat" cmpd="sng" algn="ctr">
                      <a:noFill/>
                      <a:prstDash val="solid"/>
                    </a:lnT>
                    <a:lnB w="6350" cap="flat" cmpd="sng" algn="ctr">
                      <a:solidFill>
                        <a:schemeClr val="tx1">
                          <a:lumMod val="75000"/>
                          <a:lumOff val="25000"/>
                        </a:schemeClr>
                      </a:solidFill>
                      <a:prstDash val="solid"/>
                    </a:lnB>
                    <a:solidFill>
                      <a:schemeClr val="accent1"/>
                    </a:solidFill>
                  </a:tcPr>
                </a:tc>
                <a:tc>
                  <a:txBody>
                    <a:bodyPr/>
                    <a:lstStyle/>
                    <a:p>
                      <a:r>
                        <a:rPr lang="en-US" sz="1600" b="0" cap="none" spc="0" dirty="0">
                          <a:solidFill>
                            <a:schemeClr val="bg1"/>
                          </a:solidFill>
                        </a:rPr>
                        <a:t>Public IP</a:t>
                      </a:r>
                    </a:p>
                  </a:txBody>
                  <a:tcPr marL="139123" marR="78702" marT="107018" marB="107018" anchor="ctr">
                    <a:lnL w="6350" cap="flat" cmpd="sng" algn="ctr">
                      <a:solidFill>
                        <a:schemeClr val="tx1">
                          <a:lumMod val="75000"/>
                          <a:lumOff val="25000"/>
                        </a:schemeClr>
                      </a:solidFill>
                      <a:prstDash val="solid"/>
                    </a:lnL>
                    <a:lnR w="38100" cap="flat" cmpd="sng" algn="ctr">
                      <a:noFill/>
                      <a:prstDash val="solid"/>
                    </a:lnR>
                    <a:lnT w="19050" cap="flat" cmpd="sng" algn="ctr">
                      <a:noFill/>
                      <a:prstDash val="solid"/>
                    </a:lnT>
                    <a:lnB w="6350" cap="flat" cmpd="sng" algn="ctr">
                      <a:solidFill>
                        <a:schemeClr val="tx1">
                          <a:lumMod val="75000"/>
                          <a:lumOff val="25000"/>
                        </a:schemeClr>
                      </a:solidFill>
                      <a:prstDash val="solid"/>
                    </a:lnB>
                    <a:solidFill>
                      <a:schemeClr val="accent1"/>
                    </a:solidFill>
                  </a:tcPr>
                </a:tc>
                <a:extLst>
                  <a:ext uri="{0D108BD9-81ED-4DB2-BD59-A6C34878D82A}">
                    <a16:rowId xmlns:a16="http://schemas.microsoft.com/office/drawing/2014/main" val="3167011819"/>
                  </a:ext>
                </a:extLst>
              </a:tr>
              <a:tr h="1050822">
                <a:tc>
                  <a:txBody>
                    <a:bodyPr/>
                    <a:lstStyle/>
                    <a:p>
                      <a:r>
                        <a:rPr lang="en-US" sz="1600" cap="none" spc="0" dirty="0">
                          <a:solidFill>
                            <a:schemeClr val="tx1"/>
                          </a:solidFill>
                        </a:rPr>
                        <a:t>Class A</a:t>
                      </a:r>
                    </a:p>
                  </a:txBody>
                  <a:tcPr marL="139123" marR="78702" marT="107018" marB="107018">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noFill/>
                      <a:prstDash val="solid"/>
                    </a:lnB>
                    <a:solidFill>
                      <a:srgbClr val="F2F2F2">
                        <a:alpha val="30196"/>
                      </a:srgbClr>
                    </a:solidFill>
                  </a:tcPr>
                </a:tc>
                <a:tc>
                  <a:txBody>
                    <a:bodyPr/>
                    <a:lstStyle/>
                    <a:p>
                      <a:r>
                        <a:rPr lang="en-US" sz="1600" cap="none" spc="0">
                          <a:solidFill>
                            <a:schemeClr val="tx1"/>
                          </a:solidFill>
                        </a:rPr>
                        <a:t>10.0.0.0 to 10.255.255.255</a:t>
                      </a:r>
                    </a:p>
                  </a:txBody>
                  <a:tcPr marL="139123" marR="78702" marT="107018" marB="107018">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noFill/>
                      <a:prstDash val="solid"/>
                    </a:lnB>
                    <a:solidFill>
                      <a:srgbClr val="F2F2F2">
                        <a:alpha val="30196"/>
                      </a:srgbClr>
                    </a:solidFill>
                  </a:tcPr>
                </a:tc>
                <a:tc>
                  <a:txBody>
                    <a:bodyPr/>
                    <a:lstStyle/>
                    <a:p>
                      <a:r>
                        <a:rPr lang="en-US" sz="1600" cap="none" spc="0">
                          <a:solidFill>
                            <a:schemeClr val="tx1"/>
                          </a:solidFill>
                        </a:rPr>
                        <a:t>1.0.0.0 to 9.255.255.255</a:t>
                      </a:r>
                    </a:p>
                    <a:p>
                      <a:pPr lvl="0">
                        <a:buNone/>
                      </a:pPr>
                      <a:r>
                        <a:rPr lang="en-US" sz="1600" cap="none" spc="0">
                          <a:solidFill>
                            <a:schemeClr val="tx1"/>
                          </a:solidFill>
                        </a:rPr>
                        <a:t>11.0.0.0-126.255.255.255</a:t>
                      </a:r>
                    </a:p>
                  </a:txBody>
                  <a:tcPr marL="139123" marR="78702" marT="107018" marB="107018">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986969451"/>
                  </a:ext>
                </a:extLst>
              </a:tr>
              <a:tr h="989135">
                <a:tc>
                  <a:txBody>
                    <a:bodyPr/>
                    <a:lstStyle/>
                    <a:p>
                      <a:r>
                        <a:rPr lang="en-US" sz="1600" cap="none" spc="0" dirty="0">
                          <a:solidFill>
                            <a:schemeClr val="tx1"/>
                          </a:solidFill>
                        </a:rPr>
                        <a:t>Class B</a:t>
                      </a:r>
                    </a:p>
                  </a:txBody>
                  <a:tcPr marL="139123" marR="78702" marT="107018" marB="107018">
                    <a:lnL w="6350" cap="flat" cmpd="sng" algn="ctr">
                      <a:noFill/>
                      <a:prstDash val="solid"/>
                    </a:lnL>
                    <a:lnR w="6350" cap="flat" cmpd="sng" algn="ctr">
                      <a:noFill/>
                      <a:prstDash val="solid"/>
                    </a:lnR>
                    <a:lnT w="6350" cap="flat" cmpd="sng" algn="ctr">
                      <a:noFill/>
                      <a:prstDash val="solid"/>
                    </a:lnT>
                    <a:lnB w="6350" cap="flat" cmpd="sng" algn="ctr">
                      <a:solidFill>
                        <a:schemeClr val="tx1">
                          <a:lumMod val="75000"/>
                          <a:lumOff val="25000"/>
                        </a:schemeClr>
                      </a:solidFill>
                      <a:prstDash val="solid"/>
                    </a:lnB>
                    <a:solidFill>
                      <a:schemeClr val="bg1">
                        <a:lumMod val="95000"/>
                      </a:schemeClr>
                    </a:solidFill>
                  </a:tcPr>
                </a:tc>
                <a:tc>
                  <a:txBody>
                    <a:bodyPr/>
                    <a:lstStyle/>
                    <a:p>
                      <a:r>
                        <a:rPr lang="en-US" sz="1600" cap="none" spc="0" dirty="0">
                          <a:solidFill>
                            <a:schemeClr val="tx1"/>
                          </a:solidFill>
                        </a:rPr>
                        <a:t>172.16.0.0 to 172.31.255.255</a:t>
                      </a:r>
                    </a:p>
                  </a:txBody>
                  <a:tcPr marL="139123" marR="78702" marT="107018" marB="107018">
                    <a:lnL w="6350" cap="flat" cmpd="sng" algn="ctr">
                      <a:noFill/>
                      <a:prstDash val="solid"/>
                    </a:lnL>
                    <a:lnR w="6350" cap="flat" cmpd="sng" algn="ctr">
                      <a:noFill/>
                      <a:prstDash val="solid"/>
                    </a:lnR>
                    <a:lnT w="6350" cap="flat" cmpd="sng" algn="ctr">
                      <a:noFill/>
                      <a:prstDash val="solid"/>
                    </a:lnT>
                    <a:lnB w="6350" cap="flat" cmpd="sng" algn="ctr">
                      <a:solidFill>
                        <a:schemeClr val="tx1">
                          <a:lumMod val="75000"/>
                          <a:lumOff val="25000"/>
                        </a:schemeClr>
                      </a:solidFill>
                      <a:prstDash val="solid"/>
                    </a:lnB>
                    <a:solidFill>
                      <a:schemeClr val="bg1">
                        <a:lumMod val="95000"/>
                      </a:schemeClr>
                    </a:solidFill>
                  </a:tcPr>
                </a:tc>
                <a:tc>
                  <a:txBody>
                    <a:bodyPr/>
                    <a:lstStyle/>
                    <a:p>
                      <a:r>
                        <a:rPr lang="en-US" sz="1600" cap="none" spc="0" dirty="0">
                          <a:solidFill>
                            <a:schemeClr val="tx1"/>
                          </a:solidFill>
                        </a:rPr>
                        <a:t>128.0.0.0 to 172.15.255.255</a:t>
                      </a:r>
                    </a:p>
                    <a:p>
                      <a:pPr lvl="0">
                        <a:buNone/>
                      </a:pPr>
                      <a:r>
                        <a:rPr lang="en-US" sz="1600" cap="none" spc="0" dirty="0">
                          <a:solidFill>
                            <a:schemeClr val="tx1"/>
                          </a:solidFill>
                        </a:rPr>
                        <a:t>172.32.0.0 - 191.255.255.255</a:t>
                      </a:r>
                    </a:p>
                  </a:txBody>
                  <a:tcPr marL="139123" marR="78702" marT="107018" marB="107018">
                    <a:lnL w="6350" cap="flat" cmpd="sng" algn="ctr">
                      <a:noFill/>
                      <a:prstDash val="solid"/>
                    </a:lnL>
                    <a:lnR w="38100" cap="flat" cmpd="sng" algn="ctr">
                      <a:noFill/>
                      <a:prstDash val="solid"/>
                    </a:lnR>
                    <a:lnT w="6350" cap="flat" cmpd="sng" algn="ctr">
                      <a:noFill/>
                      <a:prstDash val="solid"/>
                    </a:lnT>
                    <a:lnB w="6350" cap="flat" cmpd="sng" algn="ctr">
                      <a:solidFill>
                        <a:schemeClr val="tx1">
                          <a:lumMod val="75000"/>
                          <a:lumOff val="25000"/>
                        </a:schemeClr>
                      </a:solidFill>
                      <a:prstDash val="solid"/>
                    </a:lnB>
                    <a:solidFill>
                      <a:schemeClr val="bg1">
                        <a:lumMod val="95000"/>
                      </a:schemeClr>
                    </a:solidFill>
                  </a:tcPr>
                </a:tc>
                <a:extLst>
                  <a:ext uri="{0D108BD9-81ED-4DB2-BD59-A6C34878D82A}">
                    <a16:rowId xmlns:a16="http://schemas.microsoft.com/office/drawing/2014/main" val="1632087868"/>
                  </a:ext>
                </a:extLst>
              </a:tr>
              <a:tr h="989135">
                <a:tc>
                  <a:txBody>
                    <a:bodyPr/>
                    <a:lstStyle/>
                    <a:p>
                      <a:r>
                        <a:rPr lang="en-US" sz="1600" cap="none" spc="0" dirty="0">
                          <a:solidFill>
                            <a:schemeClr val="tx1"/>
                          </a:solidFill>
                        </a:rPr>
                        <a:t>Class C</a:t>
                      </a:r>
                    </a:p>
                  </a:txBody>
                  <a:tcPr marL="139123" marR="78702" marT="107018" marB="107018">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r>
                        <a:rPr lang="en-US" sz="1600" cap="none" spc="0" dirty="0">
                          <a:solidFill>
                            <a:schemeClr val="tx1"/>
                          </a:solidFill>
                        </a:rPr>
                        <a:t>192.168.0.0 to 192.168.255.255</a:t>
                      </a:r>
                    </a:p>
                  </a:txBody>
                  <a:tcPr marL="139123" marR="78702" marT="107018" marB="107018">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r>
                        <a:rPr lang="en-US" sz="1600" cap="none" spc="0" dirty="0">
                          <a:solidFill>
                            <a:schemeClr val="tx1"/>
                          </a:solidFill>
                        </a:rPr>
                        <a:t>192.0.0.0 - 192.167.255.255</a:t>
                      </a:r>
                    </a:p>
                    <a:p>
                      <a:pPr lvl="0">
                        <a:buNone/>
                      </a:pPr>
                      <a:r>
                        <a:rPr lang="en-US" sz="1600" cap="none" spc="0">
                          <a:solidFill>
                            <a:schemeClr val="tx1"/>
                          </a:solidFill>
                        </a:rPr>
                        <a:t>192.169.0.0 to 223.255.255.255</a:t>
                      </a:r>
                      <a:endParaRPr lang="en-US" sz="1600" cap="none" spc="0" dirty="0">
                        <a:solidFill>
                          <a:schemeClr val="tx1"/>
                        </a:solidFill>
                      </a:endParaRPr>
                    </a:p>
                  </a:txBody>
                  <a:tcPr marL="139123" marR="78702" marT="107018" marB="107018">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887233845"/>
                  </a:ext>
                </a:extLst>
              </a:tr>
            </a:tbl>
          </a:graphicData>
        </a:graphic>
      </p:graphicFrame>
    </p:spTree>
    <p:extLst>
      <p:ext uri="{BB962C8B-B14F-4D97-AF65-F5344CB8AC3E}">
        <p14:creationId xmlns:p14="http://schemas.microsoft.com/office/powerpoint/2010/main" val="90492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0EC9C-1251-B81C-D89A-B05EB6F10744}"/>
              </a:ext>
            </a:extLst>
          </p:cNvPr>
          <p:cNvSpPr>
            <a:spLocks noGrp="1"/>
          </p:cNvSpPr>
          <p:nvPr>
            <p:ph type="title"/>
          </p:nvPr>
        </p:nvSpPr>
        <p:spPr>
          <a:xfrm>
            <a:off x="793662" y="386930"/>
            <a:ext cx="10066122" cy="1298448"/>
          </a:xfrm>
        </p:spPr>
        <p:txBody>
          <a:bodyPr anchor="b">
            <a:normAutofit/>
          </a:bodyPr>
          <a:lstStyle/>
          <a:p>
            <a:r>
              <a:rPr lang="en-US" sz="4800" b="1" dirty="0">
                <a:solidFill>
                  <a:schemeClr val="accent1">
                    <a:lumMod val="50000"/>
                  </a:schemeClr>
                </a:solidFill>
                <a:ea typeface="Calibri Light"/>
                <a:cs typeface="Calibri Light"/>
              </a:rPr>
              <a:t>Range and Classes of CIDR</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ip address class">
            <a:extLst>
              <a:ext uri="{FF2B5EF4-FFF2-40B4-BE49-F238E27FC236}">
                <a16:creationId xmlns:a16="http://schemas.microsoft.com/office/drawing/2014/main" id="{A36DEB98-7E59-642A-8446-C427E8BB559C}"/>
              </a:ext>
            </a:extLst>
          </p:cNvPr>
          <p:cNvPicPr>
            <a:picLocks noChangeAspect="1"/>
          </p:cNvPicPr>
          <p:nvPr/>
        </p:nvPicPr>
        <p:blipFill>
          <a:blip r:embed="rId2"/>
          <a:stretch>
            <a:fillRect/>
          </a:stretch>
        </p:blipFill>
        <p:spPr>
          <a:xfrm>
            <a:off x="2789790" y="2674828"/>
            <a:ext cx="5665747" cy="2754730"/>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6593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96F3D-9657-C696-1327-83AECA091197}"/>
              </a:ext>
            </a:extLst>
          </p:cNvPr>
          <p:cNvSpPr>
            <a:spLocks noGrp="1"/>
          </p:cNvSpPr>
          <p:nvPr>
            <p:ph type="title"/>
          </p:nvPr>
        </p:nvSpPr>
        <p:spPr>
          <a:xfrm>
            <a:off x="686834" y="1153572"/>
            <a:ext cx="3200400" cy="4461163"/>
          </a:xfrm>
        </p:spPr>
        <p:txBody>
          <a:bodyPr>
            <a:normAutofit/>
          </a:bodyPr>
          <a:lstStyle/>
          <a:p>
            <a:r>
              <a:rPr lang="en-US" b="1">
                <a:solidFill>
                  <a:srgbClr val="FFFFFF"/>
                </a:solidFill>
                <a:ea typeface="Calibri Light"/>
                <a:cs typeface="Calibri Light"/>
              </a:rPr>
              <a:t>IPv4 &amp; IPv6</a:t>
            </a:r>
            <a:endParaRPr lang="en-US">
              <a:solidFill>
                <a:srgbClr val="FFFFFF"/>
              </a:solidFill>
              <a:ea typeface="Calibri Light" panose="020F0302020204030204"/>
              <a:cs typeface="Calibri Light" panose="020F0302020204030204"/>
            </a:endParaRP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7CF55CC-3EEA-5E35-41DA-711625B69521}"/>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Font typeface="Wingdings" panose="020B0604020202020204" pitchFamily="34" charset="0"/>
              <a:buChar char="ü"/>
            </a:pPr>
            <a:r>
              <a:rPr lang="en-US" b="1" dirty="0">
                <a:ea typeface="Calibri" panose="020F0502020204030204"/>
                <a:cs typeface="Calibri" panose="020F0502020204030204"/>
              </a:rPr>
              <a:t>IPv4</a:t>
            </a:r>
          </a:p>
          <a:p>
            <a:r>
              <a:rPr lang="en-US">
                <a:ea typeface="+mn-lt"/>
                <a:cs typeface="+mn-lt"/>
              </a:rPr>
              <a:t>IPv4 stands for Internet Protocol version 4. It is the underlying technology that makes it possible for us to connect our devices to the web. </a:t>
            </a:r>
            <a:endParaRPr lang="en-US">
              <a:ea typeface="Calibri" panose="020F0502020204030204"/>
              <a:cs typeface="Calibri" panose="020F0502020204030204"/>
            </a:endParaRPr>
          </a:p>
          <a:p>
            <a:pPr>
              <a:buFont typeface="Wingdings" panose="020B0604020202020204" pitchFamily="34" charset="0"/>
              <a:buChar char="ü"/>
            </a:pPr>
            <a:r>
              <a:rPr lang="en-US" b="1" dirty="0">
                <a:ea typeface="Calibri" panose="020F0502020204030204"/>
                <a:cs typeface="Calibri" panose="020F0502020204030204"/>
              </a:rPr>
              <a:t>IPv6</a:t>
            </a:r>
          </a:p>
          <a:p>
            <a:r>
              <a:rPr lang="en-US" dirty="0">
                <a:ea typeface="Calibri" panose="020F0502020204030204"/>
                <a:cs typeface="Calibri" panose="020F0502020204030204"/>
              </a:rPr>
              <a:t>IPv4 is not sufficient for network devices due to that we need to use IPv6.</a:t>
            </a:r>
          </a:p>
        </p:txBody>
      </p:sp>
    </p:spTree>
    <p:extLst>
      <p:ext uri="{BB962C8B-B14F-4D97-AF65-F5344CB8AC3E}">
        <p14:creationId xmlns:p14="http://schemas.microsoft.com/office/powerpoint/2010/main" val="385639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2" name="Rectangle 2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FA847-5276-C60D-F3FA-848A7A9D90B2}"/>
              </a:ext>
            </a:extLst>
          </p:cNvPr>
          <p:cNvSpPr>
            <a:spLocks noGrp="1"/>
          </p:cNvSpPr>
          <p:nvPr>
            <p:ph type="title"/>
          </p:nvPr>
        </p:nvSpPr>
        <p:spPr>
          <a:xfrm>
            <a:off x="761803" y="350196"/>
            <a:ext cx="4646904" cy="1624520"/>
          </a:xfrm>
        </p:spPr>
        <p:txBody>
          <a:bodyPr anchor="ctr">
            <a:normAutofit/>
          </a:bodyPr>
          <a:lstStyle/>
          <a:p>
            <a:r>
              <a:rPr lang="en-US" sz="4000" b="1">
                <a:ea typeface="Calibri Light"/>
                <a:cs typeface="Calibri Light"/>
              </a:rPr>
              <a:t>CIDR Number of mask /8, /16, /24, /32</a:t>
            </a:r>
          </a:p>
        </p:txBody>
      </p:sp>
      <p:sp>
        <p:nvSpPr>
          <p:cNvPr id="3" name="Content Placeholder 2">
            <a:extLst>
              <a:ext uri="{FF2B5EF4-FFF2-40B4-BE49-F238E27FC236}">
                <a16:creationId xmlns:a16="http://schemas.microsoft.com/office/drawing/2014/main" id="{B93035E3-4EDC-D886-A6B5-8B8C4B52428E}"/>
              </a:ext>
            </a:extLst>
          </p:cNvPr>
          <p:cNvSpPr>
            <a:spLocks noGrp="1"/>
          </p:cNvSpPr>
          <p:nvPr>
            <p:ph idx="1"/>
          </p:nvPr>
        </p:nvSpPr>
        <p:spPr>
          <a:xfrm>
            <a:off x="761802" y="2743200"/>
            <a:ext cx="4646905" cy="3613149"/>
          </a:xfrm>
        </p:spPr>
        <p:txBody>
          <a:bodyPr vert="horz" lIns="91440" tIns="45720" rIns="91440" bIns="45720" rtlCol="0" anchor="ctr">
            <a:normAutofit/>
          </a:bodyPr>
          <a:lstStyle/>
          <a:p>
            <a:pPr marL="0" indent="0">
              <a:buNone/>
            </a:pPr>
            <a:endParaRPr lang="en-US" sz="2000">
              <a:ea typeface="Calibri" panose="020F0502020204030204"/>
              <a:cs typeface="Calibri" panose="020F0502020204030204"/>
            </a:endParaRPr>
          </a:p>
          <a:p>
            <a:r>
              <a:rPr lang="en-US" sz="2000">
                <a:ea typeface="+mn-lt"/>
                <a:cs typeface="+mn-lt"/>
              </a:rPr>
              <a:t>A subnet mask is a 32-bit number that divides an IP address into network and host portions. It is used in networking to define the boundaries between the network and host parts of an IP address, enabling efficient routing and addressing within a network. Subnetting is a technique that involves breaking down a larger network into smaller, more manageable sub-networks or subnets.</a:t>
            </a:r>
            <a:endParaRPr lang="en-US" sz="2000">
              <a:ea typeface="Calibri" panose="020F0502020204030204"/>
              <a:cs typeface="Calibri" panose="020F0502020204030204"/>
            </a:endParaRPr>
          </a:p>
          <a:p>
            <a:endParaRPr lang="en-US" sz="2000">
              <a:ea typeface="Calibri" panose="020F0502020204030204"/>
              <a:cs typeface="Calibri" panose="020F0502020204030204"/>
            </a:endParaRPr>
          </a:p>
        </p:txBody>
      </p:sp>
      <p:pic>
        <p:nvPicPr>
          <p:cNvPr id="23" name="Picture 22" descr="Close-up of a server network panel with lights and cables">
            <a:extLst>
              <a:ext uri="{FF2B5EF4-FFF2-40B4-BE49-F238E27FC236}">
                <a16:creationId xmlns:a16="http://schemas.microsoft.com/office/drawing/2014/main" id="{D3914C0E-EEA0-76FB-C432-71D7C98B545E}"/>
              </a:ext>
            </a:extLst>
          </p:cNvPr>
          <p:cNvPicPr>
            <a:picLocks noChangeAspect="1"/>
          </p:cNvPicPr>
          <p:nvPr/>
        </p:nvPicPr>
        <p:blipFill rotWithShape="1">
          <a:blip r:embed="rId2"/>
          <a:srcRect l="4553" r="36133" b="-3"/>
          <a:stretch/>
        </p:blipFill>
        <p:spPr>
          <a:xfrm>
            <a:off x="6096000" y="1"/>
            <a:ext cx="6102825" cy="6858000"/>
          </a:xfrm>
          <a:prstGeom prst="rect">
            <a:avLst/>
          </a:prstGeom>
        </p:spPr>
      </p:pic>
    </p:spTree>
    <p:extLst>
      <p:ext uri="{BB962C8B-B14F-4D97-AF65-F5344CB8AC3E}">
        <p14:creationId xmlns:p14="http://schemas.microsoft.com/office/powerpoint/2010/main" val="156005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Formulae written on a blackboard">
            <a:extLst>
              <a:ext uri="{FF2B5EF4-FFF2-40B4-BE49-F238E27FC236}">
                <a16:creationId xmlns:a16="http://schemas.microsoft.com/office/drawing/2014/main" id="{99B6BD51-EC12-39C9-8AF3-877487CDF04F}"/>
              </a:ext>
            </a:extLst>
          </p:cNvPr>
          <p:cNvPicPr>
            <a:picLocks noChangeAspect="1"/>
          </p:cNvPicPr>
          <p:nvPr/>
        </p:nvPicPr>
        <p:blipFill rotWithShape="1">
          <a:blip r:embed="rId2"/>
          <a:srcRect l="5683" r="207" b="4"/>
          <a:stretch/>
        </p:blipFill>
        <p:spPr>
          <a:xfrm>
            <a:off x="5361420" y="10"/>
            <a:ext cx="6830578"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5E9F1-C36D-3D1D-01DE-B65499585C9F}"/>
              </a:ext>
            </a:extLst>
          </p:cNvPr>
          <p:cNvSpPr>
            <a:spLocks noGrp="1"/>
          </p:cNvSpPr>
          <p:nvPr>
            <p:ph type="title"/>
          </p:nvPr>
        </p:nvSpPr>
        <p:spPr>
          <a:xfrm>
            <a:off x="838200" y="365125"/>
            <a:ext cx="3822189" cy="1899912"/>
          </a:xfrm>
        </p:spPr>
        <p:txBody>
          <a:bodyPr>
            <a:normAutofit/>
          </a:bodyPr>
          <a:lstStyle/>
          <a:p>
            <a:r>
              <a:rPr lang="en-US" sz="4000" b="1" dirty="0">
                <a:solidFill>
                  <a:schemeClr val="accent1">
                    <a:lumMod val="50000"/>
                  </a:schemeClr>
                </a:solidFill>
                <a:ea typeface="Calibri Light"/>
                <a:cs typeface="Calibri Light"/>
              </a:rPr>
              <a:t>Subnet mask Calculation</a:t>
            </a:r>
            <a:r>
              <a:rPr lang="en-US" sz="4000" b="1" dirty="0">
                <a:ea typeface="Calibri Light"/>
                <a:cs typeface="Calibri Light"/>
              </a:rPr>
              <a:t> </a:t>
            </a:r>
          </a:p>
        </p:txBody>
      </p:sp>
      <p:sp>
        <p:nvSpPr>
          <p:cNvPr id="18" name="Content Placeholder 2">
            <a:extLst>
              <a:ext uri="{FF2B5EF4-FFF2-40B4-BE49-F238E27FC236}">
                <a16:creationId xmlns:a16="http://schemas.microsoft.com/office/drawing/2014/main" id="{3759FA3E-E68C-9445-B873-1A123C40467F}"/>
              </a:ext>
            </a:extLst>
          </p:cNvPr>
          <p:cNvSpPr>
            <a:spLocks noGrp="1"/>
          </p:cNvSpPr>
          <p:nvPr>
            <p:ph idx="1"/>
          </p:nvPr>
        </p:nvSpPr>
        <p:spPr>
          <a:xfrm>
            <a:off x="272846" y="2434201"/>
            <a:ext cx="4940607" cy="3742762"/>
          </a:xfrm>
        </p:spPr>
        <p:txBody>
          <a:bodyPr vert="horz" lIns="91440" tIns="45720" rIns="91440" bIns="45720" rtlCol="0" anchor="t">
            <a:normAutofit/>
          </a:bodyPr>
          <a:lstStyle/>
          <a:p>
            <a:r>
              <a:rPr lang="en-US" sz="2400" dirty="0">
                <a:ea typeface="Calibri" panose="020F0502020204030204"/>
                <a:cs typeface="Calibri" panose="020F0502020204030204"/>
              </a:rPr>
              <a:t>Using the formula </a:t>
            </a:r>
            <a:r>
              <a:rPr lang="en-US" sz="2400" i="1" dirty="0">
                <a:ea typeface="Calibri" panose="020F0502020204030204"/>
                <a:cs typeface="Calibri" panose="020F0502020204030204"/>
              </a:rPr>
              <a:t>2H,</a:t>
            </a:r>
            <a:r>
              <a:rPr lang="en-US" sz="2400" dirty="0">
                <a:ea typeface="Calibri" panose="020F0502020204030204"/>
                <a:cs typeface="Calibri" panose="020F0502020204030204"/>
              </a:rPr>
              <a:t> where </a:t>
            </a:r>
            <a:r>
              <a:rPr lang="en-US" sz="2400" i="1" dirty="0">
                <a:ea typeface="Calibri" panose="020F0502020204030204"/>
                <a:cs typeface="Calibri" panose="020F0502020204030204"/>
              </a:rPr>
              <a:t>H </a:t>
            </a:r>
            <a:r>
              <a:rPr lang="en-US" sz="2400" dirty="0">
                <a:ea typeface="Calibri" panose="020F0502020204030204"/>
                <a:cs typeface="Calibri" panose="020F0502020204030204"/>
              </a:rPr>
              <a:t> represents the host bit.</a:t>
            </a:r>
          </a:p>
          <a:p>
            <a:r>
              <a:rPr lang="en-US" sz="2400" dirty="0">
                <a:ea typeface="Calibri" panose="020F0502020204030204"/>
                <a:cs typeface="Calibri" panose="020F0502020204030204"/>
              </a:rPr>
              <a:t>Class</a:t>
            </a:r>
            <a:r>
              <a:rPr lang="en-US" sz="2400" dirty="0">
                <a:ea typeface="+mn-lt"/>
                <a:cs typeface="+mn-lt"/>
              </a:rPr>
              <a:t> A = </a:t>
            </a:r>
            <a:r>
              <a:rPr lang="en-US" sz="2400" i="1" dirty="0">
                <a:ea typeface="+mn-lt"/>
                <a:cs typeface="+mn-lt"/>
              </a:rPr>
              <a:t>2*24</a:t>
            </a:r>
            <a:r>
              <a:rPr lang="en-US" sz="2400" dirty="0">
                <a:ea typeface="+mn-lt"/>
                <a:cs typeface="+mn-lt"/>
              </a:rPr>
              <a:t> = 16,777,216 total IPs</a:t>
            </a:r>
            <a:endParaRPr lang="en-US" sz="2400">
              <a:ea typeface="Calibri"/>
              <a:cs typeface="Calibri"/>
            </a:endParaRPr>
          </a:p>
          <a:p>
            <a:r>
              <a:rPr lang="en-US" sz="2400" dirty="0">
                <a:ea typeface="+mn-lt"/>
                <a:cs typeface="+mn-lt"/>
              </a:rPr>
              <a:t>Class B = </a:t>
            </a:r>
            <a:r>
              <a:rPr lang="en-US" sz="2400" i="1" dirty="0">
                <a:ea typeface="+mn-lt"/>
                <a:cs typeface="+mn-lt"/>
              </a:rPr>
              <a:t>2*16</a:t>
            </a:r>
            <a:r>
              <a:rPr lang="en-US" sz="2400" dirty="0">
                <a:ea typeface="+mn-lt"/>
                <a:cs typeface="+mn-lt"/>
              </a:rPr>
              <a:t> = 65,536 total IPs</a:t>
            </a:r>
            <a:endParaRPr lang="en-US" sz="2400">
              <a:ea typeface="Calibri"/>
              <a:cs typeface="Calibri"/>
            </a:endParaRPr>
          </a:p>
          <a:p>
            <a:r>
              <a:rPr lang="en-US" sz="2400" dirty="0">
                <a:ea typeface="+mn-lt"/>
                <a:cs typeface="+mn-lt"/>
              </a:rPr>
              <a:t>Class C = </a:t>
            </a:r>
            <a:r>
              <a:rPr lang="en-US" sz="2400" i="1" dirty="0">
                <a:ea typeface="+mn-lt"/>
                <a:cs typeface="+mn-lt"/>
              </a:rPr>
              <a:t>2*8</a:t>
            </a:r>
            <a:r>
              <a:rPr lang="en-US" sz="2400" dirty="0">
                <a:ea typeface="+mn-lt"/>
                <a:cs typeface="+mn-lt"/>
              </a:rPr>
              <a:t> = 256 total IPs</a:t>
            </a:r>
            <a:endParaRPr lang="en-US" sz="2400" dirty="0"/>
          </a:p>
          <a:p>
            <a:endParaRPr lang="en-US" sz="2000">
              <a:ea typeface="Calibri"/>
              <a:cs typeface="Calibri"/>
            </a:endParaRPr>
          </a:p>
        </p:txBody>
      </p:sp>
    </p:spTree>
    <p:extLst>
      <p:ext uri="{BB962C8B-B14F-4D97-AF65-F5344CB8AC3E}">
        <p14:creationId xmlns:p14="http://schemas.microsoft.com/office/powerpoint/2010/main" val="261789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74C24-C040-A3AD-2FD5-E0E03C99DCD4}"/>
              </a:ext>
            </a:extLst>
          </p:cNvPr>
          <p:cNvSpPr>
            <a:spLocks noGrp="1"/>
          </p:cNvSpPr>
          <p:nvPr>
            <p:ph idx="1"/>
          </p:nvPr>
        </p:nvSpPr>
        <p:spPr/>
        <p:txBody>
          <a:bodyPr vert="horz" lIns="91440" tIns="45720" rIns="91440" bIns="45720" rtlCol="0" anchor="t">
            <a:normAutofit/>
          </a:bodyPr>
          <a:lstStyle/>
          <a:p>
            <a:pPr marL="0" indent="0">
              <a:buNone/>
            </a:pPr>
            <a:endParaRPr lang="en-US" sz="7200" b="1" dirty="0">
              <a:solidFill>
                <a:schemeClr val="accent1">
                  <a:lumMod val="50000"/>
                </a:schemeClr>
              </a:solidFill>
              <a:ea typeface="Calibri"/>
              <a:cs typeface="Calibri"/>
            </a:endParaRPr>
          </a:p>
          <a:p>
            <a:pPr marL="0" indent="0">
              <a:buNone/>
            </a:pPr>
            <a:r>
              <a:rPr lang="en-US" sz="7200" b="1" dirty="0">
                <a:solidFill>
                  <a:schemeClr val="accent1">
                    <a:lumMod val="50000"/>
                  </a:schemeClr>
                </a:solidFill>
                <a:ea typeface="Calibri"/>
                <a:cs typeface="Calibri"/>
              </a:rPr>
              <a:t>               </a:t>
            </a:r>
            <a:r>
              <a:rPr lang="en-US" sz="8000" b="1" dirty="0">
                <a:solidFill>
                  <a:schemeClr val="accent1">
                    <a:lumMod val="50000"/>
                  </a:schemeClr>
                </a:solidFill>
                <a:ea typeface="Calibri"/>
                <a:cs typeface="Calibri"/>
              </a:rPr>
              <a:t>Thank You.. </a:t>
            </a:r>
            <a:endParaRPr lang="en-US" sz="8000" dirty="0">
              <a:solidFill>
                <a:schemeClr val="accent1">
                  <a:lumMod val="50000"/>
                </a:schemeClr>
              </a:solidFill>
              <a:ea typeface="Calibri"/>
              <a:cs typeface="Calibri"/>
            </a:endParaRPr>
          </a:p>
          <a:p>
            <a:pPr marL="0" indent="0">
              <a:buNone/>
            </a:pPr>
            <a:r>
              <a:rPr lang="en-US" sz="7200" b="1" dirty="0">
                <a:solidFill>
                  <a:schemeClr val="accent1">
                    <a:lumMod val="50000"/>
                  </a:schemeClr>
                </a:solidFill>
                <a:ea typeface="Calibri"/>
                <a:cs typeface="Calibri"/>
              </a:rPr>
              <a:t>                   </a:t>
            </a:r>
            <a:r>
              <a:rPr lang="en-US" sz="3200" b="1" dirty="0">
                <a:solidFill>
                  <a:schemeClr val="accent1">
                    <a:lumMod val="75000"/>
                  </a:schemeClr>
                </a:solidFill>
                <a:ea typeface="Calibri"/>
                <a:cs typeface="Calibri"/>
              </a:rPr>
              <a:t>Vaibhav Kalel</a:t>
            </a:r>
            <a:r>
              <a:rPr lang="en-US" sz="5400" b="1" dirty="0">
                <a:solidFill>
                  <a:schemeClr val="accent1">
                    <a:lumMod val="50000"/>
                  </a:schemeClr>
                </a:solidFill>
                <a:ea typeface="Calibri"/>
                <a:cs typeface="Calibri"/>
              </a:rPr>
              <a:t> </a:t>
            </a:r>
            <a:endParaRPr lang="en-US" sz="5400" dirty="0">
              <a:solidFill>
                <a:schemeClr val="accent1">
                  <a:lumMod val="50000"/>
                </a:schemeClr>
              </a:solidFill>
              <a:ea typeface="Calibri"/>
              <a:cs typeface="Calibri"/>
            </a:endParaRPr>
          </a:p>
        </p:txBody>
      </p:sp>
    </p:spTree>
    <p:extLst>
      <p:ext uri="{BB962C8B-B14F-4D97-AF65-F5344CB8AC3E}">
        <p14:creationId xmlns:p14="http://schemas.microsoft.com/office/powerpoint/2010/main" val="668008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Illuminated server room panel">
            <a:extLst>
              <a:ext uri="{FF2B5EF4-FFF2-40B4-BE49-F238E27FC236}">
                <a16:creationId xmlns:a16="http://schemas.microsoft.com/office/drawing/2014/main" id="{828F9374-5196-2469-C3DD-B160CB469B94}"/>
              </a:ext>
            </a:extLst>
          </p:cNvPr>
          <p:cNvPicPr>
            <a:picLocks noChangeAspect="1"/>
          </p:cNvPicPr>
          <p:nvPr/>
        </p:nvPicPr>
        <p:blipFill rotWithShape="1">
          <a:blip r:embed="rId2"/>
          <a:srcRect r="3325" b="-3"/>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B957EA3-282E-42D0-E22D-39C231823236}"/>
              </a:ext>
            </a:extLst>
          </p:cNvPr>
          <p:cNvSpPr>
            <a:spLocks noGrp="1"/>
          </p:cNvSpPr>
          <p:nvPr>
            <p:ph type="title"/>
          </p:nvPr>
        </p:nvSpPr>
        <p:spPr>
          <a:xfrm>
            <a:off x="8046720" y="1045597"/>
            <a:ext cx="3633746" cy="1588422"/>
          </a:xfrm>
        </p:spPr>
        <p:txBody>
          <a:bodyPr anchor="b">
            <a:normAutofit/>
          </a:bodyPr>
          <a:lstStyle/>
          <a:p>
            <a:r>
              <a:rPr lang="en-US" sz="3600" b="1" dirty="0">
                <a:solidFill>
                  <a:srgbClr val="00B050"/>
                </a:solidFill>
                <a:ea typeface="Calibri Light"/>
                <a:cs typeface="Calibri Light"/>
              </a:rPr>
              <a:t>Content  Introduction</a:t>
            </a:r>
            <a:r>
              <a:rPr lang="en-US" sz="3600" dirty="0">
                <a:ea typeface="Calibri Light"/>
                <a:cs typeface="Calibri Light"/>
              </a:rPr>
              <a:t> </a:t>
            </a:r>
            <a:endParaRPr lang="en-US" sz="3600" dirty="0"/>
          </a:p>
        </p:txBody>
      </p:sp>
      <p:sp>
        <p:nvSpPr>
          <p:cNvPr id="3" name="Content Placeholder 2">
            <a:extLst>
              <a:ext uri="{FF2B5EF4-FFF2-40B4-BE49-F238E27FC236}">
                <a16:creationId xmlns:a16="http://schemas.microsoft.com/office/drawing/2014/main" id="{06610F97-2180-A025-522E-59FF2E14EEC4}"/>
              </a:ext>
            </a:extLst>
          </p:cNvPr>
          <p:cNvSpPr>
            <a:spLocks noGrp="1"/>
          </p:cNvSpPr>
          <p:nvPr>
            <p:ph idx="1"/>
          </p:nvPr>
        </p:nvSpPr>
        <p:spPr>
          <a:xfrm>
            <a:off x="8046719" y="2722729"/>
            <a:ext cx="3633747" cy="2700062"/>
          </a:xfrm>
        </p:spPr>
        <p:txBody>
          <a:bodyPr vert="horz" lIns="91440" tIns="45720" rIns="91440" bIns="45720" rtlCol="0">
            <a:normAutofit/>
          </a:bodyPr>
          <a:lstStyle/>
          <a:p>
            <a:pPr>
              <a:buFont typeface="Wingdings" panose="020B0604020202020204" pitchFamily="34" charset="0"/>
              <a:buChar char="Ø"/>
            </a:pPr>
            <a:r>
              <a:rPr lang="en-US" sz="1700" dirty="0">
                <a:ea typeface="+mn-lt"/>
                <a:cs typeface="+mn-lt"/>
              </a:rPr>
              <a:t> Security group in AWS.</a:t>
            </a:r>
            <a:endParaRPr lang="en-US" sz="1700" dirty="0"/>
          </a:p>
          <a:p>
            <a:pPr>
              <a:buFont typeface="Wingdings" panose="020B0604020202020204" pitchFamily="34" charset="0"/>
              <a:buChar char="Ø"/>
            </a:pPr>
            <a:r>
              <a:rPr lang="en-US" sz="1700" dirty="0">
                <a:ea typeface="+mn-lt"/>
                <a:cs typeface="+mn-lt"/>
              </a:rPr>
              <a:t> Restrict access to TCP ports  in AWS.</a:t>
            </a:r>
            <a:endParaRPr lang="en-US" sz="1700" dirty="0">
              <a:ea typeface="Calibri"/>
              <a:cs typeface="Calibri"/>
            </a:endParaRPr>
          </a:p>
          <a:p>
            <a:pPr>
              <a:buFont typeface="Wingdings" panose="020B0604020202020204" pitchFamily="34" charset="0"/>
              <a:buChar char="Ø"/>
            </a:pPr>
            <a:r>
              <a:rPr lang="en-US" sz="1700" dirty="0">
                <a:ea typeface="+mn-lt"/>
                <a:cs typeface="+mn-lt"/>
              </a:rPr>
              <a:t> CIDR (Classless Inter-Domain Routing)</a:t>
            </a:r>
          </a:p>
          <a:p>
            <a:r>
              <a:rPr lang="en-US" sz="1700" b="1" dirty="0">
                <a:ea typeface="Calibri"/>
                <a:cs typeface="Calibri"/>
              </a:rPr>
              <a:t>Class A</a:t>
            </a:r>
          </a:p>
          <a:p>
            <a:r>
              <a:rPr lang="en-US" sz="1700" b="1" dirty="0">
                <a:ea typeface="Calibri"/>
                <a:cs typeface="Calibri"/>
              </a:rPr>
              <a:t>Class B</a:t>
            </a:r>
          </a:p>
          <a:p>
            <a:r>
              <a:rPr lang="en-US" sz="1700" b="1" dirty="0">
                <a:ea typeface="Calibri"/>
                <a:cs typeface="Calibri"/>
              </a:rPr>
              <a:t>Class C</a:t>
            </a:r>
          </a:p>
        </p:txBody>
      </p:sp>
    </p:spTree>
    <p:extLst>
      <p:ext uri="{BB962C8B-B14F-4D97-AF65-F5344CB8AC3E}">
        <p14:creationId xmlns:p14="http://schemas.microsoft.com/office/powerpoint/2010/main" val="11074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C43CC-0AC2-80CB-AFD7-19859E40531D}"/>
              </a:ext>
            </a:extLst>
          </p:cNvPr>
          <p:cNvSpPr>
            <a:spLocks noGrp="1"/>
          </p:cNvSpPr>
          <p:nvPr>
            <p:ph type="title"/>
          </p:nvPr>
        </p:nvSpPr>
        <p:spPr>
          <a:xfrm>
            <a:off x="411480" y="987552"/>
            <a:ext cx="4485861" cy="1088136"/>
          </a:xfrm>
        </p:spPr>
        <p:txBody>
          <a:bodyPr anchor="b">
            <a:normAutofit/>
          </a:bodyPr>
          <a:lstStyle/>
          <a:p>
            <a:r>
              <a:rPr lang="en-US" sz="3400" b="1" dirty="0">
                <a:solidFill>
                  <a:srgbClr val="00B050"/>
                </a:solidFill>
                <a:ea typeface="Calibri Light"/>
                <a:cs typeface="Calibri Light"/>
              </a:rPr>
              <a:t>Security Group</a:t>
            </a:r>
            <a:endParaRPr lang="en-US" sz="3400" b="1" dirty="0">
              <a:solidFill>
                <a:srgbClr val="00B050"/>
              </a:solidFill>
            </a:endParaRPr>
          </a:p>
        </p:txBody>
      </p:sp>
      <p:sp>
        <p:nvSpPr>
          <p:cNvPr id="24" name="Rectangle 2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F351FAD-CD03-0D85-B77B-B75CC2380602}"/>
              </a:ext>
            </a:extLst>
          </p:cNvPr>
          <p:cNvSpPr>
            <a:spLocks noGrp="1"/>
          </p:cNvSpPr>
          <p:nvPr>
            <p:ph idx="1"/>
          </p:nvPr>
        </p:nvSpPr>
        <p:spPr>
          <a:xfrm>
            <a:off x="411479" y="2688336"/>
            <a:ext cx="4498848" cy="3584448"/>
          </a:xfrm>
        </p:spPr>
        <p:txBody>
          <a:bodyPr vert="horz" lIns="91440" tIns="45720" rIns="91440" bIns="45720" rtlCol="0" anchor="t">
            <a:normAutofit/>
          </a:bodyPr>
          <a:lstStyle/>
          <a:p>
            <a:r>
              <a:rPr lang="en-US" sz="1800" dirty="0">
                <a:ea typeface="Calibri"/>
                <a:cs typeface="Calibri"/>
              </a:rPr>
              <a:t>Security Groups operate at the Instance level and control inbound and outbound traffic.</a:t>
            </a:r>
          </a:p>
          <a:p>
            <a:r>
              <a:rPr lang="en-US" sz="1800" dirty="0">
                <a:ea typeface="Calibri"/>
                <a:cs typeface="Calibri"/>
              </a:rPr>
              <a:t>Security groups are stateful meaning that if you allow inbound traffic and automatically allow outbound traffic. </a:t>
            </a:r>
          </a:p>
          <a:p>
            <a:r>
              <a:rPr lang="en-US" sz="1800" dirty="0">
                <a:ea typeface="Calibri"/>
                <a:cs typeface="Calibri"/>
              </a:rPr>
              <a:t>Inbound rules control incoming traffic and outbound rules controls outgoing traffic. </a:t>
            </a:r>
          </a:p>
          <a:p>
            <a:r>
              <a:rPr lang="en-US" sz="1800" dirty="0">
                <a:ea typeface="Calibri"/>
                <a:cs typeface="Calibri"/>
              </a:rPr>
              <a:t>Changes to security group rules take effects immediately without requiring instance restarts. </a:t>
            </a:r>
          </a:p>
          <a:p>
            <a:endParaRPr lang="en-US" sz="1800" dirty="0">
              <a:ea typeface="Calibri"/>
              <a:cs typeface="Calibri"/>
            </a:endParaRPr>
          </a:p>
          <a:p>
            <a:pPr marL="0" indent="0">
              <a:buNone/>
            </a:pPr>
            <a:endParaRPr lang="en-US" sz="1800" dirty="0">
              <a:ea typeface="Calibri"/>
              <a:cs typeface="Calibri"/>
            </a:endParaRPr>
          </a:p>
          <a:p>
            <a:endParaRPr lang="en-US" sz="1800">
              <a:ea typeface="Calibri"/>
              <a:cs typeface="Calibri"/>
            </a:endParaRPr>
          </a:p>
        </p:txBody>
      </p:sp>
      <p:pic>
        <p:nvPicPr>
          <p:cNvPr id="5" name="Picture 4" descr="Blurred micro image of a street traffic">
            <a:extLst>
              <a:ext uri="{FF2B5EF4-FFF2-40B4-BE49-F238E27FC236}">
                <a16:creationId xmlns:a16="http://schemas.microsoft.com/office/drawing/2014/main" id="{5B20A0FC-1C4A-6E65-B2DA-75645AD9626D}"/>
              </a:ext>
            </a:extLst>
          </p:cNvPr>
          <p:cNvPicPr>
            <a:picLocks noChangeAspect="1"/>
          </p:cNvPicPr>
          <p:nvPr/>
        </p:nvPicPr>
        <p:blipFill rotWithShape="1">
          <a:blip r:embed="rId2"/>
          <a:srcRect l="9734" r="23263"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58504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E5A3-947D-124E-CAB0-B5473654F82F}"/>
              </a:ext>
            </a:extLst>
          </p:cNvPr>
          <p:cNvSpPr>
            <a:spLocks noGrp="1"/>
          </p:cNvSpPr>
          <p:nvPr>
            <p:ph type="title"/>
          </p:nvPr>
        </p:nvSpPr>
        <p:spPr/>
        <p:txBody>
          <a:bodyPr>
            <a:normAutofit/>
          </a:bodyPr>
          <a:lstStyle/>
          <a:p>
            <a:r>
              <a:rPr lang="en-US" sz="4000" b="1" dirty="0">
                <a:solidFill>
                  <a:srgbClr val="00B050"/>
                </a:solidFill>
                <a:ea typeface="Calibri Light"/>
                <a:cs typeface="Calibri Light"/>
              </a:rPr>
              <a:t>Security Groups in AWS</a:t>
            </a:r>
          </a:p>
        </p:txBody>
      </p:sp>
      <p:graphicFrame>
        <p:nvGraphicFramePr>
          <p:cNvPr id="20" name="Content Placeholder 19">
            <a:extLst>
              <a:ext uri="{FF2B5EF4-FFF2-40B4-BE49-F238E27FC236}">
                <a16:creationId xmlns:a16="http://schemas.microsoft.com/office/drawing/2014/main" id="{2D1999F9-0529-C2A2-BED6-104FC2975C08}"/>
              </a:ext>
            </a:extLst>
          </p:cNvPr>
          <p:cNvGraphicFramePr>
            <a:graphicFrameLocks noGrp="1"/>
          </p:cNvGraphicFramePr>
          <p:nvPr>
            <p:ph idx="1"/>
            <p:extLst>
              <p:ext uri="{D42A27DB-BD31-4B8C-83A1-F6EECF244321}">
                <p14:modId xmlns:p14="http://schemas.microsoft.com/office/powerpoint/2010/main" val="2037829464"/>
              </p:ext>
            </p:extLst>
          </p:nvPr>
        </p:nvGraphicFramePr>
        <p:xfrm>
          <a:off x="840441" y="1624852"/>
          <a:ext cx="10515600" cy="3721444"/>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649025595"/>
                    </a:ext>
                  </a:extLst>
                </a:gridCol>
                <a:gridCol w="3505200">
                  <a:extLst>
                    <a:ext uri="{9D8B030D-6E8A-4147-A177-3AD203B41FA5}">
                      <a16:colId xmlns:a16="http://schemas.microsoft.com/office/drawing/2014/main" val="3514162456"/>
                    </a:ext>
                  </a:extLst>
                </a:gridCol>
                <a:gridCol w="3505200">
                  <a:extLst>
                    <a:ext uri="{9D8B030D-6E8A-4147-A177-3AD203B41FA5}">
                      <a16:colId xmlns:a16="http://schemas.microsoft.com/office/drawing/2014/main" val="1482216140"/>
                    </a:ext>
                  </a:extLst>
                </a:gridCol>
              </a:tblGrid>
              <a:tr h="893147">
                <a:tc>
                  <a:txBody>
                    <a:bodyPr/>
                    <a:lstStyle/>
                    <a:p>
                      <a:pPr lvl="0">
                        <a:buNone/>
                      </a:pPr>
                      <a:r>
                        <a:rPr lang="en-US" sz="2800" b="1" i="0" u="none" strike="noStrike" noProof="0" dirty="0">
                          <a:solidFill>
                            <a:srgbClr val="FFFFFF"/>
                          </a:solidFill>
                          <a:latin typeface="Calibri"/>
                        </a:rPr>
                        <a:t>Name</a:t>
                      </a:r>
                    </a:p>
                  </a:txBody>
                  <a:tcPr/>
                </a:tc>
                <a:tc>
                  <a:txBody>
                    <a:bodyPr/>
                    <a:lstStyle/>
                    <a:p>
                      <a:pPr lvl="0">
                        <a:buNone/>
                      </a:pPr>
                      <a:r>
                        <a:rPr lang="en-US" sz="2800" b="1" i="0" u="none" strike="noStrike" noProof="0" dirty="0">
                          <a:solidFill>
                            <a:srgbClr val="FFFFFF"/>
                          </a:solidFill>
                          <a:latin typeface="Calibri"/>
                        </a:rPr>
                        <a:t>Default</a:t>
                      </a:r>
                      <a:endParaRPr lang="en-US" sz="2800" dirty="0"/>
                    </a:p>
                  </a:txBody>
                  <a:tcPr/>
                </a:tc>
                <a:tc>
                  <a:txBody>
                    <a:bodyPr/>
                    <a:lstStyle/>
                    <a:p>
                      <a:r>
                        <a:rPr lang="en-US" sz="2800" dirty="0"/>
                        <a:t>Adjustable </a:t>
                      </a:r>
                    </a:p>
                  </a:txBody>
                  <a:tcPr/>
                </a:tc>
                <a:extLst>
                  <a:ext uri="{0D108BD9-81ED-4DB2-BD59-A6C34878D82A}">
                    <a16:rowId xmlns:a16="http://schemas.microsoft.com/office/drawing/2014/main" val="3818406794"/>
                  </a:ext>
                </a:extLst>
              </a:tr>
              <a:tr h="893147">
                <a:tc>
                  <a:txBody>
                    <a:bodyPr/>
                    <a:lstStyle/>
                    <a:p>
                      <a:pPr lvl="0">
                        <a:buNone/>
                      </a:pPr>
                      <a:r>
                        <a:rPr lang="en-US" sz="2000" b="0" i="0" u="none" strike="noStrike" noProof="0" dirty="0">
                          <a:solidFill>
                            <a:srgbClr val="202124"/>
                          </a:solidFill>
                          <a:latin typeface="Calibri"/>
                        </a:rPr>
                        <a:t>VPC security groups </a:t>
                      </a:r>
                      <a:r>
                        <a:rPr lang="en-US" sz="2000" b="1" i="0" u="none" strike="noStrike" noProof="0" dirty="0">
                          <a:solidFill>
                            <a:srgbClr val="202124"/>
                          </a:solidFill>
                          <a:latin typeface="Calibri"/>
                        </a:rPr>
                        <a:t>per Region</a:t>
                      </a:r>
                      <a:endParaRPr lang="en-US" sz="2000" dirty="0"/>
                    </a:p>
                  </a:txBody>
                  <a:tcPr/>
                </a:tc>
                <a:tc>
                  <a:txBody>
                    <a:bodyPr/>
                    <a:lstStyle/>
                    <a:p>
                      <a:r>
                        <a:rPr lang="en-US" sz="2000" dirty="0"/>
                        <a:t>2500</a:t>
                      </a:r>
                    </a:p>
                  </a:txBody>
                  <a:tcPr/>
                </a:tc>
                <a:tc>
                  <a:txBody>
                    <a:bodyPr/>
                    <a:lstStyle/>
                    <a:p>
                      <a:r>
                        <a:rPr lang="en-US" sz="2000" dirty="0"/>
                        <a:t>Yes</a:t>
                      </a:r>
                    </a:p>
                  </a:txBody>
                  <a:tcPr/>
                </a:tc>
                <a:extLst>
                  <a:ext uri="{0D108BD9-81ED-4DB2-BD59-A6C34878D82A}">
                    <a16:rowId xmlns:a16="http://schemas.microsoft.com/office/drawing/2014/main" val="3331723701"/>
                  </a:ext>
                </a:extLst>
              </a:tr>
              <a:tr h="967575">
                <a:tc>
                  <a:txBody>
                    <a:bodyPr/>
                    <a:lstStyle/>
                    <a:p>
                      <a:pPr lvl="0">
                        <a:buNone/>
                      </a:pPr>
                      <a:r>
                        <a:rPr lang="en-US" sz="2000" b="0" i="0" u="none" strike="noStrike" noProof="0" dirty="0">
                          <a:solidFill>
                            <a:srgbClr val="202124"/>
                          </a:solidFill>
                          <a:latin typeface="Calibri"/>
                        </a:rPr>
                        <a:t>Inbound or outbound rules per security group</a:t>
                      </a:r>
                      <a:endParaRPr lang="en-US" sz="2000" b="0" dirty="0"/>
                    </a:p>
                  </a:txBody>
                  <a:tcPr/>
                </a:tc>
                <a:tc>
                  <a:txBody>
                    <a:bodyPr/>
                    <a:lstStyle/>
                    <a:p>
                      <a:r>
                        <a:rPr lang="en-US" sz="2000" dirty="0"/>
                        <a:t>60</a:t>
                      </a:r>
                    </a:p>
                  </a:txBody>
                  <a:tcPr/>
                </a:tc>
                <a:tc>
                  <a:txBody>
                    <a:bodyPr/>
                    <a:lstStyle/>
                    <a:p>
                      <a:r>
                        <a:rPr lang="en-US" sz="2000" dirty="0"/>
                        <a:t>Yes</a:t>
                      </a:r>
                    </a:p>
                  </a:txBody>
                  <a:tcPr/>
                </a:tc>
                <a:extLst>
                  <a:ext uri="{0D108BD9-81ED-4DB2-BD59-A6C34878D82A}">
                    <a16:rowId xmlns:a16="http://schemas.microsoft.com/office/drawing/2014/main" val="2930006475"/>
                  </a:ext>
                </a:extLst>
              </a:tr>
              <a:tr h="967575">
                <a:tc>
                  <a:txBody>
                    <a:bodyPr/>
                    <a:lstStyle/>
                    <a:p>
                      <a:pPr lvl="0">
                        <a:buNone/>
                      </a:pPr>
                      <a:r>
                        <a:rPr lang="en-US" sz="2000" b="0" i="0" u="none" strike="noStrike" noProof="0" dirty="0">
                          <a:solidFill>
                            <a:srgbClr val="202124"/>
                          </a:solidFill>
                          <a:latin typeface="Calibri"/>
                        </a:rPr>
                        <a:t>Security groups per network interface</a:t>
                      </a:r>
                      <a:endParaRPr lang="en-US" sz="2000" dirty="0"/>
                    </a:p>
                  </a:txBody>
                  <a:tcPr/>
                </a:tc>
                <a:tc>
                  <a:txBody>
                    <a:bodyPr/>
                    <a:lstStyle/>
                    <a:p>
                      <a:r>
                        <a:rPr lang="en-US" sz="2000" dirty="0"/>
                        <a:t>5</a:t>
                      </a:r>
                    </a:p>
                  </a:txBody>
                  <a:tcPr/>
                </a:tc>
                <a:tc>
                  <a:txBody>
                    <a:bodyPr/>
                    <a:lstStyle/>
                    <a:p>
                      <a:r>
                        <a:rPr lang="en-US" sz="2000" dirty="0"/>
                        <a:t>Yes (Up to 16)</a:t>
                      </a:r>
                    </a:p>
                  </a:txBody>
                  <a:tcPr/>
                </a:tc>
                <a:extLst>
                  <a:ext uri="{0D108BD9-81ED-4DB2-BD59-A6C34878D82A}">
                    <a16:rowId xmlns:a16="http://schemas.microsoft.com/office/drawing/2014/main" val="2480960068"/>
                  </a:ext>
                </a:extLst>
              </a:tr>
            </a:tbl>
          </a:graphicData>
        </a:graphic>
      </p:graphicFrame>
    </p:spTree>
    <p:extLst>
      <p:ext uri="{BB962C8B-B14F-4D97-AF65-F5344CB8AC3E}">
        <p14:creationId xmlns:p14="http://schemas.microsoft.com/office/powerpoint/2010/main" val="132055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74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2C4B8-6E58-999D-E550-65400A4C0E1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chemeClr val="bg1"/>
                </a:solidFill>
                <a:latin typeface="+mj-lt"/>
                <a:ea typeface="+mj-ea"/>
                <a:cs typeface="+mj-cs"/>
              </a:rPr>
              <a:t>Security Group Rules</a:t>
            </a:r>
          </a:p>
        </p:txBody>
      </p:sp>
      <p:pic>
        <p:nvPicPr>
          <p:cNvPr id="4" name="Content Placeholder 3" descr="A screenshot of a computer&#10;&#10;Description automatically generated">
            <a:extLst>
              <a:ext uri="{FF2B5EF4-FFF2-40B4-BE49-F238E27FC236}">
                <a16:creationId xmlns:a16="http://schemas.microsoft.com/office/drawing/2014/main" id="{7683EB59-DC45-C660-AF43-4809503B8527}"/>
              </a:ext>
            </a:extLst>
          </p:cNvPr>
          <p:cNvPicPr>
            <a:picLocks noGrp="1" noChangeAspect="1"/>
          </p:cNvPicPr>
          <p:nvPr>
            <p:ph idx="1"/>
          </p:nvPr>
        </p:nvPicPr>
        <p:blipFill>
          <a:blip r:embed="rId2"/>
          <a:stretch>
            <a:fillRect/>
          </a:stretch>
        </p:blipFill>
        <p:spPr>
          <a:xfrm>
            <a:off x="4207933" y="1261964"/>
            <a:ext cx="7347537" cy="4335047"/>
          </a:xfrm>
          <a:prstGeom prst="rect">
            <a:avLst/>
          </a:prstGeom>
        </p:spPr>
      </p:pic>
    </p:spTree>
    <p:extLst>
      <p:ext uri="{BB962C8B-B14F-4D97-AF65-F5344CB8AC3E}">
        <p14:creationId xmlns:p14="http://schemas.microsoft.com/office/powerpoint/2010/main" val="27178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878FE-BEF7-A1EF-C4FD-F1C6F4FA240A}"/>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3100" b="1" kern="1200">
                <a:solidFill>
                  <a:schemeClr val="tx2"/>
                </a:solidFill>
                <a:latin typeface="+mj-lt"/>
                <a:ea typeface="+mj-ea"/>
                <a:cs typeface="+mj-cs"/>
              </a:rPr>
              <a:t>Difference between Security group and Network ACLs. </a:t>
            </a:r>
          </a:p>
        </p:txBody>
      </p:sp>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5">
            <a:extLst>
              <a:ext uri="{FF2B5EF4-FFF2-40B4-BE49-F238E27FC236}">
                <a16:creationId xmlns:a16="http://schemas.microsoft.com/office/drawing/2014/main" id="{99AD19B3-5763-7643-F8DC-6A0B27689A5C}"/>
              </a:ext>
            </a:extLst>
          </p:cNvPr>
          <p:cNvGraphicFramePr>
            <a:graphicFrameLocks noGrp="1"/>
          </p:cNvGraphicFramePr>
          <p:nvPr>
            <p:ph idx="1"/>
            <p:extLst>
              <p:ext uri="{D42A27DB-BD31-4B8C-83A1-F6EECF244321}">
                <p14:modId xmlns:p14="http://schemas.microsoft.com/office/powerpoint/2010/main" val="1264836264"/>
              </p:ext>
            </p:extLst>
          </p:nvPr>
        </p:nvGraphicFramePr>
        <p:xfrm>
          <a:off x="159774" y="1081548"/>
          <a:ext cx="4252380" cy="5232787"/>
        </p:xfrm>
        <a:graphic>
          <a:graphicData uri="http://schemas.openxmlformats.org/drawingml/2006/table">
            <a:tbl>
              <a:tblPr firstRow="1" bandRow="1">
                <a:tableStyleId>{5C22544A-7EE6-4342-B048-85BDC9FD1C3A}</a:tableStyleId>
              </a:tblPr>
              <a:tblGrid>
                <a:gridCol w="2082585">
                  <a:extLst>
                    <a:ext uri="{9D8B030D-6E8A-4147-A177-3AD203B41FA5}">
                      <a16:colId xmlns:a16="http://schemas.microsoft.com/office/drawing/2014/main" val="4246258549"/>
                    </a:ext>
                  </a:extLst>
                </a:gridCol>
                <a:gridCol w="2169795">
                  <a:extLst>
                    <a:ext uri="{9D8B030D-6E8A-4147-A177-3AD203B41FA5}">
                      <a16:colId xmlns:a16="http://schemas.microsoft.com/office/drawing/2014/main" val="2956786450"/>
                    </a:ext>
                  </a:extLst>
                </a:gridCol>
              </a:tblGrid>
              <a:tr h="718983">
                <a:tc>
                  <a:txBody>
                    <a:bodyPr/>
                    <a:lstStyle/>
                    <a:p>
                      <a:r>
                        <a:rPr lang="en-US" sz="1200" dirty="0"/>
                        <a:t>Security Group</a:t>
                      </a:r>
                    </a:p>
                  </a:txBody>
                  <a:tcPr marL="61158" marR="61158" marT="30579" marB="30579"/>
                </a:tc>
                <a:tc>
                  <a:txBody>
                    <a:bodyPr/>
                    <a:lstStyle/>
                    <a:p>
                      <a:r>
                        <a:rPr lang="en-US" sz="1200" dirty="0"/>
                        <a:t>Network ACLs</a:t>
                      </a:r>
                    </a:p>
                  </a:txBody>
                  <a:tcPr marL="61158" marR="61158" marT="30579" marB="30579"/>
                </a:tc>
                <a:extLst>
                  <a:ext uri="{0D108BD9-81ED-4DB2-BD59-A6C34878D82A}">
                    <a16:rowId xmlns:a16="http://schemas.microsoft.com/office/drawing/2014/main" val="2088477308"/>
                  </a:ext>
                </a:extLst>
              </a:tr>
              <a:tr h="694431">
                <a:tc>
                  <a:txBody>
                    <a:bodyPr/>
                    <a:lstStyle/>
                    <a:p>
                      <a:r>
                        <a:rPr lang="en-US" sz="1200" dirty="0"/>
                        <a:t>Operate at the Instance level </a:t>
                      </a:r>
                    </a:p>
                  </a:txBody>
                  <a:tcPr marL="61158" marR="61158" marT="30579" marB="30579"/>
                </a:tc>
                <a:tc>
                  <a:txBody>
                    <a:bodyPr/>
                    <a:lstStyle/>
                    <a:p>
                      <a:r>
                        <a:rPr lang="en-US" sz="1200" dirty="0"/>
                        <a:t>Operate at the Subnet level </a:t>
                      </a:r>
                    </a:p>
                  </a:txBody>
                  <a:tcPr marL="61158" marR="61158" marT="30579" marB="30579"/>
                </a:tc>
                <a:extLst>
                  <a:ext uri="{0D108BD9-81ED-4DB2-BD59-A6C34878D82A}">
                    <a16:rowId xmlns:a16="http://schemas.microsoft.com/office/drawing/2014/main" val="1509449150"/>
                  </a:ext>
                </a:extLst>
              </a:tr>
              <a:tr h="959950">
                <a:tc>
                  <a:txBody>
                    <a:bodyPr/>
                    <a:lstStyle/>
                    <a:p>
                      <a:r>
                        <a:rPr lang="en-US" sz="1200" dirty="0"/>
                        <a:t>Applies to an instance only if it is associated with the instance</a:t>
                      </a:r>
                    </a:p>
                  </a:txBody>
                  <a:tcPr marL="61158" marR="61158" marT="30579" marB="30579"/>
                </a:tc>
                <a:tc>
                  <a:txBody>
                    <a:bodyPr/>
                    <a:lstStyle/>
                    <a:p>
                      <a:r>
                        <a:rPr lang="en-US" sz="1200"/>
                        <a:t>Applies to all the instances deployed in the subnet </a:t>
                      </a:r>
                    </a:p>
                  </a:txBody>
                  <a:tcPr marL="61158" marR="61158" marT="30579" marB="30579"/>
                </a:tc>
                <a:extLst>
                  <a:ext uri="{0D108BD9-81ED-4DB2-BD59-A6C34878D82A}">
                    <a16:rowId xmlns:a16="http://schemas.microsoft.com/office/drawing/2014/main" val="3622393974"/>
                  </a:ext>
                </a:extLst>
              </a:tr>
              <a:tr h="694431">
                <a:tc>
                  <a:txBody>
                    <a:bodyPr/>
                    <a:lstStyle/>
                    <a:p>
                      <a:r>
                        <a:rPr lang="en-US" sz="1200" dirty="0"/>
                        <a:t>Support allow rules only </a:t>
                      </a:r>
                    </a:p>
                  </a:txBody>
                  <a:tcPr marL="61158" marR="61158" marT="30579" marB="30579"/>
                </a:tc>
                <a:tc>
                  <a:txBody>
                    <a:bodyPr/>
                    <a:lstStyle/>
                    <a:p>
                      <a:r>
                        <a:rPr lang="en-US" sz="1200" dirty="0"/>
                        <a:t>Support allow rules and deny rules </a:t>
                      </a:r>
                    </a:p>
                  </a:txBody>
                  <a:tcPr marL="61158" marR="61158" marT="30579" marB="30579"/>
                </a:tc>
                <a:extLst>
                  <a:ext uri="{0D108BD9-81ED-4DB2-BD59-A6C34878D82A}">
                    <a16:rowId xmlns:a16="http://schemas.microsoft.com/office/drawing/2014/main" val="282090196"/>
                  </a:ext>
                </a:extLst>
              </a:tr>
              <a:tr h="959950">
                <a:tc>
                  <a:txBody>
                    <a:bodyPr/>
                    <a:lstStyle/>
                    <a:p>
                      <a:r>
                        <a:rPr lang="en-US" sz="1200" dirty="0"/>
                        <a:t>Stateful: return traffic is allowed, regardless of the rules  </a:t>
                      </a:r>
                    </a:p>
                  </a:txBody>
                  <a:tcPr marL="61158" marR="61158" marT="30579" marB="30579"/>
                </a:tc>
                <a:tc>
                  <a:txBody>
                    <a:bodyPr/>
                    <a:lstStyle/>
                    <a:p>
                      <a:r>
                        <a:rPr lang="en-US" sz="1200" dirty="0"/>
                        <a:t>Stateless: Return traffic must be explicitly allowed by rules </a:t>
                      </a:r>
                    </a:p>
                  </a:txBody>
                  <a:tcPr marL="61158" marR="61158" marT="30579" marB="30579"/>
                </a:tc>
                <a:extLst>
                  <a:ext uri="{0D108BD9-81ED-4DB2-BD59-A6C34878D82A}">
                    <a16:rowId xmlns:a16="http://schemas.microsoft.com/office/drawing/2014/main" val="243190330"/>
                  </a:ext>
                </a:extLst>
              </a:tr>
              <a:tr h="1205042">
                <a:tc>
                  <a:txBody>
                    <a:bodyPr/>
                    <a:lstStyle/>
                    <a:p>
                      <a:endParaRPr lang="en-US" sz="1200"/>
                    </a:p>
                  </a:txBody>
                  <a:tcPr marL="61158" marR="61158" marT="30579" marB="30579"/>
                </a:tc>
                <a:tc>
                  <a:txBody>
                    <a:bodyPr/>
                    <a:lstStyle/>
                    <a:p>
                      <a:r>
                        <a:rPr lang="en-US" sz="1200" dirty="0" err="1"/>
                        <a:t>NACls</a:t>
                      </a:r>
                      <a:r>
                        <a:rPr lang="en-US" sz="1200" dirty="0"/>
                        <a:t> are associated with subnet and apply their rules to all resources within that subnet </a:t>
                      </a:r>
                    </a:p>
                  </a:txBody>
                  <a:tcPr marL="61158" marR="61158" marT="30579" marB="30579"/>
                </a:tc>
                <a:extLst>
                  <a:ext uri="{0D108BD9-81ED-4DB2-BD59-A6C34878D82A}">
                    <a16:rowId xmlns:a16="http://schemas.microsoft.com/office/drawing/2014/main" val="3177034698"/>
                  </a:ext>
                </a:extLst>
              </a:tr>
            </a:tbl>
          </a:graphicData>
        </a:graphic>
      </p:graphicFrame>
    </p:spTree>
    <p:extLst>
      <p:ext uri="{BB962C8B-B14F-4D97-AF65-F5344CB8AC3E}">
        <p14:creationId xmlns:p14="http://schemas.microsoft.com/office/powerpoint/2010/main" val="141967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730E73C-FDF1-2BFC-9E7D-38C1EDB239EE}"/>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ea typeface="+mj-lt"/>
                <a:cs typeface="+mj-lt"/>
              </a:rPr>
              <a:t> </a:t>
            </a:r>
            <a:r>
              <a:rPr lang="en-US" sz="4000" b="1" dirty="0">
                <a:solidFill>
                  <a:schemeClr val="tx2"/>
                </a:solidFill>
                <a:ea typeface="+mj-lt"/>
                <a:cs typeface="+mj-lt"/>
              </a:rPr>
              <a:t>Restrict access to TCP ports on ec2 instances in AWS.</a:t>
            </a:r>
            <a:endParaRPr lang="en-US" sz="4000" b="1" dirty="0">
              <a:solidFill>
                <a:schemeClr val="tx2"/>
              </a:solidFill>
              <a:ea typeface="Calibri Light"/>
              <a:cs typeface="Calibri Light"/>
            </a:endParaRPr>
          </a:p>
        </p:txBody>
      </p:sp>
      <p:sp>
        <p:nvSpPr>
          <p:cNvPr id="3" name="Content Placeholder 2">
            <a:extLst>
              <a:ext uri="{FF2B5EF4-FFF2-40B4-BE49-F238E27FC236}">
                <a16:creationId xmlns:a16="http://schemas.microsoft.com/office/drawing/2014/main" id="{6A172452-067B-5880-A77B-15342516A47F}"/>
              </a:ext>
            </a:extLst>
          </p:cNvPr>
          <p:cNvSpPr>
            <a:spLocks noGrp="1"/>
          </p:cNvSpPr>
          <p:nvPr>
            <p:ph idx="1"/>
          </p:nvPr>
        </p:nvSpPr>
        <p:spPr>
          <a:xfrm>
            <a:off x="5832478" y="207955"/>
            <a:ext cx="5877944" cy="6396045"/>
          </a:xfrm>
          <a:noFill/>
          <a:ln>
            <a:noFill/>
          </a:ln>
        </p:spPr>
        <p:txBody>
          <a:bodyPr vert="horz" lIns="91440" tIns="45720" rIns="91440" bIns="45720" rtlCol="0" anchor="ctr">
            <a:noAutofit/>
          </a:bodyPr>
          <a:lstStyle/>
          <a:p>
            <a:r>
              <a:rPr lang="en-US" sz="1400" dirty="0">
                <a:solidFill>
                  <a:schemeClr val="tx2"/>
                </a:solidFill>
                <a:ea typeface="Calibri"/>
                <a:cs typeface="Calibri"/>
              </a:rPr>
              <a:t>Select the instance for which you want to restrict access to TCP ports.</a:t>
            </a:r>
            <a:endParaRPr lang="en-US" sz="1400" dirty="0">
              <a:solidFill>
                <a:schemeClr val="tx2"/>
              </a:solidFill>
              <a:ea typeface="+mn-lt"/>
              <a:cs typeface="+mn-lt"/>
            </a:endParaRPr>
          </a:p>
          <a:p>
            <a:r>
              <a:rPr lang="en-US" sz="1400" b="1" dirty="0">
                <a:solidFill>
                  <a:schemeClr val="tx2"/>
                </a:solidFill>
                <a:ea typeface="+mn-lt"/>
                <a:cs typeface="+mn-lt"/>
              </a:rPr>
              <a:t>Security Groups</a:t>
            </a:r>
            <a:r>
              <a:rPr lang="en-US" sz="1400" dirty="0">
                <a:solidFill>
                  <a:schemeClr val="tx2"/>
                </a:solidFill>
                <a:ea typeface="+mn-lt"/>
                <a:cs typeface="+mn-lt"/>
              </a:rPr>
              <a:t>:  </a:t>
            </a:r>
          </a:p>
          <a:p>
            <a:pPr marL="0" indent="0">
              <a:buNone/>
            </a:pPr>
            <a:r>
              <a:rPr lang="en-US" sz="1400" dirty="0">
                <a:solidFill>
                  <a:schemeClr val="tx2"/>
                </a:solidFill>
                <a:ea typeface="+mn-lt"/>
                <a:cs typeface="+mn-lt"/>
              </a:rPr>
              <a:t>           Security groups act as a virtual firewall for your EC2 instances. You can define inbound and outbound rules to control traffic. To restrict access to                 TCP ports,                       </a:t>
            </a:r>
            <a:endParaRPr lang="en-US" sz="1400" dirty="0">
              <a:solidFill>
                <a:schemeClr val="tx2"/>
              </a:solidFill>
              <a:ea typeface="Calibri"/>
              <a:cs typeface="Calibri"/>
            </a:endParaRPr>
          </a:p>
          <a:p>
            <a:pPr lvl="1"/>
            <a:endParaRPr lang="en-US" sz="1400" dirty="0">
              <a:solidFill>
                <a:schemeClr val="tx2"/>
              </a:solidFill>
              <a:ea typeface="+mn-lt"/>
              <a:cs typeface="+mn-lt"/>
            </a:endParaRPr>
          </a:p>
          <a:p>
            <a:pPr lvl="1"/>
            <a:r>
              <a:rPr lang="en-US" sz="1400" dirty="0">
                <a:solidFill>
                  <a:schemeClr val="tx2"/>
                </a:solidFill>
                <a:ea typeface="+mn-lt"/>
                <a:cs typeface="+mn-lt"/>
              </a:rPr>
              <a:t>Go to the AWS Management Console.</a:t>
            </a:r>
            <a:endParaRPr lang="en-US" sz="1400" dirty="0">
              <a:solidFill>
                <a:schemeClr val="tx2"/>
              </a:solidFill>
              <a:ea typeface="Calibri"/>
              <a:cs typeface="Calibri"/>
            </a:endParaRPr>
          </a:p>
          <a:p>
            <a:pPr lvl="1"/>
            <a:endParaRPr lang="en-US" sz="1400" dirty="0">
              <a:solidFill>
                <a:schemeClr val="tx2"/>
              </a:solidFill>
              <a:ea typeface="+mn-lt"/>
              <a:cs typeface="+mn-lt"/>
            </a:endParaRPr>
          </a:p>
          <a:p>
            <a:pPr lvl="1"/>
            <a:r>
              <a:rPr lang="en-US" sz="1400" dirty="0">
                <a:solidFill>
                  <a:schemeClr val="tx2"/>
                </a:solidFill>
                <a:ea typeface="+mn-lt"/>
                <a:cs typeface="+mn-lt"/>
              </a:rPr>
              <a:t>Open the EC2 dashboard.</a:t>
            </a:r>
            <a:endParaRPr lang="en-US" sz="1400" dirty="0">
              <a:solidFill>
                <a:schemeClr val="tx2"/>
              </a:solidFill>
              <a:ea typeface="Calibri"/>
              <a:cs typeface="Calibri"/>
            </a:endParaRPr>
          </a:p>
          <a:p>
            <a:pPr lvl="1"/>
            <a:endParaRPr lang="en-US" sz="1400" dirty="0">
              <a:solidFill>
                <a:schemeClr val="tx2"/>
              </a:solidFill>
              <a:ea typeface="+mn-lt"/>
              <a:cs typeface="+mn-lt"/>
            </a:endParaRPr>
          </a:p>
          <a:p>
            <a:pPr lvl="1"/>
            <a:r>
              <a:rPr lang="en-US" sz="1400" dirty="0">
                <a:solidFill>
                  <a:schemeClr val="tx2"/>
                </a:solidFill>
                <a:ea typeface="+mn-lt"/>
                <a:cs typeface="+mn-lt"/>
              </a:rPr>
              <a:t>Select the EC2 instance for which you want to restrict access.</a:t>
            </a:r>
            <a:endParaRPr lang="en-US" sz="1400" dirty="0">
              <a:solidFill>
                <a:schemeClr val="tx2"/>
              </a:solidFill>
              <a:ea typeface="Calibri"/>
              <a:cs typeface="Calibri"/>
            </a:endParaRPr>
          </a:p>
          <a:p>
            <a:pPr lvl="1"/>
            <a:endParaRPr lang="en-US" sz="1400" dirty="0">
              <a:solidFill>
                <a:schemeClr val="tx2"/>
              </a:solidFill>
              <a:ea typeface="+mn-lt"/>
              <a:cs typeface="+mn-lt"/>
            </a:endParaRPr>
          </a:p>
          <a:p>
            <a:pPr lvl="1"/>
            <a:r>
              <a:rPr lang="en-US" sz="1400" dirty="0">
                <a:solidFill>
                  <a:schemeClr val="tx2"/>
                </a:solidFill>
                <a:ea typeface="+mn-lt"/>
                <a:cs typeface="+mn-lt"/>
              </a:rPr>
              <a:t>In the "Description" tab, scroll down to the "Security groups" section.</a:t>
            </a:r>
            <a:endParaRPr lang="en-US" sz="1400" dirty="0">
              <a:solidFill>
                <a:schemeClr val="tx2"/>
              </a:solidFill>
              <a:ea typeface="Calibri"/>
              <a:cs typeface="Calibri"/>
            </a:endParaRPr>
          </a:p>
          <a:p>
            <a:pPr lvl="1"/>
            <a:endParaRPr lang="en-US" sz="1400" dirty="0">
              <a:solidFill>
                <a:schemeClr val="tx2"/>
              </a:solidFill>
              <a:ea typeface="+mn-lt"/>
              <a:cs typeface="+mn-lt"/>
            </a:endParaRPr>
          </a:p>
          <a:p>
            <a:pPr lvl="1"/>
            <a:r>
              <a:rPr lang="en-US" sz="1400" dirty="0">
                <a:solidFill>
                  <a:schemeClr val="tx2"/>
                </a:solidFill>
                <a:ea typeface="+mn-lt"/>
                <a:cs typeface="+mn-lt"/>
              </a:rPr>
              <a:t>Click on the associated security group.</a:t>
            </a:r>
            <a:endParaRPr lang="en-US" sz="1400" dirty="0">
              <a:solidFill>
                <a:schemeClr val="tx2"/>
              </a:solidFill>
              <a:ea typeface="Calibri"/>
              <a:cs typeface="Calibri"/>
            </a:endParaRPr>
          </a:p>
          <a:p>
            <a:pPr lvl="1"/>
            <a:endParaRPr lang="en-US" sz="1400" dirty="0">
              <a:solidFill>
                <a:schemeClr val="tx2"/>
              </a:solidFill>
              <a:ea typeface="+mn-lt"/>
              <a:cs typeface="+mn-lt"/>
            </a:endParaRPr>
          </a:p>
          <a:p>
            <a:pPr lvl="1"/>
            <a:r>
              <a:rPr lang="en-US" sz="1400" dirty="0">
                <a:solidFill>
                  <a:schemeClr val="tx2"/>
                </a:solidFill>
                <a:ea typeface="+mn-lt"/>
                <a:cs typeface="+mn-lt"/>
              </a:rPr>
              <a:t>In the "Inbound rules" tab, edit the inbound rules to allow only specific IP addresses or CIDR ranges on the </a:t>
            </a:r>
          </a:p>
          <a:p>
            <a:pPr lvl="1"/>
            <a:endParaRPr lang="en-US" sz="1400" dirty="0">
              <a:solidFill>
                <a:schemeClr val="tx2"/>
              </a:solidFill>
              <a:ea typeface="+mn-lt"/>
              <a:cs typeface="+mn-lt"/>
            </a:endParaRPr>
          </a:p>
          <a:p>
            <a:pPr lvl="1"/>
            <a:r>
              <a:rPr lang="en-US" sz="1400" dirty="0">
                <a:solidFill>
                  <a:schemeClr val="tx2"/>
                </a:solidFill>
                <a:ea typeface="+mn-lt"/>
                <a:cs typeface="+mn-lt"/>
              </a:rPr>
              <a:t>desired TCP ports. Remove any rules that grant unrestricted access.</a:t>
            </a:r>
            <a:endParaRPr lang="en-US" sz="1400" dirty="0">
              <a:solidFill>
                <a:schemeClr val="tx2"/>
              </a:solidFill>
              <a:ea typeface="Calibri"/>
              <a:cs typeface="Calibri"/>
            </a:endParaRPr>
          </a:p>
          <a:p>
            <a:pPr lvl="1"/>
            <a:endParaRPr lang="en-US" sz="1400" dirty="0">
              <a:solidFill>
                <a:schemeClr val="tx2"/>
              </a:solidFill>
              <a:ea typeface="+mn-lt"/>
              <a:cs typeface="+mn-lt"/>
            </a:endParaRPr>
          </a:p>
          <a:p>
            <a:pPr lvl="1"/>
            <a:r>
              <a:rPr lang="en-US" sz="1400" dirty="0">
                <a:solidFill>
                  <a:schemeClr val="tx2"/>
                </a:solidFill>
                <a:ea typeface="+mn-lt"/>
                <a:cs typeface="+mn-lt"/>
              </a:rPr>
              <a:t>Save the changes.</a:t>
            </a:r>
            <a:endParaRPr lang="en-US" sz="1400" dirty="0">
              <a:solidFill>
                <a:schemeClr val="tx2"/>
              </a:solidFill>
              <a:ea typeface="Calibri"/>
              <a:cs typeface="Calibri"/>
            </a:endParaRPr>
          </a:p>
          <a:p>
            <a:pPr lvl="1"/>
            <a:endParaRPr lang="en-US" sz="1400" dirty="0">
              <a:solidFill>
                <a:schemeClr val="tx2"/>
              </a:solidFill>
              <a:ea typeface="+mn-lt"/>
              <a:cs typeface="+mn-lt"/>
            </a:endParaRPr>
          </a:p>
          <a:p>
            <a:pPr lvl="1"/>
            <a:r>
              <a:rPr lang="en-US" sz="1400" dirty="0">
                <a:solidFill>
                  <a:schemeClr val="tx2"/>
                </a:solidFill>
                <a:ea typeface="+mn-lt"/>
                <a:cs typeface="+mn-lt"/>
              </a:rPr>
              <a:t>By configuring security group rules, you can allow access only from specified IP addresses, ensuring that other IPs are denied access.</a:t>
            </a:r>
            <a:endParaRPr lang="en-US" sz="1400" dirty="0">
              <a:solidFill>
                <a:schemeClr val="tx2"/>
              </a:solidFill>
              <a:ea typeface="Calibri"/>
              <a:cs typeface="Calibri"/>
            </a:endParaRPr>
          </a:p>
          <a:p>
            <a:pPr lvl="1"/>
            <a:endParaRPr lang="en-US" sz="1200" dirty="0">
              <a:solidFill>
                <a:schemeClr val="tx2"/>
              </a:solidFill>
              <a:ea typeface="Calibri"/>
              <a:cs typeface="Calibri"/>
            </a:endParaRPr>
          </a:p>
        </p:txBody>
      </p:sp>
    </p:spTree>
    <p:extLst>
      <p:ext uri="{BB962C8B-B14F-4D97-AF65-F5344CB8AC3E}">
        <p14:creationId xmlns:p14="http://schemas.microsoft.com/office/powerpoint/2010/main" val="323491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F20CAA-8AC1-B28B-E93F-40C686EF7FF4}"/>
              </a:ext>
            </a:extLst>
          </p:cNvPr>
          <p:cNvSpPr>
            <a:spLocks noGrp="1"/>
          </p:cNvSpPr>
          <p:nvPr>
            <p:ph idx="1"/>
          </p:nvPr>
        </p:nvSpPr>
        <p:spPr>
          <a:xfrm>
            <a:off x="448253" y="787070"/>
            <a:ext cx="5333997" cy="5273901"/>
          </a:xfrm>
        </p:spPr>
        <p:txBody>
          <a:bodyPr vert="horz" lIns="91440" tIns="45720" rIns="91440" bIns="45720" rtlCol="0" anchor="ctr">
            <a:normAutofit/>
          </a:bodyPr>
          <a:lstStyle/>
          <a:p>
            <a:r>
              <a:rPr lang="en-US" sz="1800" b="1" dirty="0">
                <a:solidFill>
                  <a:schemeClr val="tx2"/>
                </a:solidFill>
                <a:latin typeface="Söhne"/>
                <a:ea typeface="Söhne"/>
                <a:cs typeface="Söhne"/>
              </a:rPr>
              <a:t>Network Access Control Lists (NACLs)</a:t>
            </a:r>
            <a:r>
              <a:rPr lang="en-US" sz="1800" dirty="0">
                <a:solidFill>
                  <a:schemeClr val="tx2"/>
                </a:solidFill>
                <a:latin typeface="Söhne"/>
                <a:ea typeface="Söhne"/>
                <a:cs typeface="Söhne"/>
              </a:rPr>
              <a:t>: </a:t>
            </a:r>
            <a:endParaRPr lang="en-US" sz="1800">
              <a:solidFill>
                <a:schemeClr val="tx2"/>
              </a:solidFill>
              <a:ea typeface="Calibri"/>
              <a:cs typeface="Calibri"/>
            </a:endParaRPr>
          </a:p>
          <a:p>
            <a:r>
              <a:rPr lang="en-US" sz="1800" dirty="0">
                <a:solidFill>
                  <a:schemeClr val="tx2"/>
                </a:solidFill>
                <a:latin typeface="Söhne"/>
                <a:ea typeface="Söhne"/>
                <a:cs typeface="Söhne"/>
              </a:rPr>
              <a:t>NACLs are stateless network filters that control traffic at the subnet level. While security groups are associated with instances, NACLs are associated with subnets. You can use NACLs to restrict access to TCP ports by setting rules similar to  those in security groups.</a:t>
            </a:r>
            <a:endParaRPr lang="en-US" sz="1800">
              <a:solidFill>
                <a:schemeClr val="tx2"/>
              </a:solidFill>
              <a:ea typeface="Calibri"/>
              <a:cs typeface="Calibri"/>
            </a:endParaRPr>
          </a:p>
          <a:p>
            <a:pPr>
              <a:buChar char="•"/>
            </a:pPr>
            <a:r>
              <a:rPr lang="en-US" sz="1800" dirty="0">
                <a:solidFill>
                  <a:schemeClr val="tx2"/>
                </a:solidFill>
                <a:latin typeface="Söhne"/>
                <a:ea typeface="Söhne"/>
                <a:cs typeface="Söhne"/>
              </a:rPr>
              <a:t>Go to the AWS Management Console.</a:t>
            </a:r>
          </a:p>
          <a:p>
            <a:pPr>
              <a:buChar char="•"/>
            </a:pPr>
            <a:r>
              <a:rPr lang="en-US" sz="1800" dirty="0">
                <a:solidFill>
                  <a:schemeClr val="tx2"/>
                </a:solidFill>
                <a:latin typeface="Söhne"/>
                <a:ea typeface="Söhne"/>
                <a:cs typeface="Söhne"/>
              </a:rPr>
              <a:t>Open the VPC dashboard.</a:t>
            </a:r>
          </a:p>
          <a:p>
            <a:pPr>
              <a:buChar char="•"/>
            </a:pPr>
            <a:r>
              <a:rPr lang="en-US" sz="1800" dirty="0">
                <a:solidFill>
                  <a:schemeClr val="tx2"/>
                </a:solidFill>
                <a:latin typeface="Söhne"/>
                <a:ea typeface="Söhne"/>
                <a:cs typeface="Söhne"/>
              </a:rPr>
              <a:t>Select the appropriate VPC.</a:t>
            </a:r>
          </a:p>
          <a:p>
            <a:pPr>
              <a:buChar char="•"/>
            </a:pPr>
            <a:r>
              <a:rPr lang="en-US" sz="1800" dirty="0">
                <a:solidFill>
                  <a:schemeClr val="tx2"/>
                </a:solidFill>
                <a:latin typeface="Söhne"/>
                <a:ea typeface="Söhne"/>
                <a:cs typeface="Söhne"/>
              </a:rPr>
              <a:t>In the "Network ACLs" section, edit the rules for the inbound and outbound traffic to restrict access to specific IP addresses and TCP ports.</a:t>
            </a:r>
            <a:endParaRPr lang="en-US" sz="1600" dirty="0">
              <a:solidFill>
                <a:schemeClr val="tx2"/>
              </a:solidFill>
              <a:ea typeface="Calibri" panose="020F0502020204030204"/>
              <a:cs typeface="Calibri" panose="020F0502020204030204"/>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erver">
            <a:extLst>
              <a:ext uri="{FF2B5EF4-FFF2-40B4-BE49-F238E27FC236}">
                <a16:creationId xmlns:a16="http://schemas.microsoft.com/office/drawing/2014/main" id="{0A212373-A2F6-A278-C632-1AA38C280D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76100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F4BF5-17B2-31DF-448B-80A9884BBF59}"/>
              </a:ext>
            </a:extLst>
          </p:cNvPr>
          <p:cNvSpPr>
            <a:spLocks noGrp="1"/>
          </p:cNvSpPr>
          <p:nvPr>
            <p:ph type="title"/>
          </p:nvPr>
        </p:nvSpPr>
        <p:spPr>
          <a:xfrm>
            <a:off x="838200" y="459863"/>
            <a:ext cx="10515600" cy="1004594"/>
          </a:xfrm>
        </p:spPr>
        <p:txBody>
          <a:bodyPr>
            <a:normAutofit/>
          </a:bodyPr>
          <a:lstStyle/>
          <a:p>
            <a:pPr algn="ctr"/>
            <a:r>
              <a:rPr lang="en-US" b="1" dirty="0">
                <a:solidFill>
                  <a:schemeClr val="accent1">
                    <a:lumMod val="75000"/>
                  </a:schemeClr>
                </a:solidFill>
                <a:ea typeface="Calibri Light"/>
                <a:cs typeface="Calibri Light"/>
              </a:rPr>
              <a:t>CIDR</a:t>
            </a:r>
            <a:endParaRPr lang="en-US" b="1" dirty="0">
              <a:solidFill>
                <a:schemeClr val="accent1">
                  <a:lumMod val="75000"/>
                </a:schemeClr>
              </a:solidFill>
            </a:endParaRPr>
          </a:p>
        </p:txBody>
      </p:sp>
      <p:sp>
        <p:nvSpPr>
          <p:cNvPr id="12"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9E2043CE-CDC0-E1AA-3845-1E837E1B40D5}"/>
              </a:ext>
            </a:extLst>
          </p:cNvPr>
          <p:cNvGraphicFramePr>
            <a:graphicFrameLocks noGrp="1"/>
          </p:cNvGraphicFramePr>
          <p:nvPr>
            <p:ph idx="1"/>
            <p:extLst>
              <p:ext uri="{D42A27DB-BD31-4B8C-83A1-F6EECF244321}">
                <p14:modId xmlns:p14="http://schemas.microsoft.com/office/powerpoint/2010/main" val="3204763877"/>
              </p:ext>
            </p:extLst>
          </p:nvPr>
        </p:nvGraphicFramePr>
        <p:xfrm>
          <a:off x="838200" y="1591976"/>
          <a:ext cx="10515600" cy="4523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2443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AWS SECURITY AND  CONFIGURATION  </vt:lpstr>
      <vt:lpstr>Content  Introduction </vt:lpstr>
      <vt:lpstr>Security Group</vt:lpstr>
      <vt:lpstr>Security Groups in AWS</vt:lpstr>
      <vt:lpstr>Security Group Rules</vt:lpstr>
      <vt:lpstr>Difference between Security group and Network ACLs. </vt:lpstr>
      <vt:lpstr> Restrict access to TCP ports on ec2 instances in AWS.</vt:lpstr>
      <vt:lpstr>PowerPoint Presentation</vt:lpstr>
      <vt:lpstr>CIDR</vt:lpstr>
      <vt:lpstr>Deference Between </vt:lpstr>
      <vt:lpstr>Ranges Of CIDR</vt:lpstr>
      <vt:lpstr>Range and Classes of CIDR</vt:lpstr>
      <vt:lpstr>IPv4 &amp; IPv6</vt:lpstr>
      <vt:lpstr>CIDR Number of mask /8, /16, /24, /32</vt:lpstr>
      <vt:lpstr>Subnet mask Calculation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898</cp:revision>
  <dcterms:created xsi:type="dcterms:W3CDTF">2023-10-13T07:14:04Z</dcterms:created>
  <dcterms:modified xsi:type="dcterms:W3CDTF">2023-10-16T04:34:17Z</dcterms:modified>
</cp:coreProperties>
</file>