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EA0AF-7A8C-1F70-588B-09218A165FE7}" v="652" dt="2024-02-19T11:56:34.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l, Vaibhav" userId="S::vaibhav.kalel@intelizign.com::a7fb12aa-9610-439f-8c24-da96af21593d" providerId="AD" clId="Web-{CE95A2BB-DF0A-4A13-9635-36A2D7E63261}"/>
    <pc:docChg chg="addSld delSld modSld addMainMaster delMainMaster">
      <pc:chgData name="Kalel, Vaibhav" userId="S::vaibhav.kalel@intelizign.com::a7fb12aa-9610-439f-8c24-da96af21593d" providerId="AD" clId="Web-{CE95A2BB-DF0A-4A13-9635-36A2D7E63261}" dt="2024-02-16T06:45:32.904" v="424" actId="20577"/>
      <pc:docMkLst>
        <pc:docMk/>
      </pc:docMkLst>
      <pc:sldChg chg="addSp delSp modSp mod setBg modClrScheme chgLayout">
        <pc:chgData name="Kalel, Vaibhav" userId="S::vaibhav.kalel@intelizign.com::a7fb12aa-9610-439f-8c24-da96af21593d" providerId="AD" clId="Web-{CE95A2BB-DF0A-4A13-9635-36A2D7E63261}" dt="2024-02-16T05:14:12.316" v="7"/>
        <pc:sldMkLst>
          <pc:docMk/>
          <pc:sldMk cId="109857222" sldId="256"/>
        </pc:sldMkLst>
        <pc:spChg chg="mod">
          <ac:chgData name="Kalel, Vaibhav" userId="S::vaibhav.kalel@intelizign.com::a7fb12aa-9610-439f-8c24-da96af21593d" providerId="AD" clId="Web-{CE95A2BB-DF0A-4A13-9635-36A2D7E63261}" dt="2024-02-16T05:14:12.316" v="7"/>
          <ac:spMkLst>
            <pc:docMk/>
            <pc:sldMk cId="109857222" sldId="256"/>
            <ac:spMk id="2" creationId="{00000000-0000-0000-0000-000000000000}"/>
          </ac:spMkLst>
        </pc:spChg>
        <pc:spChg chg="del mod">
          <ac:chgData name="Kalel, Vaibhav" userId="S::vaibhav.kalel@intelizign.com::a7fb12aa-9610-439f-8c24-da96af21593d" providerId="AD" clId="Web-{CE95A2BB-DF0A-4A13-9635-36A2D7E63261}" dt="2024-02-16T05:12:26.611" v="6"/>
          <ac:spMkLst>
            <pc:docMk/>
            <pc:sldMk cId="109857222" sldId="256"/>
            <ac:spMk id="3" creationId="{00000000-0000-0000-0000-000000000000}"/>
          </ac:spMkLst>
        </pc:spChg>
        <pc:spChg chg="add del">
          <ac:chgData name="Kalel, Vaibhav" userId="S::vaibhav.kalel@intelizign.com::a7fb12aa-9610-439f-8c24-da96af21593d" providerId="AD" clId="Web-{CE95A2BB-DF0A-4A13-9635-36A2D7E63261}" dt="2024-02-16T05:12:15.985" v="5"/>
          <ac:spMkLst>
            <pc:docMk/>
            <pc:sldMk cId="109857222" sldId="256"/>
            <ac:spMk id="9" creationId="{63FBB6B2-972C-4C42-91C9-36184E613BFA}"/>
          </ac:spMkLst>
        </pc:spChg>
        <pc:spChg chg="add del">
          <ac:chgData name="Kalel, Vaibhav" userId="S::vaibhav.kalel@intelizign.com::a7fb12aa-9610-439f-8c24-da96af21593d" providerId="AD" clId="Web-{CE95A2BB-DF0A-4A13-9635-36A2D7E63261}" dt="2024-02-16T05:12:15.985" v="5"/>
          <ac:spMkLst>
            <pc:docMk/>
            <pc:sldMk cId="109857222" sldId="256"/>
            <ac:spMk id="11" creationId="{C312A434-F7D2-4A14-A037-B9762E209CEF}"/>
          </ac:spMkLst>
        </pc:spChg>
        <pc:spChg chg="add del">
          <ac:chgData name="Kalel, Vaibhav" userId="S::vaibhav.kalel@intelizign.com::a7fb12aa-9610-439f-8c24-da96af21593d" providerId="AD" clId="Web-{CE95A2BB-DF0A-4A13-9635-36A2D7E63261}" dt="2024-02-16T05:12:15.985" v="5"/>
          <ac:spMkLst>
            <pc:docMk/>
            <pc:sldMk cId="109857222" sldId="256"/>
            <ac:spMk id="13" creationId="{F9D166EE-E3B4-462F-8588-6273BBC6174C}"/>
          </ac:spMkLst>
        </pc:spChg>
        <pc:spChg chg="add del">
          <ac:chgData name="Kalel, Vaibhav" userId="S::vaibhav.kalel@intelizign.com::a7fb12aa-9610-439f-8c24-da96af21593d" providerId="AD" clId="Web-{CE95A2BB-DF0A-4A13-9635-36A2D7E63261}" dt="2024-02-16T05:14:12.316" v="7"/>
          <ac:spMkLst>
            <pc:docMk/>
            <pc:sldMk cId="109857222" sldId="256"/>
            <ac:spMk id="24" creationId="{9B45BA4C-9B54-4496-821F-9E0985CA984D}"/>
          </ac:spMkLst>
        </pc:spChg>
        <pc:spChg chg="add">
          <ac:chgData name="Kalel, Vaibhav" userId="S::vaibhav.kalel@intelizign.com::a7fb12aa-9610-439f-8c24-da96af21593d" providerId="AD" clId="Web-{CE95A2BB-DF0A-4A13-9635-36A2D7E63261}" dt="2024-02-16T05:14:12.316" v="7"/>
          <ac:spMkLst>
            <pc:docMk/>
            <pc:sldMk cId="109857222" sldId="256"/>
            <ac:spMk id="29" creationId="{BA6285CA-6AFA-4F27-AFB5-1B32CDE09B1A}"/>
          </ac:spMkLst>
        </pc:spChg>
        <pc:spChg chg="add">
          <ac:chgData name="Kalel, Vaibhav" userId="S::vaibhav.kalel@intelizign.com::a7fb12aa-9610-439f-8c24-da96af21593d" providerId="AD" clId="Web-{CE95A2BB-DF0A-4A13-9635-36A2D7E63261}" dt="2024-02-16T05:14:12.316" v="7"/>
          <ac:spMkLst>
            <pc:docMk/>
            <pc:sldMk cId="109857222" sldId="256"/>
            <ac:spMk id="31" creationId="{1D89589F-37B2-43AC-A5AB-3B428690BFFE}"/>
          </ac:spMkLst>
        </pc:spChg>
        <pc:spChg chg="add">
          <ac:chgData name="Kalel, Vaibhav" userId="S::vaibhav.kalel@intelizign.com::a7fb12aa-9610-439f-8c24-da96af21593d" providerId="AD" clId="Web-{CE95A2BB-DF0A-4A13-9635-36A2D7E63261}" dt="2024-02-16T05:14:12.316" v="7"/>
          <ac:spMkLst>
            <pc:docMk/>
            <pc:sldMk cId="109857222" sldId="256"/>
            <ac:spMk id="33" creationId="{7BCC6446-8462-4A63-9B6F-8F57EC40F648}"/>
          </ac:spMkLst>
        </pc:spChg>
        <pc:spChg chg="add">
          <ac:chgData name="Kalel, Vaibhav" userId="S::vaibhav.kalel@intelizign.com::a7fb12aa-9610-439f-8c24-da96af21593d" providerId="AD" clId="Web-{CE95A2BB-DF0A-4A13-9635-36A2D7E63261}" dt="2024-02-16T05:14:12.316" v="7"/>
          <ac:spMkLst>
            <pc:docMk/>
            <pc:sldMk cId="109857222" sldId="256"/>
            <ac:spMk id="35" creationId="{0AF8A919-E589-4841-8662-39A57558C031}"/>
          </ac:spMkLst>
        </pc:spChg>
        <pc:grpChg chg="add del">
          <ac:chgData name="Kalel, Vaibhav" userId="S::vaibhav.kalel@intelizign.com::a7fb12aa-9610-439f-8c24-da96af21593d" providerId="AD" clId="Web-{CE95A2BB-DF0A-4A13-9635-36A2D7E63261}" dt="2024-02-16T05:12:15.985" v="5"/>
          <ac:grpSpMkLst>
            <pc:docMk/>
            <pc:sldMk cId="109857222" sldId="256"/>
            <ac:grpSpMk id="15" creationId="{28709E2B-5612-4EF3-8505-0270723FD329}"/>
          </ac:grpSpMkLst>
        </pc:grpChg>
        <pc:grpChg chg="add">
          <ac:chgData name="Kalel, Vaibhav" userId="S::vaibhav.kalel@intelizign.com::a7fb12aa-9610-439f-8c24-da96af21593d" providerId="AD" clId="Web-{CE95A2BB-DF0A-4A13-9635-36A2D7E63261}" dt="2024-02-16T05:14:12.316" v="7"/>
          <ac:grpSpMkLst>
            <pc:docMk/>
            <pc:sldMk cId="109857222" sldId="256"/>
            <ac:grpSpMk id="37" creationId="{8118ECEF-CA6A-4CB6-BCA5-59B2DB40C4AB}"/>
          </ac:grpSpMkLst>
        </pc:grpChg>
        <pc:picChg chg="add mod ord">
          <ac:chgData name="Kalel, Vaibhav" userId="S::vaibhav.kalel@intelizign.com::a7fb12aa-9610-439f-8c24-da96af21593d" providerId="AD" clId="Web-{CE95A2BB-DF0A-4A13-9635-36A2D7E63261}" dt="2024-02-16T05:14:12.316" v="7"/>
          <ac:picMkLst>
            <pc:docMk/>
            <pc:sldMk cId="109857222" sldId="256"/>
            <ac:picMk id="4" creationId="{47972E56-E77D-8392-7A99-8417E18B0F48}"/>
          </ac:picMkLst>
        </pc:picChg>
      </pc:sldChg>
      <pc:sldChg chg="addSp delSp modSp new del mod setBg">
        <pc:chgData name="Kalel, Vaibhav" userId="S::vaibhav.kalel@intelizign.com::a7fb12aa-9610-439f-8c24-da96af21593d" providerId="AD" clId="Web-{CE95A2BB-DF0A-4A13-9635-36A2D7E63261}" dt="2024-02-16T05:21:19.732" v="51"/>
        <pc:sldMkLst>
          <pc:docMk/>
          <pc:sldMk cId="1531509456" sldId="257"/>
        </pc:sldMkLst>
        <pc:spChg chg="del mod">
          <ac:chgData name="Kalel, Vaibhav" userId="S::vaibhav.kalel@intelizign.com::a7fb12aa-9610-439f-8c24-da96af21593d" providerId="AD" clId="Web-{CE95A2BB-DF0A-4A13-9635-36A2D7E63261}" dt="2024-02-16T05:21:13.795" v="50"/>
          <ac:spMkLst>
            <pc:docMk/>
            <pc:sldMk cId="1531509456" sldId="257"/>
            <ac:spMk id="2" creationId="{E8049505-52FC-415A-417B-0C51573CCFA6}"/>
          </ac:spMkLst>
        </pc:spChg>
        <pc:spChg chg="del">
          <ac:chgData name="Kalel, Vaibhav" userId="S::vaibhav.kalel@intelizign.com::a7fb12aa-9610-439f-8c24-da96af21593d" providerId="AD" clId="Web-{CE95A2BB-DF0A-4A13-9635-36A2D7E63261}" dt="2024-02-16T05:14:27.535" v="9"/>
          <ac:spMkLst>
            <pc:docMk/>
            <pc:sldMk cId="1531509456" sldId="257"/>
            <ac:spMk id="3" creationId="{6373C480-228B-B06C-3B73-563EC6E9A3F8}"/>
          </ac:spMkLst>
        </pc:spChg>
        <pc:spChg chg="add del">
          <ac:chgData name="Kalel, Vaibhav" userId="S::vaibhav.kalel@intelizign.com::a7fb12aa-9610-439f-8c24-da96af21593d" providerId="AD" clId="Web-{CE95A2BB-DF0A-4A13-9635-36A2D7E63261}" dt="2024-02-16T05:15:23.708" v="25"/>
          <ac:spMkLst>
            <pc:docMk/>
            <pc:sldMk cId="1531509456" sldId="257"/>
            <ac:spMk id="8" creationId="{A4798C7F-C8CA-4799-BF37-3AB4642CDB66}"/>
          </ac:spMkLst>
        </pc:spChg>
        <pc:spChg chg="add del">
          <ac:chgData name="Kalel, Vaibhav" userId="S::vaibhav.kalel@intelizign.com::a7fb12aa-9610-439f-8c24-da96af21593d" providerId="AD" clId="Web-{CE95A2BB-DF0A-4A13-9635-36A2D7E63261}" dt="2024-02-16T05:15:23.708" v="25"/>
          <ac:spMkLst>
            <pc:docMk/>
            <pc:sldMk cId="1531509456" sldId="257"/>
            <ac:spMk id="41" creationId="{216BB147-20D5-4D93-BDA5-1BC614D6A4B2}"/>
          </ac:spMkLst>
        </pc:spChg>
        <pc:spChg chg="add del">
          <ac:chgData name="Kalel, Vaibhav" userId="S::vaibhav.kalel@intelizign.com::a7fb12aa-9610-439f-8c24-da96af21593d" providerId="AD" clId="Web-{CE95A2BB-DF0A-4A13-9635-36A2D7E63261}" dt="2024-02-16T05:15:23.708" v="25"/>
          <ac:spMkLst>
            <pc:docMk/>
            <pc:sldMk cId="1531509456" sldId="257"/>
            <ac:spMk id="43" creationId="{0A253F60-DE40-4508-A37A-61331DF1DD5D}"/>
          </ac:spMkLst>
        </pc:spChg>
        <pc:spChg chg="add del">
          <ac:chgData name="Kalel, Vaibhav" userId="S::vaibhav.kalel@intelizign.com::a7fb12aa-9610-439f-8c24-da96af21593d" providerId="AD" clId="Web-{CE95A2BB-DF0A-4A13-9635-36A2D7E63261}" dt="2024-02-16T05:15:23.708" v="25"/>
          <ac:spMkLst>
            <pc:docMk/>
            <pc:sldMk cId="1531509456" sldId="257"/>
            <ac:spMk id="107" creationId="{BA6285CA-6AFA-4F27-AFB5-1B32CDE09B1A}"/>
          </ac:spMkLst>
        </pc:spChg>
        <pc:spChg chg="add del">
          <ac:chgData name="Kalel, Vaibhav" userId="S::vaibhav.kalel@intelizign.com::a7fb12aa-9610-439f-8c24-da96af21593d" providerId="AD" clId="Web-{CE95A2BB-DF0A-4A13-9635-36A2D7E63261}" dt="2024-02-16T05:15:23.708" v="25"/>
          <ac:spMkLst>
            <pc:docMk/>
            <pc:sldMk cId="1531509456" sldId="257"/>
            <ac:spMk id="109" creationId="{7F7C084A-330C-4243-AD92-F98B226F06BC}"/>
          </ac:spMkLst>
        </pc:spChg>
        <pc:spChg chg="add del">
          <ac:chgData name="Kalel, Vaibhav" userId="S::vaibhav.kalel@intelizign.com::a7fb12aa-9610-439f-8c24-da96af21593d" providerId="AD" clId="Web-{CE95A2BB-DF0A-4A13-9635-36A2D7E63261}" dt="2024-02-16T05:15:23.708" v="25"/>
          <ac:spMkLst>
            <pc:docMk/>
            <pc:sldMk cId="1531509456" sldId="257"/>
            <ac:spMk id="111" creationId="{7F19A9C0-8335-4ABB-91B6-396031712693}"/>
          </ac:spMkLst>
        </pc:spChg>
        <pc:spChg chg="add del">
          <ac:chgData name="Kalel, Vaibhav" userId="S::vaibhav.kalel@intelizign.com::a7fb12aa-9610-439f-8c24-da96af21593d" providerId="AD" clId="Web-{CE95A2BB-DF0A-4A13-9635-36A2D7E63261}" dt="2024-02-16T05:15:23.708" v="25"/>
          <ac:spMkLst>
            <pc:docMk/>
            <pc:sldMk cId="1531509456" sldId="257"/>
            <ac:spMk id="113" creationId="{7BCC6446-8462-4A63-9B6F-8F57EC40F648}"/>
          </ac:spMkLst>
        </pc:spChg>
        <pc:spChg chg="add del">
          <ac:chgData name="Kalel, Vaibhav" userId="S::vaibhav.kalel@intelizign.com::a7fb12aa-9610-439f-8c24-da96af21593d" providerId="AD" clId="Web-{CE95A2BB-DF0A-4A13-9635-36A2D7E63261}" dt="2024-02-16T05:15:23.708" v="25"/>
          <ac:spMkLst>
            <pc:docMk/>
            <pc:sldMk cId="1531509456" sldId="257"/>
            <ac:spMk id="115" creationId="{3BA1208A-FAFD-4827-BF3E-A6B16CA01D56}"/>
          </ac:spMkLst>
        </pc:spChg>
        <pc:spChg chg="add del">
          <ac:chgData name="Kalel, Vaibhav" userId="S::vaibhav.kalel@intelizign.com::a7fb12aa-9610-439f-8c24-da96af21593d" providerId="AD" clId="Web-{CE95A2BB-DF0A-4A13-9635-36A2D7E63261}" dt="2024-02-16T05:18:37.744" v="37"/>
          <ac:spMkLst>
            <pc:docMk/>
            <pc:sldMk cId="1531509456" sldId="257"/>
            <ac:spMk id="151" creationId="{A4798C7F-C8CA-4799-BF37-3AB4642CDB66}"/>
          </ac:spMkLst>
        </pc:spChg>
        <pc:spChg chg="add del">
          <ac:chgData name="Kalel, Vaibhav" userId="S::vaibhav.kalel@intelizign.com::a7fb12aa-9610-439f-8c24-da96af21593d" providerId="AD" clId="Web-{CE95A2BB-DF0A-4A13-9635-36A2D7E63261}" dt="2024-02-16T05:18:37.744" v="37"/>
          <ac:spMkLst>
            <pc:docMk/>
            <pc:sldMk cId="1531509456" sldId="257"/>
            <ac:spMk id="184" creationId="{216BB147-20D5-4D93-BDA5-1BC614D6A4B2}"/>
          </ac:spMkLst>
        </pc:spChg>
        <pc:spChg chg="add del">
          <ac:chgData name="Kalel, Vaibhav" userId="S::vaibhav.kalel@intelizign.com::a7fb12aa-9610-439f-8c24-da96af21593d" providerId="AD" clId="Web-{CE95A2BB-DF0A-4A13-9635-36A2D7E63261}" dt="2024-02-16T05:18:37.744" v="37"/>
          <ac:spMkLst>
            <pc:docMk/>
            <pc:sldMk cId="1531509456" sldId="257"/>
            <ac:spMk id="186" creationId="{0A253F60-DE40-4508-A37A-61331DF1DD5D}"/>
          </ac:spMkLst>
        </pc:spChg>
        <pc:spChg chg="add del">
          <ac:chgData name="Kalel, Vaibhav" userId="S::vaibhav.kalel@intelizign.com::a7fb12aa-9610-439f-8c24-da96af21593d" providerId="AD" clId="Web-{CE95A2BB-DF0A-4A13-9635-36A2D7E63261}" dt="2024-02-16T05:18:37.744" v="37"/>
          <ac:spMkLst>
            <pc:docMk/>
            <pc:sldMk cId="1531509456" sldId="257"/>
            <ac:spMk id="250" creationId="{BA6285CA-6AFA-4F27-AFB5-1B32CDE09B1A}"/>
          </ac:spMkLst>
        </pc:spChg>
        <pc:spChg chg="add del">
          <ac:chgData name="Kalel, Vaibhav" userId="S::vaibhav.kalel@intelizign.com::a7fb12aa-9610-439f-8c24-da96af21593d" providerId="AD" clId="Web-{CE95A2BB-DF0A-4A13-9635-36A2D7E63261}" dt="2024-02-16T05:18:37.744" v="37"/>
          <ac:spMkLst>
            <pc:docMk/>
            <pc:sldMk cId="1531509456" sldId="257"/>
            <ac:spMk id="252" creationId="{7F7C084A-330C-4243-AD92-F98B226F06BC}"/>
          </ac:spMkLst>
        </pc:spChg>
        <pc:spChg chg="add del">
          <ac:chgData name="Kalel, Vaibhav" userId="S::vaibhav.kalel@intelizign.com::a7fb12aa-9610-439f-8c24-da96af21593d" providerId="AD" clId="Web-{CE95A2BB-DF0A-4A13-9635-36A2D7E63261}" dt="2024-02-16T05:18:37.744" v="37"/>
          <ac:spMkLst>
            <pc:docMk/>
            <pc:sldMk cId="1531509456" sldId="257"/>
            <ac:spMk id="254" creationId="{7F19A9C0-8335-4ABB-91B6-396031712693}"/>
          </ac:spMkLst>
        </pc:spChg>
        <pc:spChg chg="add del">
          <ac:chgData name="Kalel, Vaibhav" userId="S::vaibhav.kalel@intelizign.com::a7fb12aa-9610-439f-8c24-da96af21593d" providerId="AD" clId="Web-{CE95A2BB-DF0A-4A13-9635-36A2D7E63261}" dt="2024-02-16T05:18:37.744" v="37"/>
          <ac:spMkLst>
            <pc:docMk/>
            <pc:sldMk cId="1531509456" sldId="257"/>
            <ac:spMk id="256" creationId="{7BCC6446-8462-4A63-9B6F-8F57EC40F648}"/>
          </ac:spMkLst>
        </pc:spChg>
        <pc:spChg chg="add del">
          <ac:chgData name="Kalel, Vaibhav" userId="S::vaibhav.kalel@intelizign.com::a7fb12aa-9610-439f-8c24-da96af21593d" providerId="AD" clId="Web-{CE95A2BB-DF0A-4A13-9635-36A2D7E63261}" dt="2024-02-16T05:18:37.744" v="37"/>
          <ac:spMkLst>
            <pc:docMk/>
            <pc:sldMk cId="1531509456" sldId="257"/>
            <ac:spMk id="258" creationId="{3BA1208A-FAFD-4827-BF3E-A6B16CA01D56}"/>
          </ac:spMkLst>
        </pc:spChg>
        <pc:spChg chg="add del">
          <ac:chgData name="Kalel, Vaibhav" userId="S::vaibhav.kalel@intelizign.com::a7fb12aa-9610-439f-8c24-da96af21593d" providerId="AD" clId="Web-{CE95A2BB-DF0A-4A13-9635-36A2D7E63261}" dt="2024-02-16T05:20:36.856" v="47"/>
          <ac:spMkLst>
            <pc:docMk/>
            <pc:sldMk cId="1531509456" sldId="257"/>
            <ac:spMk id="294" creationId="{A4798C7F-C8CA-4799-BF37-3AB4642CDB66}"/>
          </ac:spMkLst>
        </pc:spChg>
        <pc:spChg chg="add del">
          <ac:chgData name="Kalel, Vaibhav" userId="S::vaibhav.kalel@intelizign.com::a7fb12aa-9610-439f-8c24-da96af21593d" providerId="AD" clId="Web-{CE95A2BB-DF0A-4A13-9635-36A2D7E63261}" dt="2024-02-16T05:20:36.856" v="47"/>
          <ac:spMkLst>
            <pc:docMk/>
            <pc:sldMk cId="1531509456" sldId="257"/>
            <ac:spMk id="327" creationId="{216BB147-20D5-4D93-BDA5-1BC614D6A4B2}"/>
          </ac:spMkLst>
        </pc:spChg>
        <pc:spChg chg="add del">
          <ac:chgData name="Kalel, Vaibhav" userId="S::vaibhav.kalel@intelizign.com::a7fb12aa-9610-439f-8c24-da96af21593d" providerId="AD" clId="Web-{CE95A2BB-DF0A-4A13-9635-36A2D7E63261}" dt="2024-02-16T05:20:36.856" v="47"/>
          <ac:spMkLst>
            <pc:docMk/>
            <pc:sldMk cId="1531509456" sldId="257"/>
            <ac:spMk id="329" creationId="{0A253F60-DE40-4508-A37A-61331DF1DD5D}"/>
          </ac:spMkLst>
        </pc:spChg>
        <pc:spChg chg="add del">
          <ac:chgData name="Kalel, Vaibhav" userId="S::vaibhav.kalel@intelizign.com::a7fb12aa-9610-439f-8c24-da96af21593d" providerId="AD" clId="Web-{CE95A2BB-DF0A-4A13-9635-36A2D7E63261}" dt="2024-02-16T05:20:36.856" v="47"/>
          <ac:spMkLst>
            <pc:docMk/>
            <pc:sldMk cId="1531509456" sldId="257"/>
            <ac:spMk id="393" creationId="{BA6285CA-6AFA-4F27-AFB5-1B32CDE09B1A}"/>
          </ac:spMkLst>
        </pc:spChg>
        <pc:spChg chg="add del">
          <ac:chgData name="Kalel, Vaibhav" userId="S::vaibhav.kalel@intelizign.com::a7fb12aa-9610-439f-8c24-da96af21593d" providerId="AD" clId="Web-{CE95A2BB-DF0A-4A13-9635-36A2D7E63261}" dt="2024-02-16T05:20:36.856" v="47"/>
          <ac:spMkLst>
            <pc:docMk/>
            <pc:sldMk cId="1531509456" sldId="257"/>
            <ac:spMk id="395" creationId="{7F7C084A-330C-4243-AD92-F98B226F06BC}"/>
          </ac:spMkLst>
        </pc:spChg>
        <pc:spChg chg="add del">
          <ac:chgData name="Kalel, Vaibhav" userId="S::vaibhav.kalel@intelizign.com::a7fb12aa-9610-439f-8c24-da96af21593d" providerId="AD" clId="Web-{CE95A2BB-DF0A-4A13-9635-36A2D7E63261}" dt="2024-02-16T05:20:36.856" v="47"/>
          <ac:spMkLst>
            <pc:docMk/>
            <pc:sldMk cId="1531509456" sldId="257"/>
            <ac:spMk id="397" creationId="{7F19A9C0-8335-4ABB-91B6-396031712693}"/>
          </ac:spMkLst>
        </pc:spChg>
        <pc:spChg chg="add del">
          <ac:chgData name="Kalel, Vaibhav" userId="S::vaibhav.kalel@intelizign.com::a7fb12aa-9610-439f-8c24-da96af21593d" providerId="AD" clId="Web-{CE95A2BB-DF0A-4A13-9635-36A2D7E63261}" dt="2024-02-16T05:20:36.856" v="47"/>
          <ac:spMkLst>
            <pc:docMk/>
            <pc:sldMk cId="1531509456" sldId="257"/>
            <ac:spMk id="399" creationId="{7BCC6446-8462-4A63-9B6F-8F57EC40F648}"/>
          </ac:spMkLst>
        </pc:spChg>
        <pc:spChg chg="add del">
          <ac:chgData name="Kalel, Vaibhav" userId="S::vaibhav.kalel@intelizign.com::a7fb12aa-9610-439f-8c24-da96af21593d" providerId="AD" clId="Web-{CE95A2BB-DF0A-4A13-9635-36A2D7E63261}" dt="2024-02-16T05:20:36.856" v="47"/>
          <ac:spMkLst>
            <pc:docMk/>
            <pc:sldMk cId="1531509456" sldId="257"/>
            <ac:spMk id="401" creationId="{3BA1208A-FAFD-4827-BF3E-A6B16CA01D56}"/>
          </ac:spMkLst>
        </pc:spChg>
        <pc:spChg chg="add">
          <ac:chgData name="Kalel, Vaibhav" userId="S::vaibhav.kalel@intelizign.com::a7fb12aa-9610-439f-8c24-da96af21593d" providerId="AD" clId="Web-{CE95A2BB-DF0A-4A13-9635-36A2D7E63261}" dt="2024-02-16T05:20:36.856" v="47"/>
          <ac:spMkLst>
            <pc:docMk/>
            <pc:sldMk cId="1531509456" sldId="257"/>
            <ac:spMk id="437" creationId="{8E7E1993-6448-42F8-8FB3-76104F45B344}"/>
          </ac:spMkLst>
        </pc:spChg>
        <pc:spChg chg="add">
          <ac:chgData name="Kalel, Vaibhav" userId="S::vaibhav.kalel@intelizign.com::a7fb12aa-9610-439f-8c24-da96af21593d" providerId="AD" clId="Web-{CE95A2BB-DF0A-4A13-9635-36A2D7E63261}" dt="2024-02-16T05:20:36.856" v="47"/>
          <ac:spMkLst>
            <pc:docMk/>
            <pc:sldMk cId="1531509456" sldId="257"/>
            <ac:spMk id="439" creationId="{BC3FA84C-8729-4FD0-B361-46AE04B43E92}"/>
          </ac:spMkLst>
        </pc:spChg>
        <pc:spChg chg="add">
          <ac:chgData name="Kalel, Vaibhav" userId="S::vaibhav.kalel@intelizign.com::a7fb12aa-9610-439f-8c24-da96af21593d" providerId="AD" clId="Web-{CE95A2BB-DF0A-4A13-9635-36A2D7E63261}" dt="2024-02-16T05:20:36.856" v="47"/>
          <ac:spMkLst>
            <pc:docMk/>
            <pc:sldMk cId="1531509456" sldId="257"/>
            <ac:spMk id="441" creationId="{2391C84E-C2EA-44FC-A7D1-FAE3E2850552}"/>
          </ac:spMkLst>
        </pc:spChg>
        <pc:spChg chg="add">
          <ac:chgData name="Kalel, Vaibhav" userId="S::vaibhav.kalel@intelizign.com::a7fb12aa-9610-439f-8c24-da96af21593d" providerId="AD" clId="Web-{CE95A2BB-DF0A-4A13-9635-36A2D7E63261}" dt="2024-02-16T05:20:36.856" v="47"/>
          <ac:spMkLst>
            <pc:docMk/>
            <pc:sldMk cId="1531509456" sldId="257"/>
            <ac:spMk id="474" creationId="{EB97ECD4-67DD-4166-9EC5-5D88340058D9}"/>
          </ac:spMkLst>
        </pc:spChg>
        <pc:spChg chg="add mod">
          <ac:chgData name="Kalel, Vaibhav" userId="S::vaibhav.kalel@intelizign.com::a7fb12aa-9610-439f-8c24-da96af21593d" providerId="AD" clId="Web-{CE95A2BB-DF0A-4A13-9635-36A2D7E63261}" dt="2024-02-16T05:21:13.795" v="50"/>
          <ac:spMkLst>
            <pc:docMk/>
            <pc:sldMk cId="1531509456" sldId="257"/>
            <ac:spMk id="483" creationId="{2FC14DC7-BBC9-A158-4BA0-D7130098AC07}"/>
          </ac:spMkLst>
        </pc:spChg>
        <pc:grpChg chg="add del">
          <ac:chgData name="Kalel, Vaibhav" userId="S::vaibhav.kalel@intelizign.com::a7fb12aa-9610-439f-8c24-da96af21593d" providerId="AD" clId="Web-{CE95A2BB-DF0A-4A13-9635-36A2D7E63261}" dt="2024-02-16T05:15:23.708" v="25"/>
          <ac:grpSpMkLst>
            <pc:docMk/>
            <pc:sldMk cId="1531509456" sldId="257"/>
            <ac:grpSpMk id="10" creationId="{87F0794B-55D3-4D2D-BDE7-4688ED321E42}"/>
          </ac:grpSpMkLst>
        </pc:grpChg>
        <pc:grpChg chg="add del">
          <ac:chgData name="Kalel, Vaibhav" userId="S::vaibhav.kalel@intelizign.com::a7fb12aa-9610-439f-8c24-da96af21593d" providerId="AD" clId="Web-{CE95A2BB-DF0A-4A13-9635-36A2D7E63261}" dt="2024-02-16T05:15:23.708" v="25"/>
          <ac:grpSpMkLst>
            <pc:docMk/>
            <pc:sldMk cId="1531509456" sldId="257"/>
            <ac:grpSpMk id="45" creationId="{CFB42397-759B-4110-90F9-11A099A04F18}"/>
          </ac:grpSpMkLst>
        </pc:grpChg>
        <pc:grpChg chg="add del">
          <ac:chgData name="Kalel, Vaibhav" userId="S::vaibhav.kalel@intelizign.com::a7fb12aa-9610-439f-8c24-da96af21593d" providerId="AD" clId="Web-{CE95A2BB-DF0A-4A13-9635-36A2D7E63261}" dt="2024-02-16T05:15:23.708" v="25"/>
          <ac:grpSpMkLst>
            <pc:docMk/>
            <pc:sldMk cId="1531509456" sldId="257"/>
            <ac:grpSpMk id="76" creationId="{9A50F0F9-04C8-47E4-AF66-B3CAF8C81917}"/>
          </ac:grpSpMkLst>
        </pc:grpChg>
        <pc:grpChg chg="add del">
          <ac:chgData name="Kalel, Vaibhav" userId="S::vaibhav.kalel@intelizign.com::a7fb12aa-9610-439f-8c24-da96af21593d" providerId="AD" clId="Web-{CE95A2BB-DF0A-4A13-9635-36A2D7E63261}" dt="2024-02-16T05:15:23.708" v="25"/>
          <ac:grpSpMkLst>
            <pc:docMk/>
            <pc:sldMk cId="1531509456" sldId="257"/>
            <ac:grpSpMk id="117" creationId="{8118ECEF-CA6A-4CB6-BCA5-59B2DB40C4AB}"/>
          </ac:grpSpMkLst>
        </pc:grpChg>
        <pc:grpChg chg="add del">
          <ac:chgData name="Kalel, Vaibhav" userId="S::vaibhav.kalel@intelizign.com::a7fb12aa-9610-439f-8c24-da96af21593d" providerId="AD" clId="Web-{CE95A2BB-DF0A-4A13-9635-36A2D7E63261}" dt="2024-02-16T05:18:37.744" v="37"/>
          <ac:grpSpMkLst>
            <pc:docMk/>
            <pc:sldMk cId="1531509456" sldId="257"/>
            <ac:grpSpMk id="153" creationId="{87F0794B-55D3-4D2D-BDE7-4688ED321E42}"/>
          </ac:grpSpMkLst>
        </pc:grpChg>
        <pc:grpChg chg="add del">
          <ac:chgData name="Kalel, Vaibhav" userId="S::vaibhav.kalel@intelizign.com::a7fb12aa-9610-439f-8c24-da96af21593d" providerId="AD" clId="Web-{CE95A2BB-DF0A-4A13-9635-36A2D7E63261}" dt="2024-02-16T05:18:37.744" v="37"/>
          <ac:grpSpMkLst>
            <pc:docMk/>
            <pc:sldMk cId="1531509456" sldId="257"/>
            <ac:grpSpMk id="188" creationId="{CFB42397-759B-4110-90F9-11A099A04F18}"/>
          </ac:grpSpMkLst>
        </pc:grpChg>
        <pc:grpChg chg="add del">
          <ac:chgData name="Kalel, Vaibhav" userId="S::vaibhav.kalel@intelizign.com::a7fb12aa-9610-439f-8c24-da96af21593d" providerId="AD" clId="Web-{CE95A2BB-DF0A-4A13-9635-36A2D7E63261}" dt="2024-02-16T05:18:37.744" v="37"/>
          <ac:grpSpMkLst>
            <pc:docMk/>
            <pc:sldMk cId="1531509456" sldId="257"/>
            <ac:grpSpMk id="219" creationId="{9A50F0F9-04C8-47E4-AF66-B3CAF8C81917}"/>
          </ac:grpSpMkLst>
        </pc:grpChg>
        <pc:grpChg chg="add del">
          <ac:chgData name="Kalel, Vaibhav" userId="S::vaibhav.kalel@intelizign.com::a7fb12aa-9610-439f-8c24-da96af21593d" providerId="AD" clId="Web-{CE95A2BB-DF0A-4A13-9635-36A2D7E63261}" dt="2024-02-16T05:18:37.744" v="37"/>
          <ac:grpSpMkLst>
            <pc:docMk/>
            <pc:sldMk cId="1531509456" sldId="257"/>
            <ac:grpSpMk id="260" creationId="{8118ECEF-CA6A-4CB6-BCA5-59B2DB40C4AB}"/>
          </ac:grpSpMkLst>
        </pc:grpChg>
        <pc:grpChg chg="add del">
          <ac:chgData name="Kalel, Vaibhav" userId="S::vaibhav.kalel@intelizign.com::a7fb12aa-9610-439f-8c24-da96af21593d" providerId="AD" clId="Web-{CE95A2BB-DF0A-4A13-9635-36A2D7E63261}" dt="2024-02-16T05:20:36.856" v="47"/>
          <ac:grpSpMkLst>
            <pc:docMk/>
            <pc:sldMk cId="1531509456" sldId="257"/>
            <ac:grpSpMk id="296" creationId="{87F0794B-55D3-4D2D-BDE7-4688ED321E42}"/>
          </ac:grpSpMkLst>
        </pc:grpChg>
        <pc:grpChg chg="add del">
          <ac:chgData name="Kalel, Vaibhav" userId="S::vaibhav.kalel@intelizign.com::a7fb12aa-9610-439f-8c24-da96af21593d" providerId="AD" clId="Web-{CE95A2BB-DF0A-4A13-9635-36A2D7E63261}" dt="2024-02-16T05:20:36.856" v="47"/>
          <ac:grpSpMkLst>
            <pc:docMk/>
            <pc:sldMk cId="1531509456" sldId="257"/>
            <ac:grpSpMk id="331" creationId="{CFB42397-759B-4110-90F9-11A099A04F18}"/>
          </ac:grpSpMkLst>
        </pc:grpChg>
        <pc:grpChg chg="add del">
          <ac:chgData name="Kalel, Vaibhav" userId="S::vaibhav.kalel@intelizign.com::a7fb12aa-9610-439f-8c24-da96af21593d" providerId="AD" clId="Web-{CE95A2BB-DF0A-4A13-9635-36A2D7E63261}" dt="2024-02-16T05:20:36.856" v="47"/>
          <ac:grpSpMkLst>
            <pc:docMk/>
            <pc:sldMk cId="1531509456" sldId="257"/>
            <ac:grpSpMk id="362" creationId="{9A50F0F9-04C8-47E4-AF66-B3CAF8C81917}"/>
          </ac:grpSpMkLst>
        </pc:grpChg>
        <pc:grpChg chg="add del">
          <ac:chgData name="Kalel, Vaibhav" userId="S::vaibhav.kalel@intelizign.com::a7fb12aa-9610-439f-8c24-da96af21593d" providerId="AD" clId="Web-{CE95A2BB-DF0A-4A13-9635-36A2D7E63261}" dt="2024-02-16T05:20:36.856" v="47"/>
          <ac:grpSpMkLst>
            <pc:docMk/>
            <pc:sldMk cId="1531509456" sldId="257"/>
            <ac:grpSpMk id="403" creationId="{8118ECEF-CA6A-4CB6-BCA5-59B2DB40C4AB}"/>
          </ac:grpSpMkLst>
        </pc:grpChg>
        <pc:grpChg chg="add">
          <ac:chgData name="Kalel, Vaibhav" userId="S::vaibhav.kalel@intelizign.com::a7fb12aa-9610-439f-8c24-da96af21593d" providerId="AD" clId="Web-{CE95A2BB-DF0A-4A13-9635-36A2D7E63261}" dt="2024-02-16T05:20:36.856" v="47"/>
          <ac:grpSpMkLst>
            <pc:docMk/>
            <pc:sldMk cId="1531509456" sldId="257"/>
            <ac:grpSpMk id="443" creationId="{47B3131A-B518-43E5-A896-E9D654A4863F}"/>
          </ac:grpSpMkLst>
        </pc:grpChg>
        <pc:graphicFrameChg chg="add del mod modGraphic">
          <ac:chgData name="Kalel, Vaibhav" userId="S::vaibhav.kalel@intelizign.com::a7fb12aa-9610-439f-8c24-da96af21593d" providerId="AD" clId="Web-{CE95A2BB-DF0A-4A13-9635-36A2D7E63261}" dt="2024-02-16T05:20:53.779" v="48"/>
          <ac:graphicFrameMkLst>
            <pc:docMk/>
            <pc:sldMk cId="1531509456" sldId="257"/>
            <ac:graphicFrameMk id="4" creationId="{9B3EB0D7-0299-2617-0FD8-EF6C334022F2}"/>
          </ac:graphicFrameMkLst>
        </pc:graphicFrameChg>
      </pc:sldChg>
      <pc:sldChg chg="addSp delSp modSp new mod setBg">
        <pc:chgData name="Kalel, Vaibhav" userId="S::vaibhav.kalel@intelizign.com::a7fb12aa-9610-439f-8c24-da96af21593d" providerId="AD" clId="Web-{CE95A2BB-DF0A-4A13-9635-36A2D7E63261}" dt="2024-02-16T05:32:39.811" v="120" actId="1076"/>
        <pc:sldMkLst>
          <pc:docMk/>
          <pc:sldMk cId="1987741358" sldId="257"/>
        </pc:sldMkLst>
        <pc:spChg chg="mod">
          <ac:chgData name="Kalel, Vaibhav" userId="S::vaibhav.kalel@intelizign.com::a7fb12aa-9610-439f-8c24-da96af21593d" providerId="AD" clId="Web-{CE95A2BB-DF0A-4A13-9635-36A2D7E63261}" dt="2024-02-16T05:30:54.417" v="87"/>
          <ac:spMkLst>
            <pc:docMk/>
            <pc:sldMk cId="1987741358" sldId="257"/>
            <ac:spMk id="2" creationId="{5C971F54-5413-A8C1-91E0-74596531CC9D}"/>
          </ac:spMkLst>
        </pc:spChg>
        <pc:spChg chg="add del mod">
          <ac:chgData name="Kalel, Vaibhav" userId="S::vaibhav.kalel@intelizign.com::a7fb12aa-9610-439f-8c24-da96af21593d" providerId="AD" clId="Web-{CE95A2BB-DF0A-4A13-9635-36A2D7E63261}" dt="2024-02-16T05:27:16.881" v="76"/>
          <ac:spMkLst>
            <pc:docMk/>
            <pc:sldMk cId="1987741358" sldId="257"/>
            <ac:spMk id="3" creationId="{57C333C3-ED51-3ED0-6D68-DC91D213E71C}"/>
          </ac:spMkLst>
        </pc:spChg>
        <pc:spChg chg="add del">
          <ac:chgData name="Kalel, Vaibhav" userId="S::vaibhav.kalel@intelizign.com::a7fb12aa-9610-439f-8c24-da96af21593d" providerId="AD" clId="Web-{CE95A2BB-DF0A-4A13-9635-36A2D7E63261}" dt="2024-02-16T05:30:54.417" v="87"/>
          <ac:spMkLst>
            <pc:docMk/>
            <pc:sldMk cId="1987741358" sldId="257"/>
            <ac:spMk id="6" creationId="{852816C4-2471-43EF-BF87-722CBC3A9C8B}"/>
          </ac:spMkLst>
        </pc:spChg>
        <pc:spChg chg="add del">
          <ac:chgData name="Kalel, Vaibhav" userId="S::vaibhav.kalel@intelizign.com::a7fb12aa-9610-439f-8c24-da96af21593d" providerId="AD" clId="Web-{CE95A2BB-DF0A-4A13-9635-36A2D7E63261}" dt="2024-02-16T05:30:54.417" v="87"/>
          <ac:spMkLst>
            <pc:docMk/>
            <pc:sldMk cId="1987741358" sldId="257"/>
            <ac:spMk id="7" creationId="{F5CC3D12-B8AA-47C0-987C-85A8C8E820A2}"/>
          </ac:spMkLst>
        </pc:spChg>
        <pc:spChg chg="add del">
          <ac:chgData name="Kalel, Vaibhav" userId="S::vaibhav.kalel@intelizign.com::a7fb12aa-9610-439f-8c24-da96af21593d" providerId="AD" clId="Web-{CE95A2BB-DF0A-4A13-9635-36A2D7E63261}" dt="2024-02-16T05:26:52.302" v="75"/>
          <ac:spMkLst>
            <pc:docMk/>
            <pc:sldMk cId="1987741358" sldId="257"/>
            <ac:spMk id="9" creationId="{852816C4-2471-43EF-BF87-722CBC3A9C8B}"/>
          </ac:spMkLst>
        </pc:spChg>
        <pc:spChg chg="add del">
          <ac:chgData name="Kalel, Vaibhav" userId="S::vaibhav.kalel@intelizign.com::a7fb12aa-9610-439f-8c24-da96af21593d" providerId="AD" clId="Web-{CE95A2BB-DF0A-4A13-9635-36A2D7E63261}" dt="2024-02-16T05:30:54.417" v="87"/>
          <ac:spMkLst>
            <pc:docMk/>
            <pc:sldMk cId="1987741358" sldId="257"/>
            <ac:spMk id="10" creationId="{2391C84E-C2EA-44FC-A7D1-FAE3E2850552}"/>
          </ac:spMkLst>
        </pc:spChg>
        <pc:spChg chg="add del">
          <ac:chgData name="Kalel, Vaibhav" userId="S::vaibhav.kalel@intelizign.com::a7fb12aa-9610-439f-8c24-da96af21593d" providerId="AD" clId="Web-{CE95A2BB-DF0A-4A13-9635-36A2D7E63261}" dt="2024-02-16T05:26:52.302" v="75"/>
          <ac:spMkLst>
            <pc:docMk/>
            <pc:sldMk cId="1987741358" sldId="257"/>
            <ac:spMk id="11" creationId="{F5CC3D12-B8AA-47C0-987C-85A8C8E820A2}"/>
          </ac:spMkLst>
        </pc:spChg>
        <pc:spChg chg="add del">
          <ac:chgData name="Kalel, Vaibhav" userId="S::vaibhav.kalel@intelizign.com::a7fb12aa-9610-439f-8c24-da96af21593d" providerId="AD" clId="Web-{CE95A2BB-DF0A-4A13-9635-36A2D7E63261}" dt="2024-02-16T05:30:54.417" v="87"/>
          <ac:spMkLst>
            <pc:docMk/>
            <pc:sldMk cId="1987741358" sldId="257"/>
            <ac:spMk id="12" creationId="{334F573F-FF6A-4EB8-9C66-3D0CBF311847}"/>
          </ac:spMkLst>
        </pc:spChg>
        <pc:spChg chg="add del">
          <ac:chgData name="Kalel, Vaibhav" userId="S::vaibhav.kalel@intelizign.com::a7fb12aa-9610-439f-8c24-da96af21593d" providerId="AD" clId="Web-{CE95A2BB-DF0A-4A13-9635-36A2D7E63261}" dt="2024-02-16T05:26:52.302" v="75"/>
          <ac:spMkLst>
            <pc:docMk/>
            <pc:sldMk cId="1987741358" sldId="257"/>
            <ac:spMk id="44" creationId="{2391C84E-C2EA-44FC-A7D1-FAE3E2850552}"/>
          </ac:spMkLst>
        </pc:spChg>
        <pc:spChg chg="add del">
          <ac:chgData name="Kalel, Vaibhav" userId="S::vaibhav.kalel@intelizign.com::a7fb12aa-9610-439f-8c24-da96af21593d" providerId="AD" clId="Web-{CE95A2BB-DF0A-4A13-9635-36A2D7E63261}" dt="2024-02-16T05:26:52.302" v="75"/>
          <ac:spMkLst>
            <pc:docMk/>
            <pc:sldMk cId="1987741358" sldId="257"/>
            <ac:spMk id="46" creationId="{334F573F-FF6A-4EB8-9C66-3D0CBF311847}"/>
          </ac:spMkLst>
        </pc:spChg>
        <pc:spChg chg="add del">
          <ac:chgData name="Kalel, Vaibhav" userId="S::vaibhav.kalel@intelizign.com::a7fb12aa-9610-439f-8c24-da96af21593d" providerId="AD" clId="Web-{CE95A2BB-DF0A-4A13-9635-36A2D7E63261}" dt="2024-02-16T05:31:18.747" v="91"/>
          <ac:spMkLst>
            <pc:docMk/>
            <pc:sldMk cId="1987741358" sldId="257"/>
            <ac:spMk id="48" creationId="{8E7E1993-6448-42F8-8FB3-76104F45B344}"/>
          </ac:spMkLst>
        </pc:spChg>
        <pc:spChg chg="add del">
          <ac:chgData name="Kalel, Vaibhav" userId="S::vaibhav.kalel@intelizign.com::a7fb12aa-9610-439f-8c24-da96af21593d" providerId="AD" clId="Web-{CE95A2BB-DF0A-4A13-9635-36A2D7E63261}" dt="2024-02-16T05:31:18.747" v="91"/>
          <ac:spMkLst>
            <pc:docMk/>
            <pc:sldMk cId="1987741358" sldId="257"/>
            <ac:spMk id="50" creationId="{BC3FA84C-8729-4FD0-B361-46AE04B43E92}"/>
          </ac:spMkLst>
        </pc:spChg>
        <pc:spChg chg="add del">
          <ac:chgData name="Kalel, Vaibhav" userId="S::vaibhav.kalel@intelizign.com::a7fb12aa-9610-439f-8c24-da96af21593d" providerId="AD" clId="Web-{CE95A2BB-DF0A-4A13-9635-36A2D7E63261}" dt="2024-02-16T05:31:18.747" v="91"/>
          <ac:spMkLst>
            <pc:docMk/>
            <pc:sldMk cId="1987741358" sldId="257"/>
            <ac:spMk id="52" creationId="{2391C84E-C2EA-44FC-A7D1-FAE3E2850552}"/>
          </ac:spMkLst>
        </pc:spChg>
        <pc:spChg chg="add del">
          <ac:chgData name="Kalel, Vaibhav" userId="S::vaibhav.kalel@intelizign.com::a7fb12aa-9610-439f-8c24-da96af21593d" providerId="AD" clId="Web-{CE95A2BB-DF0A-4A13-9635-36A2D7E63261}" dt="2024-02-16T05:31:18.747" v="91"/>
          <ac:spMkLst>
            <pc:docMk/>
            <pc:sldMk cId="1987741358" sldId="257"/>
            <ac:spMk id="85" creationId="{EB97ECD4-67DD-4166-9EC5-5D88340058D9}"/>
          </ac:spMkLst>
        </pc:spChg>
        <pc:spChg chg="add">
          <ac:chgData name="Kalel, Vaibhav" userId="S::vaibhav.kalel@intelizign.com::a7fb12aa-9610-439f-8c24-da96af21593d" providerId="AD" clId="Web-{CE95A2BB-DF0A-4A13-9635-36A2D7E63261}" dt="2024-02-16T05:31:18.747" v="91"/>
          <ac:spMkLst>
            <pc:docMk/>
            <pc:sldMk cId="1987741358" sldId="257"/>
            <ac:spMk id="90" creationId="{8E7E1993-6448-42F8-8FB3-76104F45B344}"/>
          </ac:spMkLst>
        </pc:spChg>
        <pc:spChg chg="add">
          <ac:chgData name="Kalel, Vaibhav" userId="S::vaibhav.kalel@intelizign.com::a7fb12aa-9610-439f-8c24-da96af21593d" providerId="AD" clId="Web-{CE95A2BB-DF0A-4A13-9635-36A2D7E63261}" dt="2024-02-16T05:31:18.747" v="91"/>
          <ac:spMkLst>
            <pc:docMk/>
            <pc:sldMk cId="1987741358" sldId="257"/>
            <ac:spMk id="92" creationId="{BC3FA84C-8729-4FD0-B361-46AE04B43E92}"/>
          </ac:spMkLst>
        </pc:spChg>
        <pc:spChg chg="add">
          <ac:chgData name="Kalel, Vaibhav" userId="S::vaibhav.kalel@intelizign.com::a7fb12aa-9610-439f-8c24-da96af21593d" providerId="AD" clId="Web-{CE95A2BB-DF0A-4A13-9635-36A2D7E63261}" dt="2024-02-16T05:31:18.747" v="91"/>
          <ac:spMkLst>
            <pc:docMk/>
            <pc:sldMk cId="1987741358" sldId="257"/>
            <ac:spMk id="94" creationId="{2391C84E-C2EA-44FC-A7D1-FAE3E2850552}"/>
          </ac:spMkLst>
        </pc:spChg>
        <pc:spChg chg="add">
          <ac:chgData name="Kalel, Vaibhav" userId="S::vaibhav.kalel@intelizign.com::a7fb12aa-9610-439f-8c24-da96af21593d" providerId="AD" clId="Web-{CE95A2BB-DF0A-4A13-9635-36A2D7E63261}" dt="2024-02-16T05:31:18.747" v="91"/>
          <ac:spMkLst>
            <pc:docMk/>
            <pc:sldMk cId="1987741358" sldId="257"/>
            <ac:spMk id="127" creationId="{EB97ECD4-67DD-4166-9EC5-5D88340058D9}"/>
          </ac:spMkLst>
        </pc:spChg>
        <pc:grpChg chg="add del">
          <ac:chgData name="Kalel, Vaibhav" userId="S::vaibhav.kalel@intelizign.com::a7fb12aa-9610-439f-8c24-da96af21593d" providerId="AD" clId="Web-{CE95A2BB-DF0A-4A13-9635-36A2D7E63261}" dt="2024-02-16T05:30:54.417" v="87"/>
          <ac:grpSpMkLst>
            <pc:docMk/>
            <pc:sldMk cId="1987741358" sldId="257"/>
            <ac:grpSpMk id="8" creationId="{47B3131A-B518-43E5-A896-E9D654A4863F}"/>
          </ac:grpSpMkLst>
        </pc:grpChg>
        <pc:grpChg chg="add del">
          <ac:chgData name="Kalel, Vaibhav" userId="S::vaibhav.kalel@intelizign.com::a7fb12aa-9610-439f-8c24-da96af21593d" providerId="AD" clId="Web-{CE95A2BB-DF0A-4A13-9635-36A2D7E63261}" dt="2024-02-16T05:26:52.302" v="75"/>
          <ac:grpSpMkLst>
            <pc:docMk/>
            <pc:sldMk cId="1987741358" sldId="257"/>
            <ac:grpSpMk id="13" creationId="{47B3131A-B518-43E5-A896-E9D654A4863F}"/>
          </ac:grpSpMkLst>
        </pc:grpChg>
        <pc:grpChg chg="add del">
          <ac:chgData name="Kalel, Vaibhav" userId="S::vaibhav.kalel@intelizign.com::a7fb12aa-9610-439f-8c24-da96af21593d" providerId="AD" clId="Web-{CE95A2BB-DF0A-4A13-9635-36A2D7E63261}" dt="2024-02-16T05:31:18.747" v="91"/>
          <ac:grpSpMkLst>
            <pc:docMk/>
            <pc:sldMk cId="1987741358" sldId="257"/>
            <ac:grpSpMk id="54" creationId="{47B3131A-B518-43E5-A896-E9D654A4863F}"/>
          </ac:grpSpMkLst>
        </pc:grpChg>
        <pc:grpChg chg="add">
          <ac:chgData name="Kalel, Vaibhav" userId="S::vaibhav.kalel@intelizign.com::a7fb12aa-9610-439f-8c24-da96af21593d" providerId="AD" clId="Web-{CE95A2BB-DF0A-4A13-9635-36A2D7E63261}" dt="2024-02-16T05:31:18.747" v="91"/>
          <ac:grpSpMkLst>
            <pc:docMk/>
            <pc:sldMk cId="1987741358" sldId="257"/>
            <ac:grpSpMk id="96" creationId="{47B3131A-B518-43E5-A896-E9D654A4863F}"/>
          </ac:grpSpMkLst>
        </pc:grpChg>
        <pc:graphicFrameChg chg="add del">
          <ac:chgData name="Kalel, Vaibhav" userId="S::vaibhav.kalel@intelizign.com::a7fb12aa-9610-439f-8c24-da96af21593d" providerId="AD" clId="Web-{CE95A2BB-DF0A-4A13-9635-36A2D7E63261}" dt="2024-02-16T05:26:52.302" v="75"/>
          <ac:graphicFrameMkLst>
            <pc:docMk/>
            <pc:sldMk cId="1987741358" sldId="257"/>
            <ac:graphicFrameMk id="5" creationId="{B6631A0B-916F-F689-6D3A-C59778A655C0}"/>
          </ac:graphicFrameMkLst>
        </pc:graphicFrameChg>
        <pc:graphicFrameChg chg="add mod modGraphic">
          <ac:chgData name="Kalel, Vaibhav" userId="S::vaibhav.kalel@intelizign.com::a7fb12aa-9610-439f-8c24-da96af21593d" providerId="AD" clId="Web-{CE95A2BB-DF0A-4A13-9635-36A2D7E63261}" dt="2024-02-16T05:32:39.811" v="120" actId="1076"/>
          <ac:graphicFrameMkLst>
            <pc:docMk/>
            <pc:sldMk cId="1987741358" sldId="257"/>
            <ac:graphicFrameMk id="43" creationId="{B6631A0B-916F-F689-6D3A-C59778A655C0}"/>
          </ac:graphicFrameMkLst>
        </pc:graphicFrameChg>
      </pc:sldChg>
      <pc:sldChg chg="addSp delSp modSp new mod setBg">
        <pc:chgData name="Kalel, Vaibhav" userId="S::vaibhav.kalel@intelizign.com::a7fb12aa-9610-439f-8c24-da96af21593d" providerId="AD" clId="Web-{CE95A2BB-DF0A-4A13-9635-36A2D7E63261}" dt="2024-02-16T05:39:13.226" v="156" actId="20577"/>
        <pc:sldMkLst>
          <pc:docMk/>
          <pc:sldMk cId="1071489921" sldId="258"/>
        </pc:sldMkLst>
        <pc:spChg chg="mod">
          <ac:chgData name="Kalel, Vaibhav" userId="S::vaibhav.kalel@intelizign.com::a7fb12aa-9610-439f-8c24-da96af21593d" providerId="AD" clId="Web-{CE95A2BB-DF0A-4A13-9635-36A2D7E63261}" dt="2024-02-16T05:39:13.226" v="156" actId="20577"/>
          <ac:spMkLst>
            <pc:docMk/>
            <pc:sldMk cId="1071489921" sldId="258"/>
            <ac:spMk id="2" creationId="{5B0C3C84-C7C4-53EE-8A21-E521EA46F326}"/>
          </ac:spMkLst>
        </pc:spChg>
        <pc:spChg chg="mod">
          <ac:chgData name="Kalel, Vaibhav" userId="S::vaibhav.kalel@intelizign.com::a7fb12aa-9610-439f-8c24-da96af21593d" providerId="AD" clId="Web-{CE95A2BB-DF0A-4A13-9635-36A2D7E63261}" dt="2024-02-16T05:37:35.709" v="152"/>
          <ac:spMkLst>
            <pc:docMk/>
            <pc:sldMk cId="1071489921" sldId="258"/>
            <ac:spMk id="3" creationId="{1DDB4C54-13A9-2481-3DC7-57F0A726C5A8}"/>
          </ac:spMkLst>
        </pc:spChg>
        <pc:spChg chg="add del">
          <ac:chgData name="Kalel, Vaibhav" userId="S::vaibhav.kalel@intelizign.com::a7fb12aa-9610-439f-8c24-da96af21593d" providerId="AD" clId="Web-{CE95A2BB-DF0A-4A13-9635-36A2D7E63261}" dt="2024-02-16T05:37:35.709" v="152"/>
          <ac:spMkLst>
            <pc:docMk/>
            <pc:sldMk cId="1071489921" sldId="258"/>
            <ac:spMk id="8" creationId="{1C582B07-D0F0-4B6B-A5D9-D2F192CB3A4E}"/>
          </ac:spMkLst>
        </pc:spChg>
        <pc:spChg chg="add del">
          <ac:chgData name="Kalel, Vaibhav" userId="S::vaibhav.kalel@intelizign.com::a7fb12aa-9610-439f-8c24-da96af21593d" providerId="AD" clId="Web-{CE95A2BB-DF0A-4A13-9635-36A2D7E63261}" dt="2024-02-16T05:37:35.709" v="152"/>
          <ac:spMkLst>
            <pc:docMk/>
            <pc:sldMk cId="1071489921" sldId="258"/>
            <ac:spMk id="10" creationId="{181CC2FD-F5D2-4415-8486-46858CC427A4}"/>
          </ac:spMkLst>
        </pc:spChg>
        <pc:spChg chg="add del">
          <ac:chgData name="Kalel, Vaibhav" userId="S::vaibhav.kalel@intelizign.com::a7fb12aa-9610-439f-8c24-da96af21593d" providerId="AD" clId="Web-{CE95A2BB-DF0A-4A13-9635-36A2D7E63261}" dt="2024-02-16T05:37:35.709" v="152"/>
          <ac:spMkLst>
            <pc:docMk/>
            <pc:sldMk cId="1071489921" sldId="258"/>
            <ac:spMk id="12" creationId="{DA1A4301-6FFC-4C82-A1FA-7634D8CAA8F5}"/>
          </ac:spMkLst>
        </pc:spChg>
        <pc:spChg chg="add del">
          <ac:chgData name="Kalel, Vaibhav" userId="S::vaibhav.kalel@intelizign.com::a7fb12aa-9610-439f-8c24-da96af21593d" providerId="AD" clId="Web-{CE95A2BB-DF0A-4A13-9635-36A2D7E63261}" dt="2024-02-16T05:37:35.709" v="152"/>
          <ac:spMkLst>
            <pc:docMk/>
            <pc:sldMk cId="1071489921" sldId="258"/>
            <ac:spMk id="14" creationId="{E1063619-981B-4E62-A26E-E345BB3080BA}"/>
          </ac:spMkLst>
        </pc:spChg>
        <pc:spChg chg="add">
          <ac:chgData name="Kalel, Vaibhav" userId="S::vaibhav.kalel@intelizign.com::a7fb12aa-9610-439f-8c24-da96af21593d" providerId="AD" clId="Web-{CE95A2BB-DF0A-4A13-9635-36A2D7E63261}" dt="2024-02-16T05:37:35.709" v="152"/>
          <ac:spMkLst>
            <pc:docMk/>
            <pc:sldMk cId="1071489921" sldId="258"/>
            <ac:spMk id="50" creationId="{1C582B07-D0F0-4B6B-A5D9-D2F192CB3A4E}"/>
          </ac:spMkLst>
        </pc:spChg>
        <pc:spChg chg="add">
          <ac:chgData name="Kalel, Vaibhav" userId="S::vaibhav.kalel@intelizign.com::a7fb12aa-9610-439f-8c24-da96af21593d" providerId="AD" clId="Web-{CE95A2BB-DF0A-4A13-9635-36A2D7E63261}" dt="2024-02-16T05:37:35.709" v="152"/>
          <ac:spMkLst>
            <pc:docMk/>
            <pc:sldMk cId="1071489921" sldId="258"/>
            <ac:spMk id="52" creationId="{21B645D3-580E-4657-9154-484648880ED5}"/>
          </ac:spMkLst>
        </pc:spChg>
        <pc:spChg chg="add">
          <ac:chgData name="Kalel, Vaibhav" userId="S::vaibhav.kalel@intelizign.com::a7fb12aa-9610-439f-8c24-da96af21593d" providerId="AD" clId="Web-{CE95A2BB-DF0A-4A13-9635-36A2D7E63261}" dt="2024-02-16T05:37:35.709" v="152"/>
          <ac:spMkLst>
            <pc:docMk/>
            <pc:sldMk cId="1071489921" sldId="258"/>
            <ac:spMk id="54" creationId="{DA1A4301-6FFC-4C82-A1FA-7634D8CAA8F5}"/>
          </ac:spMkLst>
        </pc:spChg>
        <pc:spChg chg="add">
          <ac:chgData name="Kalel, Vaibhav" userId="S::vaibhav.kalel@intelizign.com::a7fb12aa-9610-439f-8c24-da96af21593d" providerId="AD" clId="Web-{CE95A2BB-DF0A-4A13-9635-36A2D7E63261}" dt="2024-02-16T05:37:35.709" v="152"/>
          <ac:spMkLst>
            <pc:docMk/>
            <pc:sldMk cId="1071489921" sldId="258"/>
            <ac:spMk id="56" creationId="{27870DA4-44E8-43FB-940A-4AF9766959C0}"/>
          </ac:spMkLst>
        </pc:spChg>
        <pc:grpChg chg="add del">
          <ac:chgData name="Kalel, Vaibhav" userId="S::vaibhav.kalel@intelizign.com::a7fb12aa-9610-439f-8c24-da96af21593d" providerId="AD" clId="Web-{CE95A2BB-DF0A-4A13-9635-36A2D7E63261}" dt="2024-02-16T05:37:35.709" v="152"/>
          <ac:grpSpMkLst>
            <pc:docMk/>
            <pc:sldMk cId="1071489921" sldId="258"/>
            <ac:grpSpMk id="16" creationId="{8323DD1D-77DE-48B2-A0A0-6265801531E5}"/>
          </ac:grpSpMkLst>
        </pc:grpChg>
        <pc:grpChg chg="add">
          <ac:chgData name="Kalel, Vaibhav" userId="S::vaibhav.kalel@intelizign.com::a7fb12aa-9610-439f-8c24-da96af21593d" providerId="AD" clId="Web-{CE95A2BB-DF0A-4A13-9635-36A2D7E63261}" dt="2024-02-16T05:37:35.709" v="152"/>
          <ac:grpSpMkLst>
            <pc:docMk/>
            <pc:sldMk cId="1071489921" sldId="258"/>
            <ac:grpSpMk id="58" creationId="{8323DD1D-77DE-48B2-A0A0-6265801531E5}"/>
          </ac:grpSpMkLst>
        </pc:grpChg>
      </pc:sldChg>
      <pc:sldChg chg="new del">
        <pc:chgData name="Kalel, Vaibhav" userId="S::vaibhav.kalel@intelizign.com::a7fb12aa-9610-439f-8c24-da96af21593d" providerId="AD" clId="Web-{CE95A2BB-DF0A-4A13-9635-36A2D7E63261}" dt="2024-02-16T05:32:24.639" v="117"/>
        <pc:sldMkLst>
          <pc:docMk/>
          <pc:sldMk cId="3470352200" sldId="258"/>
        </pc:sldMkLst>
      </pc:sldChg>
      <pc:sldChg chg="addSp delSp modSp new mod setBg">
        <pc:chgData name="Kalel, Vaibhav" userId="S::vaibhav.kalel@intelizign.com::a7fb12aa-9610-439f-8c24-da96af21593d" providerId="AD" clId="Web-{CE95A2BB-DF0A-4A13-9635-36A2D7E63261}" dt="2024-02-16T05:48:11.239" v="171"/>
        <pc:sldMkLst>
          <pc:docMk/>
          <pc:sldMk cId="1980124143" sldId="259"/>
        </pc:sldMkLst>
        <pc:spChg chg="mod">
          <ac:chgData name="Kalel, Vaibhav" userId="S::vaibhav.kalel@intelizign.com::a7fb12aa-9610-439f-8c24-da96af21593d" providerId="AD" clId="Web-{CE95A2BB-DF0A-4A13-9635-36A2D7E63261}" dt="2024-02-16T05:48:11.239" v="171"/>
          <ac:spMkLst>
            <pc:docMk/>
            <pc:sldMk cId="1980124143" sldId="259"/>
            <ac:spMk id="2" creationId="{E6AEE474-3D94-A8B0-2247-F306BC9153E7}"/>
          </ac:spMkLst>
        </pc:spChg>
        <pc:spChg chg="add del mod">
          <ac:chgData name="Kalel, Vaibhav" userId="S::vaibhav.kalel@intelizign.com::a7fb12aa-9610-439f-8c24-da96af21593d" providerId="AD" clId="Web-{CE95A2BB-DF0A-4A13-9635-36A2D7E63261}" dt="2024-02-16T05:48:11.239" v="171"/>
          <ac:spMkLst>
            <pc:docMk/>
            <pc:sldMk cId="1980124143" sldId="259"/>
            <ac:spMk id="3" creationId="{F3474E80-8CA4-D2C2-518F-AFF98D0C4021}"/>
          </ac:spMkLst>
        </pc:spChg>
        <pc:spChg chg="add del">
          <ac:chgData name="Kalel, Vaibhav" userId="S::vaibhav.kalel@intelizign.com::a7fb12aa-9610-439f-8c24-da96af21593d" providerId="AD" clId="Web-{CE95A2BB-DF0A-4A13-9635-36A2D7E63261}" dt="2024-02-16T05:48:04.895" v="168"/>
          <ac:spMkLst>
            <pc:docMk/>
            <pc:sldMk cId="1980124143" sldId="259"/>
            <ac:spMk id="9" creationId="{8E7E1993-6448-42F8-8FB3-76104F45B344}"/>
          </ac:spMkLst>
        </pc:spChg>
        <pc:spChg chg="add del">
          <ac:chgData name="Kalel, Vaibhav" userId="S::vaibhav.kalel@intelizign.com::a7fb12aa-9610-439f-8c24-da96af21593d" providerId="AD" clId="Web-{CE95A2BB-DF0A-4A13-9635-36A2D7E63261}" dt="2024-02-16T05:48:11.192" v="170"/>
          <ac:spMkLst>
            <pc:docMk/>
            <pc:sldMk cId="1980124143" sldId="259"/>
            <ac:spMk id="10" creationId="{1C582B07-D0F0-4B6B-A5D9-D2F192CB3A4E}"/>
          </ac:spMkLst>
        </pc:spChg>
        <pc:spChg chg="add del">
          <ac:chgData name="Kalel, Vaibhav" userId="S::vaibhav.kalel@intelizign.com::a7fb12aa-9610-439f-8c24-da96af21593d" providerId="AD" clId="Web-{CE95A2BB-DF0A-4A13-9635-36A2D7E63261}" dt="2024-02-16T05:48:04.895" v="168"/>
          <ac:spMkLst>
            <pc:docMk/>
            <pc:sldMk cId="1980124143" sldId="259"/>
            <ac:spMk id="11" creationId="{942B1D20-D329-4285-AED2-DABDCE9020B6}"/>
          </ac:spMkLst>
        </pc:spChg>
        <pc:spChg chg="add del">
          <ac:chgData name="Kalel, Vaibhav" userId="S::vaibhav.kalel@intelizign.com::a7fb12aa-9610-439f-8c24-da96af21593d" providerId="AD" clId="Web-{CE95A2BB-DF0A-4A13-9635-36A2D7E63261}" dt="2024-02-16T05:48:11.192" v="170"/>
          <ac:spMkLst>
            <pc:docMk/>
            <pc:sldMk cId="1980124143" sldId="259"/>
            <ac:spMk id="12" creationId="{7EE60796-BC52-4154-A3A9-773DE8285501}"/>
          </ac:spMkLst>
        </pc:spChg>
        <pc:spChg chg="add del">
          <ac:chgData name="Kalel, Vaibhav" userId="S::vaibhav.kalel@intelizign.com::a7fb12aa-9610-439f-8c24-da96af21593d" providerId="AD" clId="Web-{CE95A2BB-DF0A-4A13-9635-36A2D7E63261}" dt="2024-02-16T05:48:04.895" v="168"/>
          <ac:spMkLst>
            <pc:docMk/>
            <pc:sldMk cId="1980124143" sldId="259"/>
            <ac:spMk id="13" creationId="{B9016B79-9C59-4CEA-A85C-3E4C8877BA6F}"/>
          </ac:spMkLst>
        </pc:spChg>
        <pc:spChg chg="add del">
          <ac:chgData name="Kalel, Vaibhav" userId="S::vaibhav.kalel@intelizign.com::a7fb12aa-9610-439f-8c24-da96af21593d" providerId="AD" clId="Web-{CE95A2BB-DF0A-4A13-9635-36A2D7E63261}" dt="2024-02-16T05:48:11.192" v="170"/>
          <ac:spMkLst>
            <pc:docMk/>
            <pc:sldMk cId="1980124143" sldId="259"/>
            <ac:spMk id="14" creationId="{DA1A4301-6FFC-4C82-A1FA-7634D8CAA8F5}"/>
          </ac:spMkLst>
        </pc:spChg>
        <pc:spChg chg="add del">
          <ac:chgData name="Kalel, Vaibhav" userId="S::vaibhav.kalel@intelizign.com::a7fb12aa-9610-439f-8c24-da96af21593d" providerId="AD" clId="Web-{CE95A2BB-DF0A-4A13-9635-36A2D7E63261}" dt="2024-02-16T05:48:04.895" v="168"/>
          <ac:spMkLst>
            <pc:docMk/>
            <pc:sldMk cId="1980124143" sldId="259"/>
            <ac:spMk id="15" creationId="{2391C84E-C2EA-44FC-A7D1-FAE3E2850552}"/>
          </ac:spMkLst>
        </pc:spChg>
        <pc:spChg chg="add del">
          <ac:chgData name="Kalel, Vaibhav" userId="S::vaibhav.kalel@intelizign.com::a7fb12aa-9610-439f-8c24-da96af21593d" providerId="AD" clId="Web-{CE95A2BB-DF0A-4A13-9635-36A2D7E63261}" dt="2024-02-16T05:48:11.192" v="170"/>
          <ac:spMkLst>
            <pc:docMk/>
            <pc:sldMk cId="1980124143" sldId="259"/>
            <ac:spMk id="16" creationId="{BFEC1042-3FDC-47A3-BCD7-CA9D052F987E}"/>
          </ac:spMkLst>
        </pc:spChg>
        <pc:spChg chg="add del">
          <ac:chgData name="Kalel, Vaibhav" userId="S::vaibhav.kalel@intelizign.com::a7fb12aa-9610-439f-8c24-da96af21593d" providerId="AD" clId="Web-{CE95A2BB-DF0A-4A13-9635-36A2D7E63261}" dt="2024-02-16T05:48:04.895" v="168"/>
          <ac:spMkLst>
            <pc:docMk/>
            <pc:sldMk cId="1980124143" sldId="259"/>
            <ac:spMk id="48" creationId="{6B91DA8E-00B5-4214-AFE5-535E47051D31}"/>
          </ac:spMkLst>
        </pc:spChg>
        <pc:spChg chg="add del">
          <ac:chgData name="Kalel, Vaibhav" userId="S::vaibhav.kalel@intelizign.com::a7fb12aa-9610-439f-8c24-da96af21593d" providerId="AD" clId="Web-{CE95A2BB-DF0A-4A13-9635-36A2D7E63261}" dt="2024-02-16T05:48:11.192" v="170"/>
          <ac:spMkLst>
            <pc:docMk/>
            <pc:sldMk cId="1980124143" sldId="259"/>
            <ac:spMk id="50" creationId="{F3474E80-8CA4-D2C2-518F-AFF98D0C4021}"/>
          </ac:spMkLst>
        </pc:spChg>
        <pc:spChg chg="add">
          <ac:chgData name="Kalel, Vaibhav" userId="S::vaibhav.kalel@intelizign.com::a7fb12aa-9610-439f-8c24-da96af21593d" providerId="AD" clId="Web-{CE95A2BB-DF0A-4A13-9635-36A2D7E63261}" dt="2024-02-16T05:48:11.239" v="171"/>
          <ac:spMkLst>
            <pc:docMk/>
            <pc:sldMk cId="1980124143" sldId="259"/>
            <ac:spMk id="52" creationId="{8E7E1993-6448-42F8-8FB3-76104F45B344}"/>
          </ac:spMkLst>
        </pc:spChg>
        <pc:spChg chg="add">
          <ac:chgData name="Kalel, Vaibhav" userId="S::vaibhav.kalel@intelizign.com::a7fb12aa-9610-439f-8c24-da96af21593d" providerId="AD" clId="Web-{CE95A2BB-DF0A-4A13-9635-36A2D7E63261}" dt="2024-02-16T05:48:11.239" v="171"/>
          <ac:spMkLst>
            <pc:docMk/>
            <pc:sldMk cId="1980124143" sldId="259"/>
            <ac:spMk id="53" creationId="{942B1D20-D329-4285-AED2-DABDCE9020B6}"/>
          </ac:spMkLst>
        </pc:spChg>
        <pc:spChg chg="add">
          <ac:chgData name="Kalel, Vaibhav" userId="S::vaibhav.kalel@intelizign.com::a7fb12aa-9610-439f-8c24-da96af21593d" providerId="AD" clId="Web-{CE95A2BB-DF0A-4A13-9635-36A2D7E63261}" dt="2024-02-16T05:48:11.239" v="171"/>
          <ac:spMkLst>
            <pc:docMk/>
            <pc:sldMk cId="1980124143" sldId="259"/>
            <ac:spMk id="54" creationId="{B9016B79-9C59-4CEA-A85C-3E4C8877BA6F}"/>
          </ac:spMkLst>
        </pc:spChg>
        <pc:spChg chg="add">
          <ac:chgData name="Kalel, Vaibhav" userId="S::vaibhav.kalel@intelizign.com::a7fb12aa-9610-439f-8c24-da96af21593d" providerId="AD" clId="Web-{CE95A2BB-DF0A-4A13-9635-36A2D7E63261}" dt="2024-02-16T05:48:11.239" v="171"/>
          <ac:spMkLst>
            <pc:docMk/>
            <pc:sldMk cId="1980124143" sldId="259"/>
            <ac:spMk id="55" creationId="{2391C84E-C2EA-44FC-A7D1-FAE3E2850552}"/>
          </ac:spMkLst>
        </pc:spChg>
        <pc:spChg chg="add">
          <ac:chgData name="Kalel, Vaibhav" userId="S::vaibhav.kalel@intelizign.com::a7fb12aa-9610-439f-8c24-da96af21593d" providerId="AD" clId="Web-{CE95A2BB-DF0A-4A13-9635-36A2D7E63261}" dt="2024-02-16T05:48:11.239" v="171"/>
          <ac:spMkLst>
            <pc:docMk/>
            <pc:sldMk cId="1980124143" sldId="259"/>
            <ac:spMk id="58" creationId="{6B91DA8E-00B5-4214-AFE5-535E47051D31}"/>
          </ac:spMkLst>
        </pc:spChg>
        <pc:grpChg chg="add del">
          <ac:chgData name="Kalel, Vaibhav" userId="S::vaibhav.kalel@intelizign.com::a7fb12aa-9610-439f-8c24-da96af21593d" providerId="AD" clId="Web-{CE95A2BB-DF0A-4A13-9635-36A2D7E63261}" dt="2024-02-16T05:48:04.895" v="168"/>
          <ac:grpSpMkLst>
            <pc:docMk/>
            <pc:sldMk cId="1980124143" sldId="259"/>
            <ac:grpSpMk id="17" creationId="{47B3131A-B518-43E5-A896-E9D654A4863F}"/>
          </ac:grpSpMkLst>
        </pc:grpChg>
        <pc:grpChg chg="add del">
          <ac:chgData name="Kalel, Vaibhav" userId="S::vaibhav.kalel@intelizign.com::a7fb12aa-9610-439f-8c24-da96af21593d" providerId="AD" clId="Web-{CE95A2BB-DF0A-4A13-9635-36A2D7E63261}" dt="2024-02-16T05:48:11.192" v="170"/>
          <ac:grpSpMkLst>
            <pc:docMk/>
            <pc:sldMk cId="1980124143" sldId="259"/>
            <ac:grpSpMk id="18" creationId="{8323DD1D-77DE-48B2-A0A0-6265801531E5}"/>
          </ac:grpSpMkLst>
        </pc:grpChg>
        <pc:grpChg chg="add">
          <ac:chgData name="Kalel, Vaibhav" userId="S::vaibhav.kalel@intelizign.com::a7fb12aa-9610-439f-8c24-da96af21593d" providerId="AD" clId="Web-{CE95A2BB-DF0A-4A13-9635-36A2D7E63261}" dt="2024-02-16T05:48:11.239" v="171"/>
          <ac:grpSpMkLst>
            <pc:docMk/>
            <pc:sldMk cId="1980124143" sldId="259"/>
            <ac:grpSpMk id="56" creationId="{47B3131A-B518-43E5-A896-E9D654A4863F}"/>
          </ac:grpSpMkLst>
        </pc:grpChg>
        <pc:graphicFrameChg chg="add del">
          <ac:chgData name="Kalel, Vaibhav" userId="S::vaibhav.kalel@intelizign.com::a7fb12aa-9610-439f-8c24-da96af21593d" providerId="AD" clId="Web-{CE95A2BB-DF0A-4A13-9635-36A2D7E63261}" dt="2024-02-16T05:48:04.895" v="168"/>
          <ac:graphicFrameMkLst>
            <pc:docMk/>
            <pc:sldMk cId="1980124143" sldId="259"/>
            <ac:graphicFrameMk id="5" creationId="{6A162774-FBB9-D344-5D50-0CD2F7DD1E5C}"/>
          </ac:graphicFrameMkLst>
        </pc:graphicFrameChg>
        <pc:graphicFrameChg chg="add">
          <ac:chgData name="Kalel, Vaibhav" userId="S::vaibhav.kalel@intelizign.com::a7fb12aa-9610-439f-8c24-da96af21593d" providerId="AD" clId="Web-{CE95A2BB-DF0A-4A13-9635-36A2D7E63261}" dt="2024-02-16T05:48:11.239" v="171"/>
          <ac:graphicFrameMkLst>
            <pc:docMk/>
            <pc:sldMk cId="1980124143" sldId="259"/>
            <ac:graphicFrameMk id="59" creationId="{6A162774-FBB9-D344-5D50-0CD2F7DD1E5C}"/>
          </ac:graphicFrameMkLst>
        </pc:graphicFrameChg>
        <pc:picChg chg="add del">
          <ac:chgData name="Kalel, Vaibhav" userId="S::vaibhav.kalel@intelizign.com::a7fb12aa-9610-439f-8c24-da96af21593d" providerId="AD" clId="Web-{CE95A2BB-DF0A-4A13-9635-36A2D7E63261}" dt="2024-02-16T05:48:11.192" v="170"/>
          <ac:picMkLst>
            <pc:docMk/>
            <pc:sldMk cId="1980124143" sldId="259"/>
            <ac:picMk id="7" creationId="{D36F6E12-D6F6-423F-382C-C983BBB2F2FE}"/>
          </ac:picMkLst>
        </pc:picChg>
      </pc:sldChg>
      <pc:sldChg chg="new del">
        <pc:chgData name="Kalel, Vaibhav" userId="S::vaibhav.kalel@intelizign.com::a7fb12aa-9610-439f-8c24-da96af21593d" providerId="AD" clId="Web-{CE95A2BB-DF0A-4A13-9635-36A2D7E63261}" dt="2024-02-16T05:46:10.377" v="158"/>
        <pc:sldMkLst>
          <pc:docMk/>
          <pc:sldMk cId="2577578212" sldId="259"/>
        </pc:sldMkLst>
      </pc:sldChg>
      <pc:sldChg chg="addSp delSp modSp new mod setBg">
        <pc:chgData name="Kalel, Vaibhav" userId="S::vaibhav.kalel@intelizign.com::a7fb12aa-9610-439f-8c24-da96af21593d" providerId="AD" clId="Web-{CE95A2BB-DF0A-4A13-9635-36A2D7E63261}" dt="2024-02-16T05:55:02.373" v="248" actId="20577"/>
        <pc:sldMkLst>
          <pc:docMk/>
          <pc:sldMk cId="1715741394" sldId="260"/>
        </pc:sldMkLst>
        <pc:spChg chg="mod">
          <ac:chgData name="Kalel, Vaibhav" userId="S::vaibhav.kalel@intelizign.com::a7fb12aa-9610-439f-8c24-da96af21593d" providerId="AD" clId="Web-{CE95A2BB-DF0A-4A13-9635-36A2D7E63261}" dt="2024-02-16T05:54:41.607" v="241"/>
          <ac:spMkLst>
            <pc:docMk/>
            <pc:sldMk cId="1715741394" sldId="260"/>
            <ac:spMk id="2" creationId="{B54398BE-C1CF-B1B2-51BC-385B2B92DEB5}"/>
          </ac:spMkLst>
        </pc:spChg>
        <pc:spChg chg="mod">
          <ac:chgData name="Kalel, Vaibhav" userId="S::vaibhav.kalel@intelizign.com::a7fb12aa-9610-439f-8c24-da96af21593d" providerId="AD" clId="Web-{CE95A2BB-DF0A-4A13-9635-36A2D7E63261}" dt="2024-02-16T05:55:02.373" v="248" actId="20577"/>
          <ac:spMkLst>
            <pc:docMk/>
            <pc:sldMk cId="1715741394" sldId="260"/>
            <ac:spMk id="3" creationId="{D9E08B5F-5C13-2C38-763E-EBC9977D5319}"/>
          </ac:spMkLst>
        </pc:spChg>
        <pc:spChg chg="add">
          <ac:chgData name="Kalel, Vaibhav" userId="S::vaibhav.kalel@intelizign.com::a7fb12aa-9610-439f-8c24-da96af21593d" providerId="AD" clId="Web-{CE95A2BB-DF0A-4A13-9635-36A2D7E63261}" dt="2024-02-16T05:54:41.607" v="241"/>
          <ac:spMkLst>
            <pc:docMk/>
            <pc:sldMk cId="1715741394" sldId="260"/>
            <ac:spMk id="9" creationId="{1C582B07-D0F0-4B6B-A5D9-D2F192CB3A4E}"/>
          </ac:spMkLst>
        </pc:spChg>
        <pc:spChg chg="add del">
          <ac:chgData name="Kalel, Vaibhav" userId="S::vaibhav.kalel@intelizign.com::a7fb12aa-9610-439f-8c24-da96af21593d" providerId="AD" clId="Web-{CE95A2BB-DF0A-4A13-9635-36A2D7E63261}" dt="2024-02-16T05:54:41.576" v="240"/>
          <ac:spMkLst>
            <pc:docMk/>
            <pc:sldMk cId="1715741394" sldId="260"/>
            <ac:spMk id="10" creationId="{1C582B07-D0F0-4B6B-A5D9-D2F192CB3A4E}"/>
          </ac:spMkLst>
        </pc:spChg>
        <pc:spChg chg="add">
          <ac:chgData name="Kalel, Vaibhav" userId="S::vaibhav.kalel@intelizign.com::a7fb12aa-9610-439f-8c24-da96af21593d" providerId="AD" clId="Web-{CE95A2BB-DF0A-4A13-9635-36A2D7E63261}" dt="2024-02-16T05:54:41.607" v="241"/>
          <ac:spMkLst>
            <pc:docMk/>
            <pc:sldMk cId="1715741394" sldId="260"/>
            <ac:spMk id="11" creationId="{90B4ACB0-2B52-48C2-9BC9-553BE73567FC}"/>
          </ac:spMkLst>
        </pc:spChg>
        <pc:spChg chg="add del">
          <ac:chgData name="Kalel, Vaibhav" userId="S::vaibhav.kalel@intelizign.com::a7fb12aa-9610-439f-8c24-da96af21593d" providerId="AD" clId="Web-{CE95A2BB-DF0A-4A13-9635-36A2D7E63261}" dt="2024-02-16T05:54:41.576" v="240"/>
          <ac:spMkLst>
            <pc:docMk/>
            <pc:sldMk cId="1715741394" sldId="260"/>
            <ac:spMk id="12" creationId="{7EE60796-BC52-4154-A3A9-773DE8285501}"/>
          </ac:spMkLst>
        </pc:spChg>
        <pc:spChg chg="add">
          <ac:chgData name="Kalel, Vaibhav" userId="S::vaibhav.kalel@intelizign.com::a7fb12aa-9610-439f-8c24-da96af21593d" providerId="AD" clId="Web-{CE95A2BB-DF0A-4A13-9635-36A2D7E63261}" dt="2024-02-16T05:54:41.607" v="241"/>
          <ac:spMkLst>
            <pc:docMk/>
            <pc:sldMk cId="1715741394" sldId="260"/>
            <ac:spMk id="13" creationId="{DA1A4301-6FFC-4C82-A1FA-7634D8CAA8F5}"/>
          </ac:spMkLst>
        </pc:spChg>
        <pc:spChg chg="add del">
          <ac:chgData name="Kalel, Vaibhav" userId="S::vaibhav.kalel@intelizign.com::a7fb12aa-9610-439f-8c24-da96af21593d" providerId="AD" clId="Web-{CE95A2BB-DF0A-4A13-9635-36A2D7E63261}" dt="2024-02-16T05:54:41.576" v="240"/>
          <ac:spMkLst>
            <pc:docMk/>
            <pc:sldMk cId="1715741394" sldId="260"/>
            <ac:spMk id="14" creationId="{DA1A4301-6FFC-4C82-A1FA-7634D8CAA8F5}"/>
          </ac:spMkLst>
        </pc:spChg>
        <pc:spChg chg="add del">
          <ac:chgData name="Kalel, Vaibhav" userId="S::vaibhav.kalel@intelizign.com::a7fb12aa-9610-439f-8c24-da96af21593d" providerId="AD" clId="Web-{CE95A2BB-DF0A-4A13-9635-36A2D7E63261}" dt="2024-02-16T05:54:41.576" v="240"/>
          <ac:spMkLst>
            <pc:docMk/>
            <pc:sldMk cId="1715741394" sldId="260"/>
            <ac:spMk id="16" creationId="{BFEC1042-3FDC-47A3-BCD7-CA9D052F987E}"/>
          </ac:spMkLst>
        </pc:spChg>
        <pc:grpChg chg="add">
          <ac:chgData name="Kalel, Vaibhav" userId="S::vaibhav.kalel@intelizign.com::a7fb12aa-9610-439f-8c24-da96af21593d" providerId="AD" clId="Web-{CE95A2BB-DF0A-4A13-9635-36A2D7E63261}" dt="2024-02-16T05:54:41.607" v="241"/>
          <ac:grpSpMkLst>
            <pc:docMk/>
            <pc:sldMk cId="1715741394" sldId="260"/>
            <ac:grpSpMk id="15" creationId="{8323DD1D-77DE-48B2-A0A0-6265801531E5}"/>
          </ac:grpSpMkLst>
        </pc:grpChg>
        <pc:grpChg chg="add del">
          <ac:chgData name="Kalel, Vaibhav" userId="S::vaibhav.kalel@intelizign.com::a7fb12aa-9610-439f-8c24-da96af21593d" providerId="AD" clId="Web-{CE95A2BB-DF0A-4A13-9635-36A2D7E63261}" dt="2024-02-16T05:54:41.576" v="240"/>
          <ac:grpSpMkLst>
            <pc:docMk/>
            <pc:sldMk cId="1715741394" sldId="260"/>
            <ac:grpSpMk id="18" creationId="{8323DD1D-77DE-48B2-A0A0-6265801531E5}"/>
          </ac:grpSpMkLst>
        </pc:grpChg>
        <pc:picChg chg="add">
          <ac:chgData name="Kalel, Vaibhav" userId="S::vaibhav.kalel@intelizign.com::a7fb12aa-9610-439f-8c24-da96af21593d" providerId="AD" clId="Web-{CE95A2BB-DF0A-4A13-9635-36A2D7E63261}" dt="2024-02-16T05:54:41.607" v="241"/>
          <ac:picMkLst>
            <pc:docMk/>
            <pc:sldMk cId="1715741394" sldId="260"/>
            <ac:picMk id="5" creationId="{87FDF317-452F-3BC5-441B-7F731F9C7B18}"/>
          </ac:picMkLst>
        </pc:picChg>
        <pc:picChg chg="add del">
          <ac:chgData name="Kalel, Vaibhav" userId="S::vaibhav.kalel@intelizign.com::a7fb12aa-9610-439f-8c24-da96af21593d" providerId="AD" clId="Web-{CE95A2BB-DF0A-4A13-9635-36A2D7E63261}" dt="2024-02-16T05:54:41.576" v="240"/>
          <ac:picMkLst>
            <pc:docMk/>
            <pc:sldMk cId="1715741394" sldId="260"/>
            <ac:picMk id="7" creationId="{AE770772-9AB8-9CD7-287A-13B18BD513AF}"/>
          </ac:picMkLst>
        </pc:picChg>
      </pc:sldChg>
      <pc:sldChg chg="addSp modSp new mod setBg">
        <pc:chgData name="Kalel, Vaibhav" userId="S::vaibhav.kalel@intelizign.com::a7fb12aa-9610-439f-8c24-da96af21593d" providerId="AD" clId="Web-{CE95A2BB-DF0A-4A13-9635-36A2D7E63261}" dt="2024-02-16T06:00:15.912" v="297" actId="20577"/>
        <pc:sldMkLst>
          <pc:docMk/>
          <pc:sldMk cId="1185589405" sldId="261"/>
        </pc:sldMkLst>
        <pc:spChg chg="mod">
          <ac:chgData name="Kalel, Vaibhav" userId="S::vaibhav.kalel@intelizign.com::a7fb12aa-9610-439f-8c24-da96af21593d" providerId="AD" clId="Web-{CE95A2BB-DF0A-4A13-9635-36A2D7E63261}" dt="2024-02-16T05:59:53.864" v="288" actId="14100"/>
          <ac:spMkLst>
            <pc:docMk/>
            <pc:sldMk cId="1185589405" sldId="261"/>
            <ac:spMk id="2" creationId="{9BBF6F18-8FAF-D4EE-56AB-8B131974AFE1}"/>
          </ac:spMkLst>
        </pc:spChg>
        <pc:spChg chg="mod">
          <ac:chgData name="Kalel, Vaibhav" userId="S::vaibhav.kalel@intelizign.com::a7fb12aa-9610-439f-8c24-da96af21593d" providerId="AD" clId="Web-{CE95A2BB-DF0A-4A13-9635-36A2D7E63261}" dt="2024-02-16T06:00:15.912" v="297" actId="20577"/>
          <ac:spMkLst>
            <pc:docMk/>
            <pc:sldMk cId="1185589405" sldId="261"/>
            <ac:spMk id="3" creationId="{2A6C923B-E9DE-8471-4A91-9EA21B8E2BAA}"/>
          </ac:spMkLst>
        </pc:spChg>
        <pc:spChg chg="add">
          <ac:chgData name="Kalel, Vaibhav" userId="S::vaibhav.kalel@intelizign.com::a7fb12aa-9610-439f-8c24-da96af21593d" providerId="AD" clId="Web-{CE95A2BB-DF0A-4A13-9635-36A2D7E63261}" dt="2024-02-16T05:59:34.161" v="279"/>
          <ac:spMkLst>
            <pc:docMk/>
            <pc:sldMk cId="1185589405" sldId="261"/>
            <ac:spMk id="9" creationId="{1C582B07-D0F0-4B6B-A5D9-D2F192CB3A4E}"/>
          </ac:spMkLst>
        </pc:spChg>
        <pc:spChg chg="add">
          <ac:chgData name="Kalel, Vaibhav" userId="S::vaibhav.kalel@intelizign.com::a7fb12aa-9610-439f-8c24-da96af21593d" providerId="AD" clId="Web-{CE95A2BB-DF0A-4A13-9635-36A2D7E63261}" dt="2024-02-16T05:59:34.161" v="279"/>
          <ac:spMkLst>
            <pc:docMk/>
            <pc:sldMk cId="1185589405" sldId="261"/>
            <ac:spMk id="11" creationId="{90B4ACB0-2B52-48C2-9BC9-553BE73567FC}"/>
          </ac:spMkLst>
        </pc:spChg>
        <pc:spChg chg="add">
          <ac:chgData name="Kalel, Vaibhav" userId="S::vaibhav.kalel@intelizign.com::a7fb12aa-9610-439f-8c24-da96af21593d" providerId="AD" clId="Web-{CE95A2BB-DF0A-4A13-9635-36A2D7E63261}" dt="2024-02-16T05:59:34.161" v="279"/>
          <ac:spMkLst>
            <pc:docMk/>
            <pc:sldMk cId="1185589405" sldId="261"/>
            <ac:spMk id="13" creationId="{DA1A4301-6FFC-4C82-A1FA-7634D8CAA8F5}"/>
          </ac:spMkLst>
        </pc:spChg>
        <pc:grpChg chg="add">
          <ac:chgData name="Kalel, Vaibhav" userId="S::vaibhav.kalel@intelizign.com::a7fb12aa-9610-439f-8c24-da96af21593d" providerId="AD" clId="Web-{CE95A2BB-DF0A-4A13-9635-36A2D7E63261}" dt="2024-02-16T05:59:34.161" v="279"/>
          <ac:grpSpMkLst>
            <pc:docMk/>
            <pc:sldMk cId="1185589405" sldId="261"/>
            <ac:grpSpMk id="15" creationId="{8323DD1D-77DE-48B2-A0A0-6265801531E5}"/>
          </ac:grpSpMkLst>
        </pc:grpChg>
        <pc:picChg chg="add mod">
          <ac:chgData name="Kalel, Vaibhav" userId="S::vaibhav.kalel@intelizign.com::a7fb12aa-9610-439f-8c24-da96af21593d" providerId="AD" clId="Web-{CE95A2BB-DF0A-4A13-9635-36A2D7E63261}" dt="2024-02-16T06:00:09.849" v="293" actId="14100"/>
          <ac:picMkLst>
            <pc:docMk/>
            <pc:sldMk cId="1185589405" sldId="261"/>
            <ac:picMk id="5" creationId="{ECA49E5F-5D03-126A-3DF8-D2268111862C}"/>
          </ac:picMkLst>
        </pc:picChg>
      </pc:sldChg>
      <pc:sldChg chg="addSp delSp modSp new mod setBg">
        <pc:chgData name="Kalel, Vaibhav" userId="S::vaibhav.kalel@intelizign.com::a7fb12aa-9610-439f-8c24-da96af21593d" providerId="AD" clId="Web-{CE95A2BB-DF0A-4A13-9635-36A2D7E63261}" dt="2024-02-16T06:32:37.539" v="421" actId="14100"/>
        <pc:sldMkLst>
          <pc:docMk/>
          <pc:sldMk cId="485489815" sldId="262"/>
        </pc:sldMkLst>
        <pc:spChg chg="add del">
          <ac:chgData name="Kalel, Vaibhav" userId="S::vaibhav.kalel@intelizign.com::a7fb12aa-9610-439f-8c24-da96af21593d" providerId="AD" clId="Web-{CE95A2BB-DF0A-4A13-9635-36A2D7E63261}" dt="2024-02-16T06:01:35.351" v="312"/>
          <ac:spMkLst>
            <pc:docMk/>
            <pc:sldMk cId="485489815" sldId="262"/>
            <ac:spMk id="2" creationId="{F0203017-23D4-75CB-D6EE-A690B320D001}"/>
          </ac:spMkLst>
        </pc:spChg>
        <pc:spChg chg="mod">
          <ac:chgData name="Kalel, Vaibhav" userId="S::vaibhav.kalel@intelizign.com::a7fb12aa-9610-439f-8c24-da96af21593d" providerId="AD" clId="Web-{CE95A2BB-DF0A-4A13-9635-36A2D7E63261}" dt="2024-02-16T06:32:37.539" v="421" actId="14100"/>
          <ac:spMkLst>
            <pc:docMk/>
            <pc:sldMk cId="485489815" sldId="262"/>
            <ac:spMk id="3" creationId="{7D1B2C2D-5A85-E340-99EF-EC949D30C1CE}"/>
          </ac:spMkLst>
        </pc:spChg>
        <pc:spChg chg="add del mod">
          <ac:chgData name="Kalel, Vaibhav" userId="S::vaibhav.kalel@intelizign.com::a7fb12aa-9610-439f-8c24-da96af21593d" providerId="AD" clId="Web-{CE95A2BB-DF0A-4A13-9635-36A2D7E63261}" dt="2024-02-16T06:01:19.445" v="305"/>
          <ac:spMkLst>
            <pc:docMk/>
            <pc:sldMk cId="485489815" sldId="262"/>
            <ac:spMk id="4" creationId="{16C4F9F7-6B3D-255B-D609-22D6A4F03E59}"/>
          </ac:spMkLst>
        </pc:spChg>
        <pc:spChg chg="add del mod">
          <ac:chgData name="Kalel, Vaibhav" userId="S::vaibhav.kalel@intelizign.com::a7fb12aa-9610-439f-8c24-da96af21593d" providerId="AD" clId="Web-{CE95A2BB-DF0A-4A13-9635-36A2D7E63261}" dt="2024-02-16T06:02:03.117" v="317"/>
          <ac:spMkLst>
            <pc:docMk/>
            <pc:sldMk cId="485489815" sldId="262"/>
            <ac:spMk id="5" creationId="{5CEC4B61-78DC-814F-FED6-D8CA87184FA2}"/>
          </ac:spMkLst>
        </pc:spChg>
        <pc:spChg chg="add del mod">
          <ac:chgData name="Kalel, Vaibhav" userId="S::vaibhav.kalel@intelizign.com::a7fb12aa-9610-439f-8c24-da96af21593d" providerId="AD" clId="Web-{CE95A2BB-DF0A-4A13-9635-36A2D7E63261}" dt="2024-02-16T06:03:05.838" v="332"/>
          <ac:spMkLst>
            <pc:docMk/>
            <pc:sldMk cId="485489815" sldId="262"/>
            <ac:spMk id="6" creationId="{3BB9A419-99D5-6F68-CAD2-9F0806DAE6CD}"/>
          </ac:spMkLst>
        </pc:spChg>
        <pc:spChg chg="add del">
          <ac:chgData name="Kalel, Vaibhav" userId="S::vaibhav.kalel@intelizign.com::a7fb12aa-9610-439f-8c24-da96af21593d" providerId="AD" clId="Web-{CE95A2BB-DF0A-4A13-9635-36A2D7E63261}" dt="2024-02-16T06:09:53.863" v="380"/>
          <ac:spMkLst>
            <pc:docMk/>
            <pc:sldMk cId="485489815" sldId="262"/>
            <ac:spMk id="7" creationId="{1C582B07-D0F0-4B6B-A5D9-D2F192CB3A4E}"/>
          </ac:spMkLst>
        </pc:spChg>
        <pc:spChg chg="add del">
          <ac:chgData name="Kalel, Vaibhav" userId="S::vaibhav.kalel@intelizign.com::a7fb12aa-9610-439f-8c24-da96af21593d" providerId="AD" clId="Web-{CE95A2BB-DF0A-4A13-9635-36A2D7E63261}" dt="2024-02-16T06:08:21.579" v="362"/>
          <ac:spMkLst>
            <pc:docMk/>
            <pc:sldMk cId="485489815" sldId="262"/>
            <ac:spMk id="8" creationId="{1C582B07-D0F0-4B6B-A5D9-D2F192CB3A4E}"/>
          </ac:spMkLst>
        </pc:spChg>
        <pc:spChg chg="add del">
          <ac:chgData name="Kalel, Vaibhav" userId="S::vaibhav.kalel@intelizign.com::a7fb12aa-9610-439f-8c24-da96af21593d" providerId="AD" clId="Web-{CE95A2BB-DF0A-4A13-9635-36A2D7E63261}" dt="2024-02-16T06:09:53.863" v="380"/>
          <ac:spMkLst>
            <pc:docMk/>
            <pc:sldMk cId="485489815" sldId="262"/>
            <ac:spMk id="9" creationId="{21B645D3-580E-4657-9154-484648880ED5}"/>
          </ac:spMkLst>
        </pc:spChg>
        <pc:spChg chg="add del">
          <ac:chgData name="Kalel, Vaibhav" userId="S::vaibhav.kalel@intelizign.com::a7fb12aa-9610-439f-8c24-da96af21593d" providerId="AD" clId="Web-{CE95A2BB-DF0A-4A13-9635-36A2D7E63261}" dt="2024-02-16T06:08:21.579" v="362"/>
          <ac:spMkLst>
            <pc:docMk/>
            <pc:sldMk cId="485489815" sldId="262"/>
            <ac:spMk id="10" creationId="{21B645D3-580E-4657-9154-484648880ED5}"/>
          </ac:spMkLst>
        </pc:spChg>
        <pc:spChg chg="add del">
          <ac:chgData name="Kalel, Vaibhav" userId="S::vaibhav.kalel@intelizign.com::a7fb12aa-9610-439f-8c24-da96af21593d" providerId="AD" clId="Web-{CE95A2BB-DF0A-4A13-9635-36A2D7E63261}" dt="2024-02-16T06:09:53.863" v="380"/>
          <ac:spMkLst>
            <pc:docMk/>
            <pc:sldMk cId="485489815" sldId="262"/>
            <ac:spMk id="11" creationId="{DA1A4301-6FFC-4C82-A1FA-7634D8CAA8F5}"/>
          </ac:spMkLst>
        </pc:spChg>
        <pc:spChg chg="add del">
          <ac:chgData name="Kalel, Vaibhav" userId="S::vaibhav.kalel@intelizign.com::a7fb12aa-9610-439f-8c24-da96af21593d" providerId="AD" clId="Web-{CE95A2BB-DF0A-4A13-9635-36A2D7E63261}" dt="2024-02-16T06:08:21.579" v="362"/>
          <ac:spMkLst>
            <pc:docMk/>
            <pc:sldMk cId="485489815" sldId="262"/>
            <ac:spMk id="12" creationId="{DA1A4301-6FFC-4C82-A1FA-7634D8CAA8F5}"/>
          </ac:spMkLst>
        </pc:spChg>
        <pc:spChg chg="add del">
          <ac:chgData name="Kalel, Vaibhav" userId="S::vaibhav.kalel@intelizign.com::a7fb12aa-9610-439f-8c24-da96af21593d" providerId="AD" clId="Web-{CE95A2BB-DF0A-4A13-9635-36A2D7E63261}" dt="2024-02-16T06:09:53.863" v="380"/>
          <ac:spMkLst>
            <pc:docMk/>
            <pc:sldMk cId="485489815" sldId="262"/>
            <ac:spMk id="13" creationId="{27870DA4-44E8-43FB-940A-4AF9766959C0}"/>
          </ac:spMkLst>
        </pc:spChg>
        <pc:spChg chg="add del">
          <ac:chgData name="Kalel, Vaibhav" userId="S::vaibhav.kalel@intelizign.com::a7fb12aa-9610-439f-8c24-da96af21593d" providerId="AD" clId="Web-{CE95A2BB-DF0A-4A13-9635-36A2D7E63261}" dt="2024-02-16T06:08:21.579" v="362"/>
          <ac:spMkLst>
            <pc:docMk/>
            <pc:sldMk cId="485489815" sldId="262"/>
            <ac:spMk id="14" creationId="{27870DA4-44E8-43FB-940A-4AF9766959C0}"/>
          </ac:spMkLst>
        </pc:spChg>
        <pc:spChg chg="add del">
          <ac:chgData name="Kalel, Vaibhav" userId="S::vaibhav.kalel@intelizign.com::a7fb12aa-9610-439f-8c24-da96af21593d" providerId="AD" clId="Web-{CE95A2BB-DF0A-4A13-9635-36A2D7E63261}" dt="2024-02-16T06:11:43.350" v="385"/>
          <ac:spMkLst>
            <pc:docMk/>
            <pc:sldMk cId="485489815" sldId="262"/>
            <ac:spMk id="17" creationId="{1C582B07-D0F0-4B6B-A5D9-D2F192CB3A4E}"/>
          </ac:spMkLst>
        </pc:spChg>
        <pc:spChg chg="add del">
          <ac:chgData name="Kalel, Vaibhav" userId="S::vaibhav.kalel@intelizign.com::a7fb12aa-9610-439f-8c24-da96af21593d" providerId="AD" clId="Web-{CE95A2BB-DF0A-4A13-9635-36A2D7E63261}" dt="2024-02-16T06:11:43.350" v="385"/>
          <ac:spMkLst>
            <pc:docMk/>
            <pc:sldMk cId="485489815" sldId="262"/>
            <ac:spMk id="48" creationId="{7EE60796-BC52-4154-A3A9-773DE8285501}"/>
          </ac:spMkLst>
        </pc:spChg>
        <pc:spChg chg="add del">
          <ac:chgData name="Kalel, Vaibhav" userId="S::vaibhav.kalel@intelizign.com::a7fb12aa-9610-439f-8c24-da96af21593d" providerId="AD" clId="Web-{CE95A2BB-DF0A-4A13-9635-36A2D7E63261}" dt="2024-02-16T06:11:43.350" v="385"/>
          <ac:spMkLst>
            <pc:docMk/>
            <pc:sldMk cId="485489815" sldId="262"/>
            <ac:spMk id="49" creationId="{DA1A4301-6FFC-4C82-A1FA-7634D8CAA8F5}"/>
          </ac:spMkLst>
        </pc:spChg>
        <pc:spChg chg="add del">
          <ac:chgData name="Kalel, Vaibhav" userId="S::vaibhav.kalel@intelizign.com::a7fb12aa-9610-439f-8c24-da96af21593d" providerId="AD" clId="Web-{CE95A2BB-DF0A-4A13-9635-36A2D7E63261}" dt="2024-02-16T06:11:43.350" v="385"/>
          <ac:spMkLst>
            <pc:docMk/>
            <pc:sldMk cId="485489815" sldId="262"/>
            <ac:spMk id="50" creationId="{BFEC1042-3FDC-47A3-BCD7-CA9D052F987E}"/>
          </ac:spMkLst>
        </pc:spChg>
        <pc:spChg chg="add">
          <ac:chgData name="Kalel, Vaibhav" userId="S::vaibhav.kalel@intelizign.com::a7fb12aa-9610-439f-8c24-da96af21593d" providerId="AD" clId="Web-{CE95A2BB-DF0A-4A13-9635-36A2D7E63261}" dt="2024-02-16T06:11:43.396" v="386"/>
          <ac:spMkLst>
            <pc:docMk/>
            <pc:sldMk cId="485489815" sldId="262"/>
            <ac:spMk id="53" creationId="{1C582B07-D0F0-4B6B-A5D9-D2F192CB3A4E}"/>
          </ac:spMkLst>
        </pc:spChg>
        <pc:spChg chg="add">
          <ac:chgData name="Kalel, Vaibhav" userId="S::vaibhav.kalel@intelizign.com::a7fb12aa-9610-439f-8c24-da96af21593d" providerId="AD" clId="Web-{CE95A2BB-DF0A-4A13-9635-36A2D7E63261}" dt="2024-02-16T06:11:43.396" v="386"/>
          <ac:spMkLst>
            <pc:docMk/>
            <pc:sldMk cId="485489815" sldId="262"/>
            <ac:spMk id="54" creationId="{90B4ACB0-2B52-48C2-9BC9-553BE73567FC}"/>
          </ac:spMkLst>
        </pc:spChg>
        <pc:spChg chg="add">
          <ac:chgData name="Kalel, Vaibhav" userId="S::vaibhav.kalel@intelizign.com::a7fb12aa-9610-439f-8c24-da96af21593d" providerId="AD" clId="Web-{CE95A2BB-DF0A-4A13-9635-36A2D7E63261}" dt="2024-02-16T06:11:43.396" v="386"/>
          <ac:spMkLst>
            <pc:docMk/>
            <pc:sldMk cId="485489815" sldId="262"/>
            <ac:spMk id="55" creationId="{DA1A4301-6FFC-4C82-A1FA-7634D8CAA8F5}"/>
          </ac:spMkLst>
        </pc:spChg>
        <pc:grpChg chg="add del">
          <ac:chgData name="Kalel, Vaibhav" userId="S::vaibhav.kalel@intelizign.com::a7fb12aa-9610-439f-8c24-da96af21593d" providerId="AD" clId="Web-{CE95A2BB-DF0A-4A13-9635-36A2D7E63261}" dt="2024-02-16T06:09:53.863" v="380"/>
          <ac:grpSpMkLst>
            <pc:docMk/>
            <pc:sldMk cId="485489815" sldId="262"/>
            <ac:grpSpMk id="15" creationId="{8323DD1D-77DE-48B2-A0A0-6265801531E5}"/>
          </ac:grpSpMkLst>
        </pc:grpChg>
        <pc:grpChg chg="add del">
          <ac:chgData name="Kalel, Vaibhav" userId="S::vaibhav.kalel@intelizign.com::a7fb12aa-9610-439f-8c24-da96af21593d" providerId="AD" clId="Web-{CE95A2BB-DF0A-4A13-9635-36A2D7E63261}" dt="2024-02-16T06:08:21.579" v="362"/>
          <ac:grpSpMkLst>
            <pc:docMk/>
            <pc:sldMk cId="485489815" sldId="262"/>
            <ac:grpSpMk id="16" creationId="{8323DD1D-77DE-48B2-A0A0-6265801531E5}"/>
          </ac:grpSpMkLst>
        </pc:grpChg>
        <pc:grpChg chg="add del">
          <ac:chgData name="Kalel, Vaibhav" userId="S::vaibhav.kalel@intelizign.com::a7fb12aa-9610-439f-8c24-da96af21593d" providerId="AD" clId="Web-{CE95A2BB-DF0A-4A13-9635-36A2D7E63261}" dt="2024-02-16T06:11:43.350" v="385"/>
          <ac:grpSpMkLst>
            <pc:docMk/>
            <pc:sldMk cId="485489815" sldId="262"/>
            <ac:grpSpMk id="18" creationId="{8323DD1D-77DE-48B2-A0A0-6265801531E5}"/>
          </ac:grpSpMkLst>
        </pc:grpChg>
        <pc:grpChg chg="add">
          <ac:chgData name="Kalel, Vaibhav" userId="S::vaibhav.kalel@intelizign.com::a7fb12aa-9610-439f-8c24-da96af21593d" providerId="AD" clId="Web-{CE95A2BB-DF0A-4A13-9635-36A2D7E63261}" dt="2024-02-16T06:11:43.396" v="386"/>
          <ac:grpSpMkLst>
            <pc:docMk/>
            <pc:sldMk cId="485489815" sldId="262"/>
            <ac:grpSpMk id="56" creationId="{8323DD1D-77DE-48B2-A0A0-6265801531E5}"/>
          </ac:grpSpMkLst>
        </pc:grpChg>
        <pc:picChg chg="add del">
          <ac:chgData name="Kalel, Vaibhav" userId="S::vaibhav.kalel@intelizign.com::a7fb12aa-9610-439f-8c24-da96af21593d" providerId="AD" clId="Web-{CE95A2BB-DF0A-4A13-9635-36A2D7E63261}" dt="2024-02-16T06:11:43.350" v="385"/>
          <ac:picMkLst>
            <pc:docMk/>
            <pc:sldMk cId="485489815" sldId="262"/>
            <ac:picMk id="51" creationId="{AC944D1B-327A-E137-6253-AF219BCF89C8}"/>
          </ac:picMkLst>
        </pc:picChg>
        <pc:picChg chg="add mod">
          <ac:chgData name="Kalel, Vaibhav" userId="S::vaibhav.kalel@intelizign.com::a7fb12aa-9610-439f-8c24-da96af21593d" providerId="AD" clId="Web-{CE95A2BB-DF0A-4A13-9635-36A2D7E63261}" dt="2024-02-16T06:32:02.944" v="409" actId="14100"/>
          <ac:picMkLst>
            <pc:docMk/>
            <pc:sldMk cId="485489815" sldId="262"/>
            <ac:picMk id="60" creationId="{ED3C5552-F65D-82E9-5729-15033444F741}"/>
          </ac:picMkLst>
        </pc:picChg>
      </pc:sldChg>
      <pc:sldChg chg="modSp new">
        <pc:chgData name="Kalel, Vaibhav" userId="S::vaibhav.kalel@intelizign.com::a7fb12aa-9610-439f-8c24-da96af21593d" providerId="AD" clId="Web-{CE95A2BB-DF0A-4A13-9635-36A2D7E63261}" dt="2024-02-16T06:45:32.904" v="424" actId="20577"/>
        <pc:sldMkLst>
          <pc:docMk/>
          <pc:sldMk cId="3701503638" sldId="263"/>
        </pc:sldMkLst>
        <pc:spChg chg="mod">
          <ac:chgData name="Kalel, Vaibhav" userId="S::vaibhav.kalel@intelizign.com::a7fb12aa-9610-439f-8c24-da96af21593d" providerId="AD" clId="Web-{CE95A2BB-DF0A-4A13-9635-36A2D7E63261}" dt="2024-02-16T06:45:32.904" v="424" actId="20577"/>
          <ac:spMkLst>
            <pc:docMk/>
            <pc:sldMk cId="3701503638" sldId="263"/>
            <ac:spMk id="2" creationId="{73FFFD9E-825F-30CD-73FF-A62DC1879005}"/>
          </ac:spMkLst>
        </pc:spChg>
      </pc:sldChg>
      <pc:sldMasterChg chg="del delSldLayout">
        <pc:chgData name="Kalel, Vaibhav" userId="S::vaibhav.kalel@intelizign.com::a7fb12aa-9610-439f-8c24-da96af21593d" providerId="AD" clId="Web-{CE95A2BB-DF0A-4A13-9635-36A2D7E63261}" dt="2024-02-16T05:11:30.969" v="2"/>
        <pc:sldMasterMkLst>
          <pc:docMk/>
          <pc:sldMasterMk cId="2460954070" sldId="2147483660"/>
        </pc:sldMasterMkLst>
        <pc:sldLayoutChg chg="del">
          <pc:chgData name="Kalel, Vaibhav" userId="S::vaibhav.kalel@intelizign.com::a7fb12aa-9610-439f-8c24-da96af21593d" providerId="AD" clId="Web-{CE95A2BB-DF0A-4A13-9635-36A2D7E63261}" dt="2024-02-16T05:11:30.969" v="2"/>
          <pc:sldLayoutMkLst>
            <pc:docMk/>
            <pc:sldMasterMk cId="2460954070" sldId="2147483660"/>
            <pc:sldLayoutMk cId="2385387890" sldId="2147483661"/>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949138452" sldId="2147483662"/>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2591524520" sldId="2147483663"/>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1203092039" sldId="2147483664"/>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3733172339" sldId="2147483665"/>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3210312558" sldId="2147483666"/>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3146388984" sldId="2147483667"/>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3171841454" sldId="2147483668"/>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1718958274" sldId="2147483669"/>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2202905451" sldId="2147483670"/>
          </pc:sldLayoutMkLst>
        </pc:sldLayoutChg>
        <pc:sldLayoutChg chg="del">
          <pc:chgData name="Kalel, Vaibhav" userId="S::vaibhav.kalel@intelizign.com::a7fb12aa-9610-439f-8c24-da96af21593d" providerId="AD" clId="Web-{CE95A2BB-DF0A-4A13-9635-36A2D7E63261}" dt="2024-02-16T05:11:30.969" v="2"/>
          <pc:sldLayoutMkLst>
            <pc:docMk/>
            <pc:sldMasterMk cId="2460954070" sldId="2147483660"/>
            <pc:sldLayoutMk cId="3479445657" sldId="2147483671"/>
          </pc:sldLayoutMkLst>
        </pc:sldLayoutChg>
      </pc:sldMasterChg>
      <pc:sldMasterChg chg="add del addSldLayout delSldLayout">
        <pc:chgData name="Kalel, Vaibhav" userId="S::vaibhav.kalel@intelizign.com::a7fb12aa-9610-439f-8c24-da96af21593d" providerId="AD" clId="Web-{CE95A2BB-DF0A-4A13-9635-36A2D7E63261}" dt="2024-02-16T05:12:15.985" v="5"/>
        <pc:sldMasterMkLst>
          <pc:docMk/>
          <pc:sldMasterMk cId="2245849346" sldId="2147483685"/>
        </pc:sldMasterMkLst>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2578258705" sldId="2147483674"/>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1904860094" sldId="2147483675"/>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395893926" sldId="2147483676"/>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2146204175" sldId="2147483677"/>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969990078" sldId="2147483678"/>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375892937" sldId="2147483679"/>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2990559089" sldId="2147483680"/>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2582530034" sldId="2147483681"/>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1778227676" sldId="2147483682"/>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1698406203" sldId="2147483683"/>
          </pc:sldLayoutMkLst>
        </pc:sldLayoutChg>
        <pc:sldLayoutChg chg="add del">
          <pc:chgData name="Kalel, Vaibhav" userId="S::vaibhav.kalel@intelizign.com::a7fb12aa-9610-439f-8c24-da96af21593d" providerId="AD" clId="Web-{CE95A2BB-DF0A-4A13-9635-36A2D7E63261}" dt="2024-02-16T05:12:15.985" v="5"/>
          <pc:sldLayoutMkLst>
            <pc:docMk/>
            <pc:sldMasterMk cId="2245849346" sldId="2147483685"/>
            <pc:sldLayoutMk cId="147858741" sldId="2147483684"/>
          </pc:sldLayoutMkLst>
        </pc:sldLayoutChg>
      </pc:sldMasterChg>
      <pc:sldMasterChg chg="add del addSldLayout delSldLayout">
        <pc:chgData name="Kalel, Vaibhav" userId="S::vaibhav.kalel@intelizign.com::a7fb12aa-9610-439f-8c24-da96af21593d" providerId="AD" clId="Web-{CE95A2BB-DF0A-4A13-9635-36A2D7E63261}" dt="2024-02-16T05:14:12.316" v="7"/>
        <pc:sldMasterMkLst>
          <pc:docMk/>
          <pc:sldMasterMk cId="223684686" sldId="2147483761"/>
        </pc:sldMasterMkLst>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2539807990" sldId="2147483750"/>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1675888441" sldId="2147483751"/>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26159055" sldId="2147483752"/>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2844632557" sldId="2147483753"/>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2260845651" sldId="2147483754"/>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4966217" sldId="2147483755"/>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95724353" sldId="2147483756"/>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2067697511" sldId="2147483757"/>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3653537515" sldId="2147483758"/>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1866252989" sldId="2147483759"/>
          </pc:sldLayoutMkLst>
        </pc:sldLayoutChg>
        <pc:sldLayoutChg chg="add del">
          <pc:chgData name="Kalel, Vaibhav" userId="S::vaibhav.kalel@intelizign.com::a7fb12aa-9610-439f-8c24-da96af21593d" providerId="AD" clId="Web-{CE95A2BB-DF0A-4A13-9635-36A2D7E63261}" dt="2024-02-16T05:14:12.316" v="7"/>
          <pc:sldLayoutMkLst>
            <pc:docMk/>
            <pc:sldMasterMk cId="223684686" sldId="2147483761"/>
            <pc:sldLayoutMk cId="359565037" sldId="2147483760"/>
          </pc:sldLayoutMkLst>
        </pc:sldLayoutChg>
      </pc:sldMasterChg>
      <pc:sldMasterChg chg="add addSldLayout">
        <pc:chgData name="Kalel, Vaibhav" userId="S::vaibhav.kalel@intelizign.com::a7fb12aa-9610-439f-8c24-da96af21593d" providerId="AD" clId="Web-{CE95A2BB-DF0A-4A13-9635-36A2D7E63261}" dt="2024-02-16T05:14:12.316" v="7"/>
        <pc:sldMasterMkLst>
          <pc:docMk/>
          <pc:sldMasterMk cId="3909218935" sldId="2147483785"/>
        </pc:sldMasterMkLst>
        <pc:sldLayoutChg chg="add">
          <pc:chgData name="Kalel, Vaibhav" userId="S::vaibhav.kalel@intelizign.com::a7fb12aa-9610-439f-8c24-da96af21593d" providerId="AD" clId="Web-{CE95A2BB-DF0A-4A13-9635-36A2D7E63261}" dt="2024-02-16T05:14:12.316" v="7"/>
          <pc:sldLayoutMkLst>
            <pc:docMk/>
            <pc:sldMasterMk cId="3909218935" sldId="2147483785"/>
            <pc:sldLayoutMk cId="1523125371" sldId="2147483774"/>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1551489303" sldId="2147483775"/>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745715904" sldId="2147483776"/>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1777035706" sldId="2147483777"/>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672417320" sldId="2147483778"/>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465683789" sldId="2147483779"/>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995132543" sldId="2147483780"/>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3363025497" sldId="2147483781"/>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1867211519" sldId="2147483782"/>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2585727913" sldId="2147483783"/>
          </pc:sldLayoutMkLst>
        </pc:sldLayoutChg>
        <pc:sldLayoutChg chg="add">
          <pc:chgData name="Kalel, Vaibhav" userId="S::vaibhav.kalel@intelizign.com::a7fb12aa-9610-439f-8c24-da96af21593d" providerId="AD" clId="Web-{CE95A2BB-DF0A-4A13-9635-36A2D7E63261}" dt="2024-02-16T05:14:12.316" v="7"/>
          <pc:sldLayoutMkLst>
            <pc:docMk/>
            <pc:sldMasterMk cId="3909218935" sldId="2147483785"/>
            <pc:sldLayoutMk cId="865349814" sldId="2147483784"/>
          </pc:sldLayoutMkLst>
        </pc:sldLayoutChg>
      </pc:sldMasterChg>
    </pc:docChg>
  </pc:docChgLst>
  <pc:docChgLst>
    <pc:chgData name="Kalel, Vaibhav" userId="S::vaibhav.kalel@intelizign.com::a7fb12aa-9610-439f-8c24-da96af21593d" providerId="AD" clId="Web-{1BEEA0AF-7A8C-1F70-588B-09218A165FE7}"/>
    <pc:docChg chg="addSld delSld modSld">
      <pc:chgData name="Kalel, Vaibhav" userId="S::vaibhav.kalel@intelizign.com::a7fb12aa-9610-439f-8c24-da96af21593d" providerId="AD" clId="Web-{1BEEA0AF-7A8C-1F70-588B-09218A165FE7}" dt="2024-02-19T11:56:34.389" v="660"/>
      <pc:docMkLst>
        <pc:docMk/>
      </pc:docMkLst>
      <pc:sldChg chg="addSp modSp">
        <pc:chgData name="Kalel, Vaibhav" userId="S::vaibhav.kalel@intelizign.com::a7fb12aa-9610-439f-8c24-da96af21593d" providerId="AD" clId="Web-{1BEEA0AF-7A8C-1F70-588B-09218A165FE7}" dt="2024-02-19T05:44:21.883" v="11" actId="14100"/>
        <pc:sldMkLst>
          <pc:docMk/>
          <pc:sldMk cId="485489815" sldId="262"/>
        </pc:sldMkLst>
        <pc:spChg chg="mod">
          <ac:chgData name="Kalel, Vaibhav" userId="S::vaibhav.kalel@intelizign.com::a7fb12aa-9610-439f-8c24-da96af21593d" providerId="AD" clId="Web-{1BEEA0AF-7A8C-1F70-588B-09218A165FE7}" dt="2024-02-19T05:44:18.101" v="10" actId="20577"/>
          <ac:spMkLst>
            <pc:docMk/>
            <pc:sldMk cId="485489815" sldId="262"/>
            <ac:spMk id="3" creationId="{7D1B2C2D-5A85-E340-99EF-EC949D30C1CE}"/>
          </ac:spMkLst>
        </pc:spChg>
        <pc:picChg chg="add mod">
          <ac:chgData name="Kalel, Vaibhav" userId="S::vaibhav.kalel@intelizign.com::a7fb12aa-9610-439f-8c24-da96af21593d" providerId="AD" clId="Web-{1BEEA0AF-7A8C-1F70-588B-09218A165FE7}" dt="2024-02-19T05:44:21.883" v="11" actId="14100"/>
          <ac:picMkLst>
            <pc:docMk/>
            <pc:sldMk cId="485489815" sldId="262"/>
            <ac:picMk id="2" creationId="{CCFCF9B2-F598-1B6C-1CA5-4182AB7F85B4}"/>
          </ac:picMkLst>
        </pc:picChg>
        <pc:picChg chg="mod">
          <ac:chgData name="Kalel, Vaibhav" userId="S::vaibhav.kalel@intelizign.com::a7fb12aa-9610-439f-8c24-da96af21593d" providerId="AD" clId="Web-{1BEEA0AF-7A8C-1F70-588B-09218A165FE7}" dt="2024-02-19T05:42:48.505" v="1" actId="14100"/>
          <ac:picMkLst>
            <pc:docMk/>
            <pc:sldMk cId="485489815" sldId="262"/>
            <ac:picMk id="60" creationId="{ED3C5552-F65D-82E9-5729-15033444F741}"/>
          </ac:picMkLst>
        </pc:picChg>
      </pc:sldChg>
      <pc:sldChg chg="addSp delSp modSp mod setBg">
        <pc:chgData name="Kalel, Vaibhav" userId="S::vaibhav.kalel@intelizign.com::a7fb12aa-9610-439f-8c24-da96af21593d" providerId="AD" clId="Web-{1BEEA0AF-7A8C-1F70-588B-09218A165FE7}" dt="2024-02-19T05:47:32.482" v="46" actId="20577"/>
        <pc:sldMkLst>
          <pc:docMk/>
          <pc:sldMk cId="3701503638" sldId="263"/>
        </pc:sldMkLst>
        <pc:spChg chg="mod">
          <ac:chgData name="Kalel, Vaibhav" userId="S::vaibhav.kalel@intelizign.com::a7fb12aa-9610-439f-8c24-da96af21593d" providerId="AD" clId="Web-{1BEEA0AF-7A8C-1F70-588B-09218A165FE7}" dt="2024-02-19T05:47:32.482" v="46" actId="20577"/>
          <ac:spMkLst>
            <pc:docMk/>
            <pc:sldMk cId="3701503638" sldId="263"/>
            <ac:spMk id="2" creationId="{73FFFD9E-825F-30CD-73FF-A62DC1879005}"/>
          </ac:spMkLst>
        </pc:spChg>
        <pc:spChg chg="del mod">
          <ac:chgData name="Kalel, Vaibhav" userId="S::vaibhav.kalel@intelizign.com::a7fb12aa-9610-439f-8c24-da96af21593d" providerId="AD" clId="Web-{1BEEA0AF-7A8C-1F70-588B-09218A165FE7}" dt="2024-02-19T05:47:15.091" v="40"/>
          <ac:spMkLst>
            <pc:docMk/>
            <pc:sldMk cId="3701503638" sldId="263"/>
            <ac:spMk id="3" creationId="{2DA669CF-B91D-7B0B-A5F9-60EA3BFD14AE}"/>
          </ac:spMkLst>
        </pc:spChg>
        <pc:spChg chg="add">
          <ac:chgData name="Kalel, Vaibhav" userId="S::vaibhav.kalel@intelizign.com::a7fb12aa-9610-439f-8c24-da96af21593d" providerId="AD" clId="Web-{1BEEA0AF-7A8C-1F70-588B-09218A165FE7}" dt="2024-02-19T05:46:43.496" v="29"/>
          <ac:spMkLst>
            <pc:docMk/>
            <pc:sldMk cId="3701503638" sldId="263"/>
            <ac:spMk id="9" creationId="{1C582B07-D0F0-4B6B-A5D9-D2F192CB3A4E}"/>
          </ac:spMkLst>
        </pc:spChg>
        <pc:spChg chg="add">
          <ac:chgData name="Kalel, Vaibhav" userId="S::vaibhav.kalel@intelizign.com::a7fb12aa-9610-439f-8c24-da96af21593d" providerId="AD" clId="Web-{1BEEA0AF-7A8C-1F70-588B-09218A165FE7}" dt="2024-02-19T05:46:43.496" v="29"/>
          <ac:spMkLst>
            <pc:docMk/>
            <pc:sldMk cId="3701503638" sldId="263"/>
            <ac:spMk id="11" creationId="{26222098-34BD-4328-93AF-F8000B8A0766}"/>
          </ac:spMkLst>
        </pc:spChg>
        <pc:spChg chg="add">
          <ac:chgData name="Kalel, Vaibhav" userId="S::vaibhav.kalel@intelizign.com::a7fb12aa-9610-439f-8c24-da96af21593d" providerId="AD" clId="Web-{1BEEA0AF-7A8C-1F70-588B-09218A165FE7}" dt="2024-02-19T05:46:43.496" v="29"/>
          <ac:spMkLst>
            <pc:docMk/>
            <pc:sldMk cId="3701503638" sldId="263"/>
            <ac:spMk id="13" creationId="{DA1A4301-6FFC-4C82-A1FA-7634D8CAA8F5}"/>
          </ac:spMkLst>
        </pc:spChg>
        <pc:spChg chg="add">
          <ac:chgData name="Kalel, Vaibhav" userId="S::vaibhav.kalel@intelizign.com::a7fb12aa-9610-439f-8c24-da96af21593d" providerId="AD" clId="Web-{1BEEA0AF-7A8C-1F70-588B-09218A165FE7}" dt="2024-02-19T05:46:43.496" v="29"/>
          <ac:spMkLst>
            <pc:docMk/>
            <pc:sldMk cId="3701503638" sldId="263"/>
            <ac:spMk id="15" creationId="{853F99AE-CDDD-4AA6-B570-8A6E693F22B0}"/>
          </ac:spMkLst>
        </pc:spChg>
        <pc:grpChg chg="add">
          <ac:chgData name="Kalel, Vaibhav" userId="S::vaibhav.kalel@intelizign.com::a7fb12aa-9610-439f-8c24-da96af21593d" providerId="AD" clId="Web-{1BEEA0AF-7A8C-1F70-588B-09218A165FE7}" dt="2024-02-19T05:46:43.496" v="29"/>
          <ac:grpSpMkLst>
            <pc:docMk/>
            <pc:sldMk cId="3701503638" sldId="263"/>
            <ac:grpSpMk id="17" creationId="{8323DD1D-77DE-48B2-A0A0-6265801531E5}"/>
          </ac:grpSpMkLst>
        </pc:grpChg>
        <pc:picChg chg="add mod">
          <ac:chgData name="Kalel, Vaibhav" userId="S::vaibhav.kalel@intelizign.com::a7fb12aa-9610-439f-8c24-da96af21593d" providerId="AD" clId="Web-{1BEEA0AF-7A8C-1F70-588B-09218A165FE7}" dt="2024-02-19T05:47:20.607" v="41" actId="1076"/>
          <ac:picMkLst>
            <pc:docMk/>
            <pc:sldMk cId="3701503638" sldId="263"/>
            <ac:picMk id="4" creationId="{5AEF12C6-D58A-F6AA-C061-E1AD26CA5CA8}"/>
          </ac:picMkLst>
        </pc:picChg>
      </pc:sldChg>
      <pc:sldChg chg="addSp modSp new mod setBg">
        <pc:chgData name="Kalel, Vaibhav" userId="S::vaibhav.kalel@intelizign.com::a7fb12aa-9610-439f-8c24-da96af21593d" providerId="AD" clId="Web-{1BEEA0AF-7A8C-1F70-588B-09218A165FE7}" dt="2024-02-19T05:52:57.944" v="92" actId="1076"/>
        <pc:sldMkLst>
          <pc:docMk/>
          <pc:sldMk cId="3598440601" sldId="264"/>
        </pc:sldMkLst>
        <pc:spChg chg="mod">
          <ac:chgData name="Kalel, Vaibhav" userId="S::vaibhav.kalel@intelizign.com::a7fb12aa-9610-439f-8c24-da96af21593d" providerId="AD" clId="Web-{1BEEA0AF-7A8C-1F70-588B-09218A165FE7}" dt="2024-02-19T05:52:53.163" v="91" actId="14100"/>
          <ac:spMkLst>
            <pc:docMk/>
            <pc:sldMk cId="3598440601" sldId="264"/>
            <ac:spMk id="2" creationId="{8939668E-5A15-2E74-91ED-2BBC69E90DCE}"/>
          </ac:spMkLst>
        </pc:spChg>
        <pc:spChg chg="mod">
          <ac:chgData name="Kalel, Vaibhav" userId="S::vaibhav.kalel@intelizign.com::a7fb12aa-9610-439f-8c24-da96af21593d" providerId="AD" clId="Web-{1BEEA0AF-7A8C-1F70-588B-09218A165FE7}" dt="2024-02-19T05:52:57.944" v="92" actId="1076"/>
          <ac:spMkLst>
            <pc:docMk/>
            <pc:sldMk cId="3598440601" sldId="264"/>
            <ac:spMk id="3" creationId="{2DC97319-E468-8551-8396-35A6B76451C4}"/>
          </ac:spMkLst>
        </pc:spChg>
        <pc:spChg chg="add">
          <ac:chgData name="Kalel, Vaibhav" userId="S::vaibhav.kalel@intelizign.com::a7fb12aa-9610-439f-8c24-da96af21593d" providerId="AD" clId="Web-{1BEEA0AF-7A8C-1F70-588B-09218A165FE7}" dt="2024-02-19T05:51:05.050" v="76"/>
          <ac:spMkLst>
            <pc:docMk/>
            <pc:sldMk cId="3598440601" sldId="264"/>
            <ac:spMk id="9" creationId="{1C582B07-D0F0-4B6B-A5D9-D2F192CB3A4E}"/>
          </ac:spMkLst>
        </pc:spChg>
        <pc:spChg chg="add">
          <ac:chgData name="Kalel, Vaibhav" userId="S::vaibhav.kalel@intelizign.com::a7fb12aa-9610-439f-8c24-da96af21593d" providerId="AD" clId="Web-{1BEEA0AF-7A8C-1F70-588B-09218A165FE7}" dt="2024-02-19T05:51:05.050" v="76"/>
          <ac:spMkLst>
            <pc:docMk/>
            <pc:sldMk cId="3598440601" sldId="264"/>
            <ac:spMk id="11" creationId="{26222098-34BD-4328-93AF-F8000B8A0766}"/>
          </ac:spMkLst>
        </pc:spChg>
        <pc:spChg chg="add">
          <ac:chgData name="Kalel, Vaibhav" userId="S::vaibhav.kalel@intelizign.com::a7fb12aa-9610-439f-8c24-da96af21593d" providerId="AD" clId="Web-{1BEEA0AF-7A8C-1F70-588B-09218A165FE7}" dt="2024-02-19T05:51:05.050" v="76"/>
          <ac:spMkLst>
            <pc:docMk/>
            <pc:sldMk cId="3598440601" sldId="264"/>
            <ac:spMk id="13" creationId="{DA1A4301-6FFC-4C82-A1FA-7634D8CAA8F5}"/>
          </ac:spMkLst>
        </pc:spChg>
        <pc:spChg chg="add">
          <ac:chgData name="Kalel, Vaibhav" userId="S::vaibhav.kalel@intelizign.com::a7fb12aa-9610-439f-8c24-da96af21593d" providerId="AD" clId="Web-{1BEEA0AF-7A8C-1F70-588B-09218A165FE7}" dt="2024-02-19T05:51:05.050" v="76"/>
          <ac:spMkLst>
            <pc:docMk/>
            <pc:sldMk cId="3598440601" sldId="264"/>
            <ac:spMk id="15" creationId="{853F99AE-CDDD-4AA6-B570-8A6E693F22B0}"/>
          </ac:spMkLst>
        </pc:spChg>
        <pc:grpChg chg="add">
          <ac:chgData name="Kalel, Vaibhav" userId="S::vaibhav.kalel@intelizign.com::a7fb12aa-9610-439f-8c24-da96af21593d" providerId="AD" clId="Web-{1BEEA0AF-7A8C-1F70-588B-09218A165FE7}" dt="2024-02-19T05:51:05.050" v="76"/>
          <ac:grpSpMkLst>
            <pc:docMk/>
            <pc:sldMk cId="3598440601" sldId="264"/>
            <ac:grpSpMk id="17" creationId="{8323DD1D-77DE-48B2-A0A0-6265801531E5}"/>
          </ac:grpSpMkLst>
        </pc:grpChg>
        <pc:picChg chg="add mod">
          <ac:chgData name="Kalel, Vaibhav" userId="S::vaibhav.kalel@intelizign.com::a7fb12aa-9610-439f-8c24-da96af21593d" providerId="AD" clId="Web-{1BEEA0AF-7A8C-1F70-588B-09218A165FE7}" dt="2024-02-19T05:52:07.755" v="89" actId="1076"/>
          <ac:picMkLst>
            <pc:docMk/>
            <pc:sldMk cId="3598440601" sldId="264"/>
            <ac:picMk id="4" creationId="{19890D5B-252C-62F6-B339-04A1F7D8A10B}"/>
          </ac:picMkLst>
        </pc:picChg>
      </pc:sldChg>
      <pc:sldChg chg="addSp modSp new mod setBg">
        <pc:chgData name="Kalel, Vaibhav" userId="S::vaibhav.kalel@intelizign.com::a7fb12aa-9610-439f-8c24-da96af21593d" providerId="AD" clId="Web-{1BEEA0AF-7A8C-1F70-588B-09218A165FE7}" dt="2024-02-19T06:04:47.683" v="167" actId="14100"/>
        <pc:sldMkLst>
          <pc:docMk/>
          <pc:sldMk cId="1103659868" sldId="265"/>
        </pc:sldMkLst>
        <pc:spChg chg="mod">
          <ac:chgData name="Kalel, Vaibhav" userId="S::vaibhav.kalel@intelizign.com::a7fb12aa-9610-439f-8c24-da96af21593d" providerId="AD" clId="Web-{1BEEA0AF-7A8C-1F70-588B-09218A165FE7}" dt="2024-02-19T06:00:00.425" v="151" actId="1076"/>
          <ac:spMkLst>
            <pc:docMk/>
            <pc:sldMk cId="1103659868" sldId="265"/>
            <ac:spMk id="2" creationId="{37617851-F821-8BB6-F611-36C55FE70A5D}"/>
          </ac:spMkLst>
        </pc:spChg>
        <pc:spChg chg="mod">
          <ac:chgData name="Kalel, Vaibhav" userId="S::vaibhav.kalel@intelizign.com::a7fb12aa-9610-439f-8c24-da96af21593d" providerId="AD" clId="Web-{1BEEA0AF-7A8C-1F70-588B-09218A165FE7}" dt="2024-02-19T06:00:09.128" v="155" actId="20577"/>
          <ac:spMkLst>
            <pc:docMk/>
            <pc:sldMk cId="1103659868" sldId="265"/>
            <ac:spMk id="3" creationId="{6F9B0B9D-111A-5173-FD1F-8BA6CE84F6DC}"/>
          </ac:spMkLst>
        </pc:spChg>
        <pc:spChg chg="add mod">
          <ac:chgData name="Kalel, Vaibhav" userId="S::vaibhav.kalel@intelizign.com::a7fb12aa-9610-439f-8c24-da96af21593d" providerId="AD" clId="Web-{1BEEA0AF-7A8C-1F70-588B-09218A165FE7}" dt="2024-02-19T06:04:47.683" v="167" actId="14100"/>
          <ac:spMkLst>
            <pc:docMk/>
            <pc:sldMk cId="1103659868" sldId="265"/>
            <ac:spMk id="6" creationId="{C029052A-DD4B-42E5-DF91-970E40920DF2}"/>
          </ac:spMkLst>
        </pc:spChg>
        <pc:spChg chg="add">
          <ac:chgData name="Kalel, Vaibhav" userId="S::vaibhav.kalel@intelizign.com::a7fb12aa-9610-439f-8c24-da96af21593d" providerId="AD" clId="Web-{1BEEA0AF-7A8C-1F70-588B-09218A165FE7}" dt="2024-02-19T05:59:10.595" v="141"/>
          <ac:spMkLst>
            <pc:docMk/>
            <pc:sldMk cId="1103659868" sldId="265"/>
            <ac:spMk id="9" creationId="{1C582B07-D0F0-4B6B-A5D9-D2F192CB3A4E}"/>
          </ac:spMkLst>
        </pc:spChg>
        <pc:spChg chg="add">
          <ac:chgData name="Kalel, Vaibhav" userId="S::vaibhav.kalel@intelizign.com::a7fb12aa-9610-439f-8c24-da96af21593d" providerId="AD" clId="Web-{1BEEA0AF-7A8C-1F70-588B-09218A165FE7}" dt="2024-02-19T05:59:10.595" v="141"/>
          <ac:spMkLst>
            <pc:docMk/>
            <pc:sldMk cId="1103659868" sldId="265"/>
            <ac:spMk id="11" creationId="{26222098-34BD-4328-93AF-F8000B8A0766}"/>
          </ac:spMkLst>
        </pc:spChg>
        <pc:spChg chg="add">
          <ac:chgData name="Kalel, Vaibhav" userId="S::vaibhav.kalel@intelizign.com::a7fb12aa-9610-439f-8c24-da96af21593d" providerId="AD" clId="Web-{1BEEA0AF-7A8C-1F70-588B-09218A165FE7}" dt="2024-02-19T05:59:10.595" v="141"/>
          <ac:spMkLst>
            <pc:docMk/>
            <pc:sldMk cId="1103659868" sldId="265"/>
            <ac:spMk id="13" creationId="{DA1A4301-6FFC-4C82-A1FA-7634D8CAA8F5}"/>
          </ac:spMkLst>
        </pc:spChg>
        <pc:spChg chg="add">
          <ac:chgData name="Kalel, Vaibhav" userId="S::vaibhav.kalel@intelizign.com::a7fb12aa-9610-439f-8c24-da96af21593d" providerId="AD" clId="Web-{1BEEA0AF-7A8C-1F70-588B-09218A165FE7}" dt="2024-02-19T05:59:10.595" v="141"/>
          <ac:spMkLst>
            <pc:docMk/>
            <pc:sldMk cId="1103659868" sldId="265"/>
            <ac:spMk id="15" creationId="{853F99AE-CDDD-4AA6-B570-8A6E693F22B0}"/>
          </ac:spMkLst>
        </pc:spChg>
        <pc:grpChg chg="add">
          <ac:chgData name="Kalel, Vaibhav" userId="S::vaibhav.kalel@intelizign.com::a7fb12aa-9610-439f-8c24-da96af21593d" providerId="AD" clId="Web-{1BEEA0AF-7A8C-1F70-588B-09218A165FE7}" dt="2024-02-19T05:59:10.595" v="141"/>
          <ac:grpSpMkLst>
            <pc:docMk/>
            <pc:sldMk cId="1103659868" sldId="265"/>
            <ac:grpSpMk id="17" creationId="{8323DD1D-77DE-48B2-A0A0-6265801531E5}"/>
          </ac:grpSpMkLst>
        </pc:grpChg>
        <pc:picChg chg="add mod">
          <ac:chgData name="Kalel, Vaibhav" userId="S::vaibhav.kalel@intelizign.com::a7fb12aa-9610-439f-8c24-da96af21593d" providerId="AD" clId="Web-{1BEEA0AF-7A8C-1F70-588B-09218A165FE7}" dt="2024-02-19T06:01:07.911" v="161" actId="14100"/>
          <ac:picMkLst>
            <pc:docMk/>
            <pc:sldMk cId="1103659868" sldId="265"/>
            <ac:picMk id="4" creationId="{FDF79BA4-2F28-FA38-9EEA-0969DB0C32EB}"/>
          </ac:picMkLst>
        </pc:picChg>
        <pc:picChg chg="add mod">
          <ac:chgData name="Kalel, Vaibhav" userId="S::vaibhav.kalel@intelizign.com::a7fb12aa-9610-439f-8c24-da96af21593d" providerId="AD" clId="Web-{1BEEA0AF-7A8C-1F70-588B-09218A165FE7}" dt="2024-02-19T06:01:10.677" v="162" actId="14100"/>
          <ac:picMkLst>
            <pc:docMk/>
            <pc:sldMk cId="1103659868" sldId="265"/>
            <ac:picMk id="5" creationId="{C240497D-8634-8D8C-A47A-ED6FF80650C7}"/>
          </ac:picMkLst>
        </pc:picChg>
      </pc:sldChg>
      <pc:sldChg chg="addSp delSp modSp new mod setBg">
        <pc:chgData name="Kalel, Vaibhav" userId="S::vaibhav.kalel@intelizign.com::a7fb12aa-9610-439f-8c24-da96af21593d" providerId="AD" clId="Web-{1BEEA0AF-7A8C-1F70-588B-09218A165FE7}" dt="2024-02-19T06:09:48.223" v="225"/>
        <pc:sldMkLst>
          <pc:docMk/>
          <pc:sldMk cId="2805090848" sldId="266"/>
        </pc:sldMkLst>
        <pc:spChg chg="mod">
          <ac:chgData name="Kalel, Vaibhav" userId="S::vaibhav.kalel@intelizign.com::a7fb12aa-9610-439f-8c24-da96af21593d" providerId="AD" clId="Web-{1BEEA0AF-7A8C-1F70-588B-09218A165FE7}" dt="2024-02-19T06:08:00.970" v="204" actId="20577"/>
          <ac:spMkLst>
            <pc:docMk/>
            <pc:sldMk cId="2805090848" sldId="266"/>
            <ac:spMk id="2" creationId="{C14E2ED5-BA7B-E83F-180D-85540E5E075B}"/>
          </ac:spMkLst>
        </pc:spChg>
        <pc:spChg chg="del mod">
          <ac:chgData name="Kalel, Vaibhav" userId="S::vaibhav.kalel@intelizign.com::a7fb12aa-9610-439f-8c24-da96af21593d" providerId="AD" clId="Web-{1BEEA0AF-7A8C-1F70-588B-09218A165FE7}" dt="2024-02-19T06:06:59.812" v="190"/>
          <ac:spMkLst>
            <pc:docMk/>
            <pc:sldMk cId="2805090848" sldId="266"/>
            <ac:spMk id="3" creationId="{88D3E0E3-5A2D-0558-AAC0-329B43CE9751}"/>
          </ac:spMkLst>
        </pc:spChg>
        <pc:spChg chg="add del mod">
          <ac:chgData name="Kalel, Vaibhav" userId="S::vaibhav.kalel@intelizign.com::a7fb12aa-9610-439f-8c24-da96af21593d" providerId="AD" clId="Web-{1BEEA0AF-7A8C-1F70-588B-09218A165FE7}" dt="2024-02-19T06:09:48.223" v="225"/>
          <ac:spMkLst>
            <pc:docMk/>
            <pc:sldMk cId="2805090848" sldId="266"/>
            <ac:spMk id="5" creationId="{E95969CA-AA65-2477-98C3-88EBC4648A38}"/>
          </ac:spMkLst>
        </pc:spChg>
        <pc:spChg chg="add">
          <ac:chgData name="Kalel, Vaibhav" userId="S::vaibhav.kalel@intelizign.com::a7fb12aa-9610-439f-8c24-da96af21593d" providerId="AD" clId="Web-{1BEEA0AF-7A8C-1F70-588B-09218A165FE7}" dt="2024-02-19T06:07:53.173" v="202"/>
          <ac:spMkLst>
            <pc:docMk/>
            <pc:sldMk cId="2805090848" sldId="266"/>
            <ac:spMk id="9" creationId="{A4798C7F-C8CA-4799-BF37-3AB4642CDB66}"/>
          </ac:spMkLst>
        </pc:spChg>
        <pc:spChg chg="add">
          <ac:chgData name="Kalel, Vaibhav" userId="S::vaibhav.kalel@intelizign.com::a7fb12aa-9610-439f-8c24-da96af21593d" providerId="AD" clId="Web-{1BEEA0AF-7A8C-1F70-588B-09218A165FE7}" dt="2024-02-19T06:07:53.173" v="202"/>
          <ac:spMkLst>
            <pc:docMk/>
            <pc:sldMk cId="2805090848" sldId="266"/>
            <ac:spMk id="42" creationId="{216BB147-20D5-4D93-BDA5-1BC614D6A4B2}"/>
          </ac:spMkLst>
        </pc:spChg>
        <pc:spChg chg="add">
          <ac:chgData name="Kalel, Vaibhav" userId="S::vaibhav.kalel@intelizign.com::a7fb12aa-9610-439f-8c24-da96af21593d" providerId="AD" clId="Web-{1BEEA0AF-7A8C-1F70-588B-09218A165FE7}" dt="2024-02-19T06:07:53.173" v="202"/>
          <ac:spMkLst>
            <pc:docMk/>
            <pc:sldMk cId="2805090848" sldId="266"/>
            <ac:spMk id="44" creationId="{0A253F60-DE40-4508-A37A-61331DF1DD5D}"/>
          </ac:spMkLst>
        </pc:spChg>
        <pc:spChg chg="add">
          <ac:chgData name="Kalel, Vaibhav" userId="S::vaibhav.kalel@intelizign.com::a7fb12aa-9610-439f-8c24-da96af21593d" providerId="AD" clId="Web-{1BEEA0AF-7A8C-1F70-588B-09218A165FE7}" dt="2024-02-19T06:07:53.173" v="202"/>
          <ac:spMkLst>
            <pc:docMk/>
            <pc:sldMk cId="2805090848" sldId="266"/>
            <ac:spMk id="46" creationId="{3BBF3378-C49E-4B97-A883-6393FBF18C0B}"/>
          </ac:spMkLst>
        </pc:spChg>
        <pc:spChg chg="add">
          <ac:chgData name="Kalel, Vaibhav" userId="S::vaibhav.kalel@intelizign.com::a7fb12aa-9610-439f-8c24-da96af21593d" providerId="AD" clId="Web-{1BEEA0AF-7A8C-1F70-588B-09218A165FE7}" dt="2024-02-19T06:07:53.173" v="202"/>
          <ac:spMkLst>
            <pc:docMk/>
            <pc:sldMk cId="2805090848" sldId="266"/>
            <ac:spMk id="79" creationId="{EB68BB96-3C54-47CE-A559-16FC5968EE9F}"/>
          </ac:spMkLst>
        </pc:spChg>
        <pc:spChg chg="add">
          <ac:chgData name="Kalel, Vaibhav" userId="S::vaibhav.kalel@intelizign.com::a7fb12aa-9610-439f-8c24-da96af21593d" providerId="AD" clId="Web-{1BEEA0AF-7A8C-1F70-588B-09218A165FE7}" dt="2024-02-19T06:07:53.173" v="202"/>
          <ac:spMkLst>
            <pc:docMk/>
            <pc:sldMk cId="2805090848" sldId="266"/>
            <ac:spMk id="112" creationId="{A173122F-D466-4F08-90FA-0038F7AC214A}"/>
          </ac:spMkLst>
        </pc:spChg>
        <pc:spChg chg="add">
          <ac:chgData name="Kalel, Vaibhav" userId="S::vaibhav.kalel@intelizign.com::a7fb12aa-9610-439f-8c24-da96af21593d" providerId="AD" clId="Web-{1BEEA0AF-7A8C-1F70-588B-09218A165FE7}" dt="2024-02-19T06:07:53.173" v="202"/>
          <ac:spMkLst>
            <pc:docMk/>
            <pc:sldMk cId="2805090848" sldId="266"/>
            <ac:spMk id="114" creationId="{4A929113-1368-4B1B-9C6F-140F47CBF40E}"/>
          </ac:spMkLst>
        </pc:spChg>
        <pc:spChg chg="add">
          <ac:chgData name="Kalel, Vaibhav" userId="S::vaibhav.kalel@intelizign.com::a7fb12aa-9610-439f-8c24-da96af21593d" providerId="AD" clId="Web-{1BEEA0AF-7A8C-1F70-588B-09218A165FE7}" dt="2024-02-19T06:07:53.173" v="202"/>
          <ac:spMkLst>
            <pc:docMk/>
            <pc:sldMk cId="2805090848" sldId="266"/>
            <ac:spMk id="116" creationId="{C24346C5-B1C8-4C83-846B-122A3B4B2FEE}"/>
          </ac:spMkLst>
        </pc:spChg>
        <pc:spChg chg="add">
          <ac:chgData name="Kalel, Vaibhav" userId="S::vaibhav.kalel@intelizign.com::a7fb12aa-9610-439f-8c24-da96af21593d" providerId="AD" clId="Web-{1BEEA0AF-7A8C-1F70-588B-09218A165FE7}" dt="2024-02-19T06:07:53.173" v="202"/>
          <ac:spMkLst>
            <pc:docMk/>
            <pc:sldMk cId="2805090848" sldId="266"/>
            <ac:spMk id="118" creationId="{0B6C48B2-8296-4312-8901-93BB7735D17B}"/>
          </ac:spMkLst>
        </pc:spChg>
        <pc:grpChg chg="add">
          <ac:chgData name="Kalel, Vaibhav" userId="S::vaibhav.kalel@intelizign.com::a7fb12aa-9610-439f-8c24-da96af21593d" providerId="AD" clId="Web-{1BEEA0AF-7A8C-1F70-588B-09218A165FE7}" dt="2024-02-19T06:07:53.173" v="202"/>
          <ac:grpSpMkLst>
            <pc:docMk/>
            <pc:sldMk cId="2805090848" sldId="266"/>
            <ac:grpSpMk id="11" creationId="{87F0794B-55D3-4D2D-BDE7-4688ED321E42}"/>
          </ac:grpSpMkLst>
        </pc:grpChg>
        <pc:grpChg chg="add">
          <ac:chgData name="Kalel, Vaibhav" userId="S::vaibhav.kalel@intelizign.com::a7fb12aa-9610-439f-8c24-da96af21593d" providerId="AD" clId="Web-{1BEEA0AF-7A8C-1F70-588B-09218A165FE7}" dt="2024-02-19T06:07:53.173" v="202"/>
          <ac:grpSpMkLst>
            <pc:docMk/>
            <pc:sldMk cId="2805090848" sldId="266"/>
            <ac:grpSpMk id="48" creationId="{DA3D4001-286E-4CB2-B293-3058BDDC8221}"/>
          </ac:grpSpMkLst>
        </pc:grpChg>
        <pc:grpChg chg="add">
          <ac:chgData name="Kalel, Vaibhav" userId="S::vaibhav.kalel@intelizign.com::a7fb12aa-9610-439f-8c24-da96af21593d" providerId="AD" clId="Web-{1BEEA0AF-7A8C-1F70-588B-09218A165FE7}" dt="2024-02-19T06:07:53.173" v="202"/>
          <ac:grpSpMkLst>
            <pc:docMk/>
            <pc:sldMk cId="2805090848" sldId="266"/>
            <ac:grpSpMk id="81" creationId="{BDDD9304-3AB6-4BE9-833E-9C1B3EC42182}"/>
          </ac:grpSpMkLst>
        </pc:grpChg>
        <pc:grpChg chg="add">
          <ac:chgData name="Kalel, Vaibhav" userId="S::vaibhav.kalel@intelizign.com::a7fb12aa-9610-439f-8c24-da96af21593d" providerId="AD" clId="Web-{1BEEA0AF-7A8C-1F70-588B-09218A165FE7}" dt="2024-02-19T06:07:53.173" v="202"/>
          <ac:grpSpMkLst>
            <pc:docMk/>
            <pc:sldMk cId="2805090848" sldId="266"/>
            <ac:grpSpMk id="120" creationId="{90F28F7A-4F2F-4C1B-AF1C-A6E7C79532B5}"/>
          </ac:grpSpMkLst>
        </pc:grpChg>
        <pc:picChg chg="add mod ord">
          <ac:chgData name="Kalel, Vaibhav" userId="S::vaibhav.kalel@intelizign.com::a7fb12aa-9610-439f-8c24-da96af21593d" providerId="AD" clId="Web-{1BEEA0AF-7A8C-1F70-588B-09218A165FE7}" dt="2024-02-19T06:08:35.455" v="211" actId="14100"/>
          <ac:picMkLst>
            <pc:docMk/>
            <pc:sldMk cId="2805090848" sldId="266"/>
            <ac:picMk id="4" creationId="{7EC8698F-26B1-16A7-593E-D9C27A47BA7D}"/>
          </ac:picMkLst>
        </pc:picChg>
      </pc:sldChg>
      <pc:sldChg chg="addSp delSp modSp new mod setBg">
        <pc:chgData name="Kalel, Vaibhav" userId="S::vaibhav.kalel@intelizign.com::a7fb12aa-9610-439f-8c24-da96af21593d" providerId="AD" clId="Web-{1BEEA0AF-7A8C-1F70-588B-09218A165FE7}" dt="2024-02-19T06:10:12.489" v="233"/>
        <pc:sldMkLst>
          <pc:docMk/>
          <pc:sldMk cId="1881371332" sldId="267"/>
        </pc:sldMkLst>
        <pc:spChg chg="mod">
          <ac:chgData name="Kalel, Vaibhav" userId="S::vaibhav.kalel@intelizign.com::a7fb12aa-9610-439f-8c24-da96af21593d" providerId="AD" clId="Web-{1BEEA0AF-7A8C-1F70-588B-09218A165FE7}" dt="2024-02-19T06:10:12.489" v="233"/>
          <ac:spMkLst>
            <pc:docMk/>
            <pc:sldMk cId="1881371332" sldId="267"/>
            <ac:spMk id="2" creationId="{B292A5CD-EE51-4B9A-CE9F-A26295EF2F70}"/>
          </ac:spMkLst>
        </pc:spChg>
        <pc:spChg chg="del">
          <ac:chgData name="Kalel, Vaibhav" userId="S::vaibhav.kalel@intelizign.com::a7fb12aa-9610-439f-8c24-da96af21593d" providerId="AD" clId="Web-{1BEEA0AF-7A8C-1F70-588B-09218A165FE7}" dt="2024-02-19T06:09:36.473" v="222"/>
          <ac:spMkLst>
            <pc:docMk/>
            <pc:sldMk cId="1881371332" sldId="267"/>
            <ac:spMk id="3" creationId="{970F3D53-2DF5-3F2D-07F1-A68ADF77472B}"/>
          </ac:spMkLst>
        </pc:spChg>
        <pc:spChg chg="add del">
          <ac:chgData name="Kalel, Vaibhav" userId="S::vaibhav.kalel@intelizign.com::a7fb12aa-9610-439f-8c24-da96af21593d" providerId="AD" clId="Web-{1BEEA0AF-7A8C-1F70-588B-09218A165FE7}" dt="2024-02-19T06:10:12.442" v="232"/>
          <ac:spMkLst>
            <pc:docMk/>
            <pc:sldMk cId="1881371332" sldId="267"/>
            <ac:spMk id="8" creationId="{87C096DA-04A0-435C-A8C4-76EC861970D9}"/>
          </ac:spMkLst>
        </pc:spChg>
        <pc:spChg chg="add">
          <ac:chgData name="Kalel, Vaibhav" userId="S::vaibhav.kalel@intelizign.com::a7fb12aa-9610-439f-8c24-da96af21593d" providerId="AD" clId="Web-{1BEEA0AF-7A8C-1F70-588B-09218A165FE7}" dt="2024-02-19T06:10:12.489" v="233"/>
          <ac:spMkLst>
            <pc:docMk/>
            <pc:sldMk cId="1881371332" sldId="267"/>
            <ac:spMk id="9" creationId="{A4798C7F-C8CA-4799-BF37-3AB4642CDB66}"/>
          </ac:spMkLst>
        </pc:spChg>
        <pc:spChg chg="add del">
          <ac:chgData name="Kalel, Vaibhav" userId="S::vaibhav.kalel@intelizign.com::a7fb12aa-9610-439f-8c24-da96af21593d" providerId="AD" clId="Web-{1BEEA0AF-7A8C-1F70-588B-09218A165FE7}" dt="2024-02-19T06:10:12.442" v="232"/>
          <ac:spMkLst>
            <pc:docMk/>
            <pc:sldMk cId="1881371332" sldId="267"/>
            <ac:spMk id="11" creationId="{1C582B07-D0F0-4B6B-A5D9-D2F192CB3A4E}"/>
          </ac:spMkLst>
        </pc:spChg>
        <pc:spChg chg="add del">
          <ac:chgData name="Kalel, Vaibhav" userId="S::vaibhav.kalel@intelizign.com::a7fb12aa-9610-439f-8c24-da96af21593d" providerId="AD" clId="Web-{1BEEA0AF-7A8C-1F70-588B-09218A165FE7}" dt="2024-02-19T06:10:12.442" v="232"/>
          <ac:spMkLst>
            <pc:docMk/>
            <pc:sldMk cId="1881371332" sldId="267"/>
            <ac:spMk id="13" creationId="{26222098-34BD-4328-93AF-F8000B8A0766}"/>
          </ac:spMkLst>
        </pc:spChg>
        <pc:spChg chg="add del">
          <ac:chgData name="Kalel, Vaibhav" userId="S::vaibhav.kalel@intelizign.com::a7fb12aa-9610-439f-8c24-da96af21593d" providerId="AD" clId="Web-{1BEEA0AF-7A8C-1F70-588B-09218A165FE7}" dt="2024-02-19T06:10:12.442" v="232"/>
          <ac:spMkLst>
            <pc:docMk/>
            <pc:sldMk cId="1881371332" sldId="267"/>
            <ac:spMk id="15" creationId="{DA1A4301-6FFC-4C82-A1FA-7634D8CAA8F5}"/>
          </ac:spMkLst>
        </pc:spChg>
        <pc:spChg chg="add del">
          <ac:chgData name="Kalel, Vaibhav" userId="S::vaibhav.kalel@intelizign.com::a7fb12aa-9610-439f-8c24-da96af21593d" providerId="AD" clId="Web-{1BEEA0AF-7A8C-1F70-588B-09218A165FE7}" dt="2024-02-19T06:10:12.442" v="232"/>
          <ac:spMkLst>
            <pc:docMk/>
            <pc:sldMk cId="1881371332" sldId="267"/>
            <ac:spMk id="17" creationId="{853F99AE-CDDD-4AA6-B570-8A6E693F22B0}"/>
          </ac:spMkLst>
        </pc:spChg>
        <pc:spChg chg="add">
          <ac:chgData name="Kalel, Vaibhav" userId="S::vaibhav.kalel@intelizign.com::a7fb12aa-9610-439f-8c24-da96af21593d" providerId="AD" clId="Web-{1BEEA0AF-7A8C-1F70-588B-09218A165FE7}" dt="2024-02-19T06:10:12.489" v="233"/>
          <ac:spMkLst>
            <pc:docMk/>
            <pc:sldMk cId="1881371332" sldId="267"/>
            <ac:spMk id="42" creationId="{216BB147-20D5-4D93-BDA5-1BC614D6A4B2}"/>
          </ac:spMkLst>
        </pc:spChg>
        <pc:spChg chg="add">
          <ac:chgData name="Kalel, Vaibhav" userId="S::vaibhav.kalel@intelizign.com::a7fb12aa-9610-439f-8c24-da96af21593d" providerId="AD" clId="Web-{1BEEA0AF-7A8C-1F70-588B-09218A165FE7}" dt="2024-02-19T06:10:12.489" v="233"/>
          <ac:spMkLst>
            <pc:docMk/>
            <pc:sldMk cId="1881371332" sldId="267"/>
            <ac:spMk id="44" creationId="{0A253F60-DE40-4508-A37A-61331DF1DD5D}"/>
          </ac:spMkLst>
        </pc:spChg>
        <pc:spChg chg="add">
          <ac:chgData name="Kalel, Vaibhav" userId="S::vaibhav.kalel@intelizign.com::a7fb12aa-9610-439f-8c24-da96af21593d" providerId="AD" clId="Web-{1BEEA0AF-7A8C-1F70-588B-09218A165FE7}" dt="2024-02-19T06:10:12.489" v="233"/>
          <ac:spMkLst>
            <pc:docMk/>
            <pc:sldMk cId="1881371332" sldId="267"/>
            <ac:spMk id="46" creationId="{3BBF3378-C49E-4B97-A883-6393FBF18C0B}"/>
          </ac:spMkLst>
        </pc:spChg>
        <pc:spChg chg="add">
          <ac:chgData name="Kalel, Vaibhav" userId="S::vaibhav.kalel@intelizign.com::a7fb12aa-9610-439f-8c24-da96af21593d" providerId="AD" clId="Web-{1BEEA0AF-7A8C-1F70-588B-09218A165FE7}" dt="2024-02-19T06:10:12.489" v="233"/>
          <ac:spMkLst>
            <pc:docMk/>
            <pc:sldMk cId="1881371332" sldId="267"/>
            <ac:spMk id="79" creationId="{EB68BB96-3C54-47CE-A559-16FC5968EE9F}"/>
          </ac:spMkLst>
        </pc:spChg>
        <pc:spChg chg="add">
          <ac:chgData name="Kalel, Vaibhav" userId="S::vaibhav.kalel@intelizign.com::a7fb12aa-9610-439f-8c24-da96af21593d" providerId="AD" clId="Web-{1BEEA0AF-7A8C-1F70-588B-09218A165FE7}" dt="2024-02-19T06:10:12.489" v="233"/>
          <ac:spMkLst>
            <pc:docMk/>
            <pc:sldMk cId="1881371332" sldId="267"/>
            <ac:spMk id="112" creationId="{A173122F-D466-4F08-90FA-0038F7AC214A}"/>
          </ac:spMkLst>
        </pc:spChg>
        <pc:spChg chg="add">
          <ac:chgData name="Kalel, Vaibhav" userId="S::vaibhav.kalel@intelizign.com::a7fb12aa-9610-439f-8c24-da96af21593d" providerId="AD" clId="Web-{1BEEA0AF-7A8C-1F70-588B-09218A165FE7}" dt="2024-02-19T06:10:12.489" v="233"/>
          <ac:spMkLst>
            <pc:docMk/>
            <pc:sldMk cId="1881371332" sldId="267"/>
            <ac:spMk id="114" creationId="{4A929113-1368-4B1B-9C6F-140F47CBF40E}"/>
          </ac:spMkLst>
        </pc:spChg>
        <pc:spChg chg="add">
          <ac:chgData name="Kalel, Vaibhav" userId="S::vaibhav.kalel@intelizign.com::a7fb12aa-9610-439f-8c24-da96af21593d" providerId="AD" clId="Web-{1BEEA0AF-7A8C-1F70-588B-09218A165FE7}" dt="2024-02-19T06:10:12.489" v="233"/>
          <ac:spMkLst>
            <pc:docMk/>
            <pc:sldMk cId="1881371332" sldId="267"/>
            <ac:spMk id="116" creationId="{C24346C5-B1C8-4C83-846B-122A3B4B2FEE}"/>
          </ac:spMkLst>
        </pc:spChg>
        <pc:spChg chg="add">
          <ac:chgData name="Kalel, Vaibhav" userId="S::vaibhav.kalel@intelizign.com::a7fb12aa-9610-439f-8c24-da96af21593d" providerId="AD" clId="Web-{1BEEA0AF-7A8C-1F70-588B-09218A165FE7}" dt="2024-02-19T06:10:12.489" v="233"/>
          <ac:spMkLst>
            <pc:docMk/>
            <pc:sldMk cId="1881371332" sldId="267"/>
            <ac:spMk id="118" creationId="{0B6C48B2-8296-4312-8901-93BB7735D17B}"/>
          </ac:spMkLst>
        </pc:spChg>
        <pc:grpChg chg="add del">
          <ac:chgData name="Kalel, Vaibhav" userId="S::vaibhav.kalel@intelizign.com::a7fb12aa-9610-439f-8c24-da96af21593d" providerId="AD" clId="Web-{1BEEA0AF-7A8C-1F70-588B-09218A165FE7}" dt="2024-02-19T06:10:12.442" v="232"/>
          <ac:grpSpMkLst>
            <pc:docMk/>
            <pc:sldMk cId="1881371332" sldId="267"/>
            <ac:grpSpMk id="19" creationId="{8323DD1D-77DE-48B2-A0A0-6265801531E5}"/>
          </ac:grpSpMkLst>
        </pc:grpChg>
        <pc:grpChg chg="add">
          <ac:chgData name="Kalel, Vaibhav" userId="S::vaibhav.kalel@intelizign.com::a7fb12aa-9610-439f-8c24-da96af21593d" providerId="AD" clId="Web-{1BEEA0AF-7A8C-1F70-588B-09218A165FE7}" dt="2024-02-19T06:10:12.489" v="233"/>
          <ac:grpSpMkLst>
            <pc:docMk/>
            <pc:sldMk cId="1881371332" sldId="267"/>
            <ac:grpSpMk id="48" creationId="{DA3D4001-286E-4CB2-B293-3058BDDC8221}"/>
          </ac:grpSpMkLst>
        </pc:grpChg>
        <pc:grpChg chg="add">
          <ac:chgData name="Kalel, Vaibhav" userId="S::vaibhav.kalel@intelizign.com::a7fb12aa-9610-439f-8c24-da96af21593d" providerId="AD" clId="Web-{1BEEA0AF-7A8C-1F70-588B-09218A165FE7}" dt="2024-02-19T06:10:12.489" v="233"/>
          <ac:grpSpMkLst>
            <pc:docMk/>
            <pc:sldMk cId="1881371332" sldId="267"/>
            <ac:grpSpMk id="78" creationId="{87F0794B-55D3-4D2D-BDE7-4688ED321E42}"/>
          </ac:grpSpMkLst>
        </pc:grpChg>
        <pc:grpChg chg="add">
          <ac:chgData name="Kalel, Vaibhav" userId="S::vaibhav.kalel@intelizign.com::a7fb12aa-9610-439f-8c24-da96af21593d" providerId="AD" clId="Web-{1BEEA0AF-7A8C-1F70-588B-09218A165FE7}" dt="2024-02-19T06:10:12.489" v="233"/>
          <ac:grpSpMkLst>
            <pc:docMk/>
            <pc:sldMk cId="1881371332" sldId="267"/>
            <ac:grpSpMk id="81" creationId="{BDDD9304-3AB6-4BE9-833E-9C1B3EC42182}"/>
          </ac:grpSpMkLst>
        </pc:grpChg>
        <pc:grpChg chg="add">
          <ac:chgData name="Kalel, Vaibhav" userId="S::vaibhav.kalel@intelizign.com::a7fb12aa-9610-439f-8c24-da96af21593d" providerId="AD" clId="Web-{1BEEA0AF-7A8C-1F70-588B-09218A165FE7}" dt="2024-02-19T06:10:12.489" v="233"/>
          <ac:grpSpMkLst>
            <pc:docMk/>
            <pc:sldMk cId="1881371332" sldId="267"/>
            <ac:grpSpMk id="120" creationId="{90F28F7A-4F2F-4C1B-AF1C-A6E7C79532B5}"/>
          </ac:grpSpMkLst>
        </pc:grpChg>
        <pc:picChg chg="add mod ord">
          <ac:chgData name="Kalel, Vaibhav" userId="S::vaibhav.kalel@intelizign.com::a7fb12aa-9610-439f-8c24-da96af21593d" providerId="AD" clId="Web-{1BEEA0AF-7A8C-1F70-588B-09218A165FE7}" dt="2024-02-19T06:10:12.489" v="233"/>
          <ac:picMkLst>
            <pc:docMk/>
            <pc:sldMk cId="1881371332" sldId="267"/>
            <ac:picMk id="4" creationId="{8BF4C616-E40B-9CF8-BB2E-AE361A8DEFD8}"/>
          </ac:picMkLst>
        </pc:picChg>
      </pc:sldChg>
      <pc:sldChg chg="addSp modSp new mod setBg">
        <pc:chgData name="Kalel, Vaibhav" userId="S::vaibhav.kalel@intelizign.com::a7fb12aa-9610-439f-8c24-da96af21593d" providerId="AD" clId="Web-{1BEEA0AF-7A8C-1F70-588B-09218A165FE7}" dt="2024-02-19T06:17:39.861" v="302"/>
        <pc:sldMkLst>
          <pc:docMk/>
          <pc:sldMk cId="2787410500" sldId="268"/>
        </pc:sldMkLst>
        <pc:spChg chg="mod">
          <ac:chgData name="Kalel, Vaibhav" userId="S::vaibhav.kalel@intelizign.com::a7fb12aa-9610-439f-8c24-da96af21593d" providerId="AD" clId="Web-{1BEEA0AF-7A8C-1F70-588B-09218A165FE7}" dt="2024-02-19T06:17:39.861" v="302"/>
          <ac:spMkLst>
            <pc:docMk/>
            <pc:sldMk cId="2787410500" sldId="268"/>
            <ac:spMk id="2" creationId="{ACAE2E52-C120-F745-82CB-E5B450C63798}"/>
          </ac:spMkLst>
        </pc:spChg>
        <pc:spChg chg="mod">
          <ac:chgData name="Kalel, Vaibhav" userId="S::vaibhav.kalel@intelizign.com::a7fb12aa-9610-439f-8c24-da96af21593d" providerId="AD" clId="Web-{1BEEA0AF-7A8C-1F70-588B-09218A165FE7}" dt="2024-02-19T06:17:39.861" v="302"/>
          <ac:spMkLst>
            <pc:docMk/>
            <pc:sldMk cId="2787410500" sldId="268"/>
            <ac:spMk id="3" creationId="{0258F72E-EAFF-FCF6-6F3C-D3E9E4F9A352}"/>
          </ac:spMkLst>
        </pc:spChg>
        <pc:spChg chg="add">
          <ac:chgData name="Kalel, Vaibhav" userId="S::vaibhav.kalel@intelizign.com::a7fb12aa-9610-439f-8c24-da96af21593d" providerId="AD" clId="Web-{1BEEA0AF-7A8C-1F70-588B-09218A165FE7}" dt="2024-02-19T06:17:39.861" v="302"/>
          <ac:spMkLst>
            <pc:docMk/>
            <pc:sldMk cId="2787410500" sldId="268"/>
            <ac:spMk id="8" creationId="{1C582B07-D0F0-4B6B-A5D9-D2F192CB3A4E}"/>
          </ac:spMkLst>
        </pc:spChg>
        <pc:spChg chg="add">
          <ac:chgData name="Kalel, Vaibhav" userId="S::vaibhav.kalel@intelizign.com::a7fb12aa-9610-439f-8c24-da96af21593d" providerId="AD" clId="Web-{1BEEA0AF-7A8C-1F70-588B-09218A165FE7}" dt="2024-02-19T06:17:39.861" v="302"/>
          <ac:spMkLst>
            <pc:docMk/>
            <pc:sldMk cId="2787410500" sldId="268"/>
            <ac:spMk id="10" creationId="{181CC2FD-F5D2-4415-8486-46858CC427A4}"/>
          </ac:spMkLst>
        </pc:spChg>
        <pc:spChg chg="add">
          <ac:chgData name="Kalel, Vaibhav" userId="S::vaibhav.kalel@intelizign.com::a7fb12aa-9610-439f-8c24-da96af21593d" providerId="AD" clId="Web-{1BEEA0AF-7A8C-1F70-588B-09218A165FE7}" dt="2024-02-19T06:17:39.861" v="302"/>
          <ac:spMkLst>
            <pc:docMk/>
            <pc:sldMk cId="2787410500" sldId="268"/>
            <ac:spMk id="12" creationId="{DA1A4301-6FFC-4C82-A1FA-7634D8CAA8F5}"/>
          </ac:spMkLst>
        </pc:spChg>
        <pc:spChg chg="add">
          <ac:chgData name="Kalel, Vaibhav" userId="S::vaibhav.kalel@intelizign.com::a7fb12aa-9610-439f-8c24-da96af21593d" providerId="AD" clId="Web-{1BEEA0AF-7A8C-1F70-588B-09218A165FE7}" dt="2024-02-19T06:17:39.861" v="302"/>
          <ac:spMkLst>
            <pc:docMk/>
            <pc:sldMk cId="2787410500" sldId="268"/>
            <ac:spMk id="14" creationId="{E1063619-981B-4E62-A26E-E345BB3080BA}"/>
          </ac:spMkLst>
        </pc:spChg>
        <pc:grpChg chg="add">
          <ac:chgData name="Kalel, Vaibhav" userId="S::vaibhav.kalel@intelizign.com::a7fb12aa-9610-439f-8c24-da96af21593d" providerId="AD" clId="Web-{1BEEA0AF-7A8C-1F70-588B-09218A165FE7}" dt="2024-02-19T06:17:39.861" v="302"/>
          <ac:grpSpMkLst>
            <pc:docMk/>
            <pc:sldMk cId="2787410500" sldId="268"/>
            <ac:grpSpMk id="16" creationId="{8323DD1D-77DE-48B2-A0A0-6265801531E5}"/>
          </ac:grpSpMkLst>
        </pc:grpChg>
      </pc:sldChg>
      <pc:sldChg chg="addSp modSp new mod setBg">
        <pc:chgData name="Kalel, Vaibhav" userId="S::vaibhav.kalel@intelizign.com::a7fb12aa-9610-439f-8c24-da96af21593d" providerId="AD" clId="Web-{1BEEA0AF-7A8C-1F70-588B-09218A165FE7}" dt="2024-02-19T06:20:12.600" v="341" actId="14100"/>
        <pc:sldMkLst>
          <pc:docMk/>
          <pc:sldMk cId="3007072174" sldId="269"/>
        </pc:sldMkLst>
        <pc:spChg chg="mod">
          <ac:chgData name="Kalel, Vaibhav" userId="S::vaibhav.kalel@intelizign.com::a7fb12aa-9610-439f-8c24-da96af21593d" providerId="AD" clId="Web-{1BEEA0AF-7A8C-1F70-588B-09218A165FE7}" dt="2024-02-19T06:20:12.600" v="341" actId="14100"/>
          <ac:spMkLst>
            <pc:docMk/>
            <pc:sldMk cId="3007072174" sldId="269"/>
            <ac:spMk id="2" creationId="{DD3095F7-32C8-C682-D644-C787F1831299}"/>
          </ac:spMkLst>
        </pc:spChg>
        <pc:spChg chg="mod">
          <ac:chgData name="Kalel, Vaibhav" userId="S::vaibhav.kalel@intelizign.com::a7fb12aa-9610-439f-8c24-da96af21593d" providerId="AD" clId="Web-{1BEEA0AF-7A8C-1F70-588B-09218A165FE7}" dt="2024-02-19T06:20:06.647" v="340" actId="1076"/>
          <ac:spMkLst>
            <pc:docMk/>
            <pc:sldMk cId="3007072174" sldId="269"/>
            <ac:spMk id="3" creationId="{7E8B658D-9883-E24B-4F01-A8BD58D263B3}"/>
          </ac:spMkLst>
        </pc:spChg>
        <pc:spChg chg="add">
          <ac:chgData name="Kalel, Vaibhav" userId="S::vaibhav.kalel@intelizign.com::a7fb12aa-9610-439f-8c24-da96af21593d" providerId="AD" clId="Web-{1BEEA0AF-7A8C-1F70-588B-09218A165FE7}" dt="2024-02-19T06:19:47.693" v="336"/>
          <ac:spMkLst>
            <pc:docMk/>
            <pc:sldMk cId="3007072174" sldId="269"/>
            <ac:spMk id="9" creationId="{1C582B07-D0F0-4B6B-A5D9-D2F192CB3A4E}"/>
          </ac:spMkLst>
        </pc:spChg>
        <pc:spChg chg="add">
          <ac:chgData name="Kalel, Vaibhav" userId="S::vaibhav.kalel@intelizign.com::a7fb12aa-9610-439f-8c24-da96af21593d" providerId="AD" clId="Web-{1BEEA0AF-7A8C-1F70-588B-09218A165FE7}" dt="2024-02-19T06:19:47.693" v="336"/>
          <ac:spMkLst>
            <pc:docMk/>
            <pc:sldMk cId="3007072174" sldId="269"/>
            <ac:spMk id="11" creationId="{26222098-34BD-4328-93AF-F8000B8A0766}"/>
          </ac:spMkLst>
        </pc:spChg>
        <pc:spChg chg="add">
          <ac:chgData name="Kalel, Vaibhav" userId="S::vaibhav.kalel@intelizign.com::a7fb12aa-9610-439f-8c24-da96af21593d" providerId="AD" clId="Web-{1BEEA0AF-7A8C-1F70-588B-09218A165FE7}" dt="2024-02-19T06:19:47.693" v="336"/>
          <ac:spMkLst>
            <pc:docMk/>
            <pc:sldMk cId="3007072174" sldId="269"/>
            <ac:spMk id="13" creationId="{DA1A4301-6FFC-4C82-A1FA-7634D8CAA8F5}"/>
          </ac:spMkLst>
        </pc:spChg>
        <pc:spChg chg="add">
          <ac:chgData name="Kalel, Vaibhav" userId="S::vaibhav.kalel@intelizign.com::a7fb12aa-9610-439f-8c24-da96af21593d" providerId="AD" clId="Web-{1BEEA0AF-7A8C-1F70-588B-09218A165FE7}" dt="2024-02-19T06:19:47.693" v="336"/>
          <ac:spMkLst>
            <pc:docMk/>
            <pc:sldMk cId="3007072174" sldId="269"/>
            <ac:spMk id="15" creationId="{853F99AE-CDDD-4AA6-B570-8A6E693F22B0}"/>
          </ac:spMkLst>
        </pc:spChg>
        <pc:grpChg chg="add">
          <ac:chgData name="Kalel, Vaibhav" userId="S::vaibhav.kalel@intelizign.com::a7fb12aa-9610-439f-8c24-da96af21593d" providerId="AD" clId="Web-{1BEEA0AF-7A8C-1F70-588B-09218A165FE7}" dt="2024-02-19T06:19:47.693" v="336"/>
          <ac:grpSpMkLst>
            <pc:docMk/>
            <pc:sldMk cId="3007072174" sldId="269"/>
            <ac:grpSpMk id="17" creationId="{8323DD1D-77DE-48B2-A0A0-6265801531E5}"/>
          </ac:grpSpMkLst>
        </pc:grpChg>
        <pc:picChg chg="add mod">
          <ac:chgData name="Kalel, Vaibhav" userId="S::vaibhav.kalel@intelizign.com::a7fb12aa-9610-439f-8c24-da96af21593d" providerId="AD" clId="Web-{1BEEA0AF-7A8C-1F70-588B-09218A165FE7}" dt="2024-02-19T06:19:57.647" v="337" actId="1076"/>
          <ac:picMkLst>
            <pc:docMk/>
            <pc:sldMk cId="3007072174" sldId="269"/>
            <ac:picMk id="4" creationId="{C6796930-45D6-2777-8FC7-1C0BE8061CB4}"/>
          </ac:picMkLst>
        </pc:picChg>
      </pc:sldChg>
      <pc:sldChg chg="addSp delSp modSp new mod setBg">
        <pc:chgData name="Kalel, Vaibhav" userId="S::vaibhav.kalel@intelizign.com::a7fb12aa-9610-439f-8c24-da96af21593d" providerId="AD" clId="Web-{1BEEA0AF-7A8C-1F70-588B-09218A165FE7}" dt="2024-02-19T06:25:48.297" v="418" actId="1076"/>
        <pc:sldMkLst>
          <pc:docMk/>
          <pc:sldMk cId="263486401" sldId="270"/>
        </pc:sldMkLst>
        <pc:spChg chg="mod">
          <ac:chgData name="Kalel, Vaibhav" userId="S::vaibhav.kalel@intelizign.com::a7fb12aa-9610-439f-8c24-da96af21593d" providerId="AD" clId="Web-{1BEEA0AF-7A8C-1F70-588B-09218A165FE7}" dt="2024-02-19T06:25:41.922" v="417"/>
          <ac:spMkLst>
            <pc:docMk/>
            <pc:sldMk cId="263486401" sldId="270"/>
            <ac:spMk id="2" creationId="{BC43A66C-EC34-FEF9-61EA-5F907B24D853}"/>
          </ac:spMkLst>
        </pc:spChg>
        <pc:spChg chg="mod">
          <ac:chgData name="Kalel, Vaibhav" userId="S::vaibhav.kalel@intelizign.com::a7fb12aa-9610-439f-8c24-da96af21593d" providerId="AD" clId="Web-{1BEEA0AF-7A8C-1F70-588B-09218A165FE7}" dt="2024-02-19T06:25:41.922" v="417"/>
          <ac:spMkLst>
            <pc:docMk/>
            <pc:sldMk cId="263486401" sldId="270"/>
            <ac:spMk id="3" creationId="{8108EF7E-D181-E6DB-7990-45A9B3313C58}"/>
          </ac:spMkLst>
        </pc:spChg>
        <pc:spChg chg="add del">
          <ac:chgData name="Kalel, Vaibhav" userId="S::vaibhav.kalel@intelizign.com::a7fb12aa-9610-439f-8c24-da96af21593d" providerId="AD" clId="Web-{1BEEA0AF-7A8C-1F70-588B-09218A165FE7}" dt="2024-02-19T06:25:41.907" v="416"/>
          <ac:spMkLst>
            <pc:docMk/>
            <pc:sldMk cId="263486401" sldId="270"/>
            <ac:spMk id="9" creationId="{1C582B07-D0F0-4B6B-A5D9-D2F192CB3A4E}"/>
          </ac:spMkLst>
        </pc:spChg>
        <pc:spChg chg="add del">
          <ac:chgData name="Kalel, Vaibhav" userId="S::vaibhav.kalel@intelizign.com::a7fb12aa-9610-439f-8c24-da96af21593d" providerId="AD" clId="Web-{1BEEA0AF-7A8C-1F70-588B-09218A165FE7}" dt="2024-02-19T06:25:41.907" v="416"/>
          <ac:spMkLst>
            <pc:docMk/>
            <pc:sldMk cId="263486401" sldId="270"/>
            <ac:spMk id="11" creationId="{26222098-34BD-4328-93AF-F8000B8A0766}"/>
          </ac:spMkLst>
        </pc:spChg>
        <pc:spChg chg="add del">
          <ac:chgData name="Kalel, Vaibhav" userId="S::vaibhav.kalel@intelizign.com::a7fb12aa-9610-439f-8c24-da96af21593d" providerId="AD" clId="Web-{1BEEA0AF-7A8C-1F70-588B-09218A165FE7}" dt="2024-02-19T06:25:41.907" v="416"/>
          <ac:spMkLst>
            <pc:docMk/>
            <pc:sldMk cId="263486401" sldId="270"/>
            <ac:spMk id="13" creationId="{DA1A4301-6FFC-4C82-A1FA-7634D8CAA8F5}"/>
          </ac:spMkLst>
        </pc:spChg>
        <pc:spChg chg="add del">
          <ac:chgData name="Kalel, Vaibhav" userId="S::vaibhav.kalel@intelizign.com::a7fb12aa-9610-439f-8c24-da96af21593d" providerId="AD" clId="Web-{1BEEA0AF-7A8C-1F70-588B-09218A165FE7}" dt="2024-02-19T06:25:41.907" v="416"/>
          <ac:spMkLst>
            <pc:docMk/>
            <pc:sldMk cId="263486401" sldId="270"/>
            <ac:spMk id="15" creationId="{853F99AE-CDDD-4AA6-B570-8A6E693F22B0}"/>
          </ac:spMkLst>
        </pc:spChg>
        <pc:spChg chg="add">
          <ac:chgData name="Kalel, Vaibhav" userId="S::vaibhav.kalel@intelizign.com::a7fb12aa-9610-439f-8c24-da96af21593d" providerId="AD" clId="Web-{1BEEA0AF-7A8C-1F70-588B-09218A165FE7}" dt="2024-02-19T06:25:41.922" v="417"/>
          <ac:spMkLst>
            <pc:docMk/>
            <pc:sldMk cId="263486401" sldId="270"/>
            <ac:spMk id="48" creationId="{1C582B07-D0F0-4B6B-A5D9-D2F192CB3A4E}"/>
          </ac:spMkLst>
        </pc:spChg>
        <pc:spChg chg="add">
          <ac:chgData name="Kalel, Vaibhav" userId="S::vaibhav.kalel@intelizign.com::a7fb12aa-9610-439f-8c24-da96af21593d" providerId="AD" clId="Web-{1BEEA0AF-7A8C-1F70-588B-09218A165FE7}" dt="2024-02-19T06:25:41.922" v="417"/>
          <ac:spMkLst>
            <pc:docMk/>
            <pc:sldMk cId="263486401" sldId="270"/>
            <ac:spMk id="49" creationId="{3712ED8D-807A-4E94-A9AF-C44676151773}"/>
          </ac:spMkLst>
        </pc:spChg>
        <pc:spChg chg="add">
          <ac:chgData name="Kalel, Vaibhav" userId="S::vaibhav.kalel@intelizign.com::a7fb12aa-9610-439f-8c24-da96af21593d" providerId="AD" clId="Web-{1BEEA0AF-7A8C-1F70-588B-09218A165FE7}" dt="2024-02-19T06:25:41.922" v="417"/>
          <ac:spMkLst>
            <pc:docMk/>
            <pc:sldMk cId="263486401" sldId="270"/>
            <ac:spMk id="50" creationId="{DA1A4301-6FFC-4C82-A1FA-7634D8CAA8F5}"/>
          </ac:spMkLst>
        </pc:spChg>
        <pc:spChg chg="add">
          <ac:chgData name="Kalel, Vaibhav" userId="S::vaibhav.kalel@intelizign.com::a7fb12aa-9610-439f-8c24-da96af21593d" providerId="AD" clId="Web-{1BEEA0AF-7A8C-1F70-588B-09218A165FE7}" dt="2024-02-19T06:25:41.922" v="417"/>
          <ac:spMkLst>
            <pc:docMk/>
            <pc:sldMk cId="263486401" sldId="270"/>
            <ac:spMk id="51" creationId="{D8667B21-A39C-4ABB-9CED-0DD4CD739502}"/>
          </ac:spMkLst>
        </pc:spChg>
        <pc:grpChg chg="add del">
          <ac:chgData name="Kalel, Vaibhav" userId="S::vaibhav.kalel@intelizign.com::a7fb12aa-9610-439f-8c24-da96af21593d" providerId="AD" clId="Web-{1BEEA0AF-7A8C-1F70-588B-09218A165FE7}" dt="2024-02-19T06:25:41.907" v="416"/>
          <ac:grpSpMkLst>
            <pc:docMk/>
            <pc:sldMk cId="263486401" sldId="270"/>
            <ac:grpSpMk id="17" creationId="{8323DD1D-77DE-48B2-A0A0-6265801531E5}"/>
          </ac:grpSpMkLst>
        </pc:grpChg>
        <pc:grpChg chg="add">
          <ac:chgData name="Kalel, Vaibhav" userId="S::vaibhav.kalel@intelizign.com::a7fb12aa-9610-439f-8c24-da96af21593d" providerId="AD" clId="Web-{1BEEA0AF-7A8C-1F70-588B-09218A165FE7}" dt="2024-02-19T06:25:41.922" v="417"/>
          <ac:grpSpMkLst>
            <pc:docMk/>
            <pc:sldMk cId="263486401" sldId="270"/>
            <ac:grpSpMk id="52" creationId="{8323DD1D-77DE-48B2-A0A0-6265801531E5}"/>
          </ac:grpSpMkLst>
        </pc:grpChg>
        <pc:picChg chg="add mod">
          <ac:chgData name="Kalel, Vaibhav" userId="S::vaibhav.kalel@intelizign.com::a7fb12aa-9610-439f-8c24-da96af21593d" providerId="AD" clId="Web-{1BEEA0AF-7A8C-1F70-588B-09218A165FE7}" dt="2024-02-19T06:25:48.297" v="418" actId="1076"/>
          <ac:picMkLst>
            <pc:docMk/>
            <pc:sldMk cId="263486401" sldId="270"/>
            <ac:picMk id="4" creationId="{B0E0A0D1-FC52-E5B5-0C7F-356D07D18EA3}"/>
          </ac:picMkLst>
        </pc:picChg>
      </pc:sldChg>
      <pc:sldChg chg="addSp delSp modSp new mod setBg">
        <pc:chgData name="Kalel, Vaibhav" userId="S::vaibhav.kalel@intelizign.com::a7fb12aa-9610-439f-8c24-da96af21593d" providerId="AD" clId="Web-{1BEEA0AF-7A8C-1F70-588B-09218A165FE7}" dt="2024-02-19T06:27:46.426" v="439" actId="20577"/>
        <pc:sldMkLst>
          <pc:docMk/>
          <pc:sldMk cId="3160982762" sldId="271"/>
        </pc:sldMkLst>
        <pc:spChg chg="mod">
          <ac:chgData name="Kalel, Vaibhav" userId="S::vaibhav.kalel@intelizign.com::a7fb12aa-9610-439f-8c24-da96af21593d" providerId="AD" clId="Web-{1BEEA0AF-7A8C-1F70-588B-09218A165FE7}" dt="2024-02-19T06:27:25.003" v="436"/>
          <ac:spMkLst>
            <pc:docMk/>
            <pc:sldMk cId="3160982762" sldId="271"/>
            <ac:spMk id="2" creationId="{0444E800-00CE-0109-5BA7-5DA90BC07C34}"/>
          </ac:spMkLst>
        </pc:spChg>
        <pc:spChg chg="mod">
          <ac:chgData name="Kalel, Vaibhav" userId="S::vaibhav.kalel@intelizign.com::a7fb12aa-9610-439f-8c24-da96af21593d" providerId="AD" clId="Web-{1BEEA0AF-7A8C-1F70-588B-09218A165FE7}" dt="2024-02-19T06:27:46.426" v="439" actId="20577"/>
          <ac:spMkLst>
            <pc:docMk/>
            <pc:sldMk cId="3160982762" sldId="271"/>
            <ac:spMk id="3" creationId="{86203214-33D1-CDCA-F337-58CEB541A25B}"/>
          </ac:spMkLst>
        </pc:spChg>
        <pc:spChg chg="add del">
          <ac:chgData name="Kalel, Vaibhav" userId="S::vaibhav.kalel@intelizign.com::a7fb12aa-9610-439f-8c24-da96af21593d" providerId="AD" clId="Web-{1BEEA0AF-7A8C-1F70-588B-09218A165FE7}" dt="2024-02-19T06:27:24.972" v="435"/>
          <ac:spMkLst>
            <pc:docMk/>
            <pc:sldMk cId="3160982762" sldId="271"/>
            <ac:spMk id="8" creationId="{1C582B07-D0F0-4B6B-A5D9-D2F192CB3A4E}"/>
          </ac:spMkLst>
        </pc:spChg>
        <pc:spChg chg="add del">
          <ac:chgData name="Kalel, Vaibhav" userId="S::vaibhav.kalel@intelizign.com::a7fb12aa-9610-439f-8c24-da96af21593d" providerId="AD" clId="Web-{1BEEA0AF-7A8C-1F70-588B-09218A165FE7}" dt="2024-02-19T06:27:24.972" v="435"/>
          <ac:spMkLst>
            <pc:docMk/>
            <pc:sldMk cId="3160982762" sldId="271"/>
            <ac:spMk id="10" creationId="{181CC2FD-F5D2-4415-8486-46858CC427A4}"/>
          </ac:spMkLst>
        </pc:spChg>
        <pc:spChg chg="add del">
          <ac:chgData name="Kalel, Vaibhav" userId="S::vaibhav.kalel@intelizign.com::a7fb12aa-9610-439f-8c24-da96af21593d" providerId="AD" clId="Web-{1BEEA0AF-7A8C-1F70-588B-09218A165FE7}" dt="2024-02-19T06:27:24.972" v="435"/>
          <ac:spMkLst>
            <pc:docMk/>
            <pc:sldMk cId="3160982762" sldId="271"/>
            <ac:spMk id="12" creationId="{DA1A4301-6FFC-4C82-A1FA-7634D8CAA8F5}"/>
          </ac:spMkLst>
        </pc:spChg>
        <pc:spChg chg="add del">
          <ac:chgData name="Kalel, Vaibhav" userId="S::vaibhav.kalel@intelizign.com::a7fb12aa-9610-439f-8c24-da96af21593d" providerId="AD" clId="Web-{1BEEA0AF-7A8C-1F70-588B-09218A165FE7}" dt="2024-02-19T06:27:24.972" v="435"/>
          <ac:spMkLst>
            <pc:docMk/>
            <pc:sldMk cId="3160982762" sldId="271"/>
            <ac:spMk id="14" creationId="{E1063619-981B-4E62-A26E-E345BB3080BA}"/>
          </ac:spMkLst>
        </pc:spChg>
        <pc:spChg chg="add">
          <ac:chgData name="Kalel, Vaibhav" userId="S::vaibhav.kalel@intelizign.com::a7fb12aa-9610-439f-8c24-da96af21593d" providerId="AD" clId="Web-{1BEEA0AF-7A8C-1F70-588B-09218A165FE7}" dt="2024-02-19T06:27:25.003" v="436"/>
          <ac:spMkLst>
            <pc:docMk/>
            <pc:sldMk cId="3160982762" sldId="271"/>
            <ac:spMk id="47" creationId="{1C582B07-D0F0-4B6B-A5D9-D2F192CB3A4E}"/>
          </ac:spMkLst>
        </pc:spChg>
        <pc:spChg chg="add">
          <ac:chgData name="Kalel, Vaibhav" userId="S::vaibhav.kalel@intelizign.com::a7fb12aa-9610-439f-8c24-da96af21593d" providerId="AD" clId="Web-{1BEEA0AF-7A8C-1F70-588B-09218A165FE7}" dt="2024-02-19T06:27:25.003" v="436"/>
          <ac:spMkLst>
            <pc:docMk/>
            <pc:sldMk cId="3160982762" sldId="271"/>
            <ac:spMk id="48" creationId="{21B645D3-580E-4657-9154-484648880ED5}"/>
          </ac:spMkLst>
        </pc:spChg>
        <pc:spChg chg="add">
          <ac:chgData name="Kalel, Vaibhav" userId="S::vaibhav.kalel@intelizign.com::a7fb12aa-9610-439f-8c24-da96af21593d" providerId="AD" clId="Web-{1BEEA0AF-7A8C-1F70-588B-09218A165FE7}" dt="2024-02-19T06:27:25.003" v="436"/>
          <ac:spMkLst>
            <pc:docMk/>
            <pc:sldMk cId="3160982762" sldId="271"/>
            <ac:spMk id="49" creationId="{DA1A4301-6FFC-4C82-A1FA-7634D8CAA8F5}"/>
          </ac:spMkLst>
        </pc:spChg>
        <pc:spChg chg="add">
          <ac:chgData name="Kalel, Vaibhav" userId="S::vaibhav.kalel@intelizign.com::a7fb12aa-9610-439f-8c24-da96af21593d" providerId="AD" clId="Web-{1BEEA0AF-7A8C-1F70-588B-09218A165FE7}" dt="2024-02-19T06:27:25.003" v="436"/>
          <ac:spMkLst>
            <pc:docMk/>
            <pc:sldMk cId="3160982762" sldId="271"/>
            <ac:spMk id="50" creationId="{27870DA4-44E8-43FB-940A-4AF9766959C0}"/>
          </ac:spMkLst>
        </pc:spChg>
        <pc:grpChg chg="add del">
          <ac:chgData name="Kalel, Vaibhav" userId="S::vaibhav.kalel@intelizign.com::a7fb12aa-9610-439f-8c24-da96af21593d" providerId="AD" clId="Web-{1BEEA0AF-7A8C-1F70-588B-09218A165FE7}" dt="2024-02-19T06:27:24.972" v="435"/>
          <ac:grpSpMkLst>
            <pc:docMk/>
            <pc:sldMk cId="3160982762" sldId="271"/>
            <ac:grpSpMk id="16" creationId="{8323DD1D-77DE-48B2-A0A0-6265801531E5}"/>
          </ac:grpSpMkLst>
        </pc:grpChg>
        <pc:grpChg chg="add">
          <ac:chgData name="Kalel, Vaibhav" userId="S::vaibhav.kalel@intelizign.com::a7fb12aa-9610-439f-8c24-da96af21593d" providerId="AD" clId="Web-{1BEEA0AF-7A8C-1F70-588B-09218A165FE7}" dt="2024-02-19T06:27:25.003" v="436"/>
          <ac:grpSpMkLst>
            <pc:docMk/>
            <pc:sldMk cId="3160982762" sldId="271"/>
            <ac:grpSpMk id="51" creationId="{8323DD1D-77DE-48B2-A0A0-6265801531E5}"/>
          </ac:grpSpMkLst>
        </pc:grpChg>
      </pc:sldChg>
      <pc:sldChg chg="addSp delSp modSp new mod setBg">
        <pc:chgData name="Kalel, Vaibhav" userId="S::vaibhav.kalel@intelizign.com::a7fb12aa-9610-439f-8c24-da96af21593d" providerId="AD" clId="Web-{1BEEA0AF-7A8C-1F70-588B-09218A165FE7}" dt="2024-02-19T06:40:43.745" v="540" actId="20577"/>
        <pc:sldMkLst>
          <pc:docMk/>
          <pc:sldMk cId="3389331885" sldId="272"/>
        </pc:sldMkLst>
        <pc:spChg chg="mod">
          <ac:chgData name="Kalel, Vaibhav" userId="S::vaibhav.kalel@intelizign.com::a7fb12aa-9610-439f-8c24-da96af21593d" providerId="AD" clId="Web-{1BEEA0AF-7A8C-1F70-588B-09218A165FE7}" dt="2024-02-19T06:34:30.906" v="467"/>
          <ac:spMkLst>
            <pc:docMk/>
            <pc:sldMk cId="3389331885" sldId="272"/>
            <ac:spMk id="2" creationId="{8B08C1CD-DFA6-E242-32AA-CECFE5DD54D7}"/>
          </ac:spMkLst>
        </pc:spChg>
        <pc:spChg chg="mod ord">
          <ac:chgData name="Kalel, Vaibhav" userId="S::vaibhav.kalel@intelizign.com::a7fb12aa-9610-439f-8c24-da96af21593d" providerId="AD" clId="Web-{1BEEA0AF-7A8C-1F70-588B-09218A165FE7}" dt="2024-02-19T06:40:43.745" v="540" actId="20577"/>
          <ac:spMkLst>
            <pc:docMk/>
            <pc:sldMk cId="3389331885" sldId="272"/>
            <ac:spMk id="3" creationId="{8BBE9148-5C9A-2F4D-357B-80CEE0AA1EA2}"/>
          </ac:spMkLst>
        </pc:spChg>
        <pc:spChg chg="add mod">
          <ac:chgData name="Kalel, Vaibhav" userId="S::vaibhav.kalel@intelizign.com::a7fb12aa-9610-439f-8c24-da96af21593d" providerId="AD" clId="Web-{1BEEA0AF-7A8C-1F70-588B-09218A165FE7}" dt="2024-02-19T06:35:46.580" v="473" actId="14100"/>
          <ac:spMkLst>
            <pc:docMk/>
            <pc:sldMk cId="3389331885" sldId="272"/>
            <ac:spMk id="5" creationId="{4FD74845-519C-9FE0-D338-905836838C3A}"/>
          </ac:spMkLst>
        </pc:spChg>
        <pc:spChg chg="add del">
          <ac:chgData name="Kalel, Vaibhav" userId="S::vaibhav.kalel@intelizign.com::a7fb12aa-9610-439f-8c24-da96af21593d" providerId="AD" clId="Web-{1BEEA0AF-7A8C-1F70-588B-09218A165FE7}" dt="2024-02-19T06:34:28.265" v="464"/>
          <ac:spMkLst>
            <pc:docMk/>
            <pc:sldMk cId="3389331885" sldId="272"/>
            <ac:spMk id="9" creationId="{1C582B07-D0F0-4B6B-A5D9-D2F192CB3A4E}"/>
          </ac:spMkLst>
        </pc:spChg>
        <pc:spChg chg="add del">
          <ac:chgData name="Kalel, Vaibhav" userId="S::vaibhav.kalel@intelizign.com::a7fb12aa-9610-439f-8c24-da96af21593d" providerId="AD" clId="Web-{1BEEA0AF-7A8C-1F70-588B-09218A165FE7}" dt="2024-02-19T06:34:28.265" v="464"/>
          <ac:spMkLst>
            <pc:docMk/>
            <pc:sldMk cId="3389331885" sldId="272"/>
            <ac:spMk id="11" creationId="{26222098-34BD-4328-93AF-F8000B8A0766}"/>
          </ac:spMkLst>
        </pc:spChg>
        <pc:spChg chg="add del">
          <ac:chgData name="Kalel, Vaibhav" userId="S::vaibhav.kalel@intelizign.com::a7fb12aa-9610-439f-8c24-da96af21593d" providerId="AD" clId="Web-{1BEEA0AF-7A8C-1F70-588B-09218A165FE7}" dt="2024-02-19T06:34:28.265" v="464"/>
          <ac:spMkLst>
            <pc:docMk/>
            <pc:sldMk cId="3389331885" sldId="272"/>
            <ac:spMk id="13" creationId="{DA1A4301-6FFC-4C82-A1FA-7634D8CAA8F5}"/>
          </ac:spMkLst>
        </pc:spChg>
        <pc:spChg chg="add del">
          <ac:chgData name="Kalel, Vaibhav" userId="S::vaibhav.kalel@intelizign.com::a7fb12aa-9610-439f-8c24-da96af21593d" providerId="AD" clId="Web-{1BEEA0AF-7A8C-1F70-588B-09218A165FE7}" dt="2024-02-19T06:34:28.265" v="464"/>
          <ac:spMkLst>
            <pc:docMk/>
            <pc:sldMk cId="3389331885" sldId="272"/>
            <ac:spMk id="15" creationId="{853F99AE-CDDD-4AA6-B570-8A6E693F22B0}"/>
          </ac:spMkLst>
        </pc:spChg>
        <pc:spChg chg="add del">
          <ac:chgData name="Kalel, Vaibhav" userId="S::vaibhav.kalel@intelizign.com::a7fb12aa-9610-439f-8c24-da96af21593d" providerId="AD" clId="Web-{1BEEA0AF-7A8C-1F70-588B-09218A165FE7}" dt="2024-02-19T06:34:30.875" v="466"/>
          <ac:spMkLst>
            <pc:docMk/>
            <pc:sldMk cId="3389331885" sldId="272"/>
            <ac:spMk id="44" creationId="{309FD50C-C421-4491-AD26-9E8AA38B8C3C}"/>
          </ac:spMkLst>
        </pc:spChg>
        <pc:spChg chg="add del">
          <ac:chgData name="Kalel, Vaibhav" userId="S::vaibhav.kalel@intelizign.com::a7fb12aa-9610-439f-8c24-da96af21593d" providerId="AD" clId="Web-{1BEEA0AF-7A8C-1F70-588B-09218A165FE7}" dt="2024-02-19T06:34:30.875" v="466"/>
          <ac:spMkLst>
            <pc:docMk/>
            <pc:sldMk cId="3389331885" sldId="272"/>
            <ac:spMk id="48" creationId="{A1DEDD41-6D1D-4433-9F7C-7667B51422A6}"/>
          </ac:spMkLst>
        </pc:spChg>
        <pc:spChg chg="add del">
          <ac:chgData name="Kalel, Vaibhav" userId="S::vaibhav.kalel@intelizign.com::a7fb12aa-9610-439f-8c24-da96af21593d" providerId="AD" clId="Web-{1BEEA0AF-7A8C-1F70-588B-09218A165FE7}" dt="2024-02-19T06:34:30.875" v="466"/>
          <ac:spMkLst>
            <pc:docMk/>
            <pc:sldMk cId="3389331885" sldId="272"/>
            <ac:spMk id="49" creationId="{18C27C63-BD2A-4520-9061-C7ACB6DED11D}"/>
          </ac:spMkLst>
        </pc:spChg>
        <pc:spChg chg="add">
          <ac:chgData name="Kalel, Vaibhav" userId="S::vaibhav.kalel@intelizign.com::a7fb12aa-9610-439f-8c24-da96af21593d" providerId="AD" clId="Web-{1BEEA0AF-7A8C-1F70-588B-09218A165FE7}" dt="2024-02-19T06:34:30.906" v="467"/>
          <ac:spMkLst>
            <pc:docMk/>
            <pc:sldMk cId="3389331885" sldId="272"/>
            <ac:spMk id="54" creationId="{1C582B07-D0F0-4B6B-A5D9-D2F192CB3A4E}"/>
          </ac:spMkLst>
        </pc:spChg>
        <pc:spChg chg="add">
          <ac:chgData name="Kalel, Vaibhav" userId="S::vaibhav.kalel@intelizign.com::a7fb12aa-9610-439f-8c24-da96af21593d" providerId="AD" clId="Web-{1BEEA0AF-7A8C-1F70-588B-09218A165FE7}" dt="2024-02-19T06:34:30.906" v="467"/>
          <ac:spMkLst>
            <pc:docMk/>
            <pc:sldMk cId="3389331885" sldId="272"/>
            <ac:spMk id="55" creationId="{3712ED8D-807A-4E94-A9AF-C44676151773}"/>
          </ac:spMkLst>
        </pc:spChg>
        <pc:spChg chg="add">
          <ac:chgData name="Kalel, Vaibhav" userId="S::vaibhav.kalel@intelizign.com::a7fb12aa-9610-439f-8c24-da96af21593d" providerId="AD" clId="Web-{1BEEA0AF-7A8C-1F70-588B-09218A165FE7}" dt="2024-02-19T06:34:30.906" v="467"/>
          <ac:spMkLst>
            <pc:docMk/>
            <pc:sldMk cId="3389331885" sldId="272"/>
            <ac:spMk id="56" creationId="{DA1A4301-6FFC-4C82-A1FA-7634D8CAA8F5}"/>
          </ac:spMkLst>
        </pc:spChg>
        <pc:spChg chg="add">
          <ac:chgData name="Kalel, Vaibhav" userId="S::vaibhav.kalel@intelizign.com::a7fb12aa-9610-439f-8c24-da96af21593d" providerId="AD" clId="Web-{1BEEA0AF-7A8C-1F70-588B-09218A165FE7}" dt="2024-02-19T06:34:30.906" v="467"/>
          <ac:spMkLst>
            <pc:docMk/>
            <pc:sldMk cId="3389331885" sldId="272"/>
            <ac:spMk id="57" creationId="{D8667B21-A39C-4ABB-9CED-0DD4CD739502}"/>
          </ac:spMkLst>
        </pc:spChg>
        <pc:grpChg chg="add del">
          <ac:chgData name="Kalel, Vaibhav" userId="S::vaibhav.kalel@intelizign.com::a7fb12aa-9610-439f-8c24-da96af21593d" providerId="AD" clId="Web-{1BEEA0AF-7A8C-1F70-588B-09218A165FE7}" dt="2024-02-19T06:34:28.265" v="464"/>
          <ac:grpSpMkLst>
            <pc:docMk/>
            <pc:sldMk cId="3389331885" sldId="272"/>
            <ac:grpSpMk id="17" creationId="{8323DD1D-77DE-48B2-A0A0-6265801531E5}"/>
          </ac:grpSpMkLst>
        </pc:grpChg>
        <pc:grpChg chg="add del">
          <ac:chgData name="Kalel, Vaibhav" userId="S::vaibhav.kalel@intelizign.com::a7fb12aa-9610-439f-8c24-da96af21593d" providerId="AD" clId="Web-{1BEEA0AF-7A8C-1F70-588B-09218A165FE7}" dt="2024-02-19T06:34:30.875" v="466"/>
          <ac:grpSpMkLst>
            <pc:docMk/>
            <pc:sldMk cId="3389331885" sldId="272"/>
            <ac:grpSpMk id="50" creationId="{39B653E9-2995-461A-9C83-38C4BA6F513D}"/>
          </ac:grpSpMkLst>
        </pc:grpChg>
        <pc:grpChg chg="add">
          <ac:chgData name="Kalel, Vaibhav" userId="S::vaibhav.kalel@intelizign.com::a7fb12aa-9610-439f-8c24-da96af21593d" providerId="AD" clId="Web-{1BEEA0AF-7A8C-1F70-588B-09218A165FE7}" dt="2024-02-19T06:34:30.906" v="467"/>
          <ac:grpSpMkLst>
            <pc:docMk/>
            <pc:sldMk cId="3389331885" sldId="272"/>
            <ac:grpSpMk id="58" creationId="{8323DD1D-77DE-48B2-A0A0-6265801531E5}"/>
          </ac:grpSpMkLst>
        </pc:grpChg>
        <pc:picChg chg="add mod">
          <ac:chgData name="Kalel, Vaibhav" userId="S::vaibhav.kalel@intelizign.com::a7fb12aa-9610-439f-8c24-da96af21593d" providerId="AD" clId="Web-{1BEEA0AF-7A8C-1F70-588B-09218A165FE7}" dt="2024-02-19T06:34:38.141" v="468" actId="1076"/>
          <ac:picMkLst>
            <pc:docMk/>
            <pc:sldMk cId="3389331885" sldId="272"/>
            <ac:picMk id="4" creationId="{3D45A2F3-F725-6DFB-E483-472C55A8AE1E}"/>
          </ac:picMkLst>
        </pc:picChg>
      </pc:sldChg>
      <pc:sldChg chg="addSp delSp modSp new mod setBg">
        <pc:chgData name="Kalel, Vaibhav" userId="S::vaibhav.kalel@intelizign.com::a7fb12aa-9610-439f-8c24-da96af21593d" providerId="AD" clId="Web-{1BEEA0AF-7A8C-1F70-588B-09218A165FE7}" dt="2024-02-19T06:43:17.515" v="561" actId="1076"/>
        <pc:sldMkLst>
          <pc:docMk/>
          <pc:sldMk cId="2593157254" sldId="273"/>
        </pc:sldMkLst>
        <pc:spChg chg="mod">
          <ac:chgData name="Kalel, Vaibhav" userId="S::vaibhav.kalel@intelizign.com::a7fb12aa-9610-439f-8c24-da96af21593d" providerId="AD" clId="Web-{1BEEA0AF-7A8C-1F70-588B-09218A165FE7}" dt="2024-02-19T06:42:48.467" v="549"/>
          <ac:spMkLst>
            <pc:docMk/>
            <pc:sldMk cId="2593157254" sldId="273"/>
            <ac:spMk id="2" creationId="{7F74A025-B523-ECBD-DFBB-CBF4888B2884}"/>
          </ac:spMkLst>
        </pc:spChg>
        <pc:spChg chg="mod">
          <ac:chgData name="Kalel, Vaibhav" userId="S::vaibhav.kalel@intelizign.com::a7fb12aa-9610-439f-8c24-da96af21593d" providerId="AD" clId="Web-{1BEEA0AF-7A8C-1F70-588B-09218A165FE7}" dt="2024-02-19T06:43:08.796" v="559" actId="20577"/>
          <ac:spMkLst>
            <pc:docMk/>
            <pc:sldMk cId="2593157254" sldId="273"/>
            <ac:spMk id="3" creationId="{CED8C163-ABA5-A404-0ECA-425D8A84AF24}"/>
          </ac:spMkLst>
        </pc:spChg>
        <pc:spChg chg="add del mod">
          <ac:chgData name="Kalel, Vaibhav" userId="S::vaibhav.kalel@intelizign.com::a7fb12aa-9610-439f-8c24-da96af21593d" providerId="AD" clId="Web-{1BEEA0AF-7A8C-1F70-588B-09218A165FE7}" dt="2024-02-19T06:42:26.185" v="546"/>
          <ac:spMkLst>
            <pc:docMk/>
            <pc:sldMk cId="2593157254" sldId="273"/>
            <ac:spMk id="5" creationId="{412D0377-B263-C4A1-B611-26758949F0D3}"/>
          </ac:spMkLst>
        </pc:spChg>
        <pc:spChg chg="add">
          <ac:chgData name="Kalel, Vaibhav" userId="S::vaibhav.kalel@intelizign.com::a7fb12aa-9610-439f-8c24-da96af21593d" providerId="AD" clId="Web-{1BEEA0AF-7A8C-1F70-588B-09218A165FE7}" dt="2024-02-19T06:42:48.467" v="549"/>
          <ac:spMkLst>
            <pc:docMk/>
            <pc:sldMk cId="2593157254" sldId="273"/>
            <ac:spMk id="9" creationId="{1C582B07-D0F0-4B6B-A5D9-D2F192CB3A4E}"/>
          </ac:spMkLst>
        </pc:spChg>
        <pc:spChg chg="add">
          <ac:chgData name="Kalel, Vaibhav" userId="S::vaibhav.kalel@intelizign.com::a7fb12aa-9610-439f-8c24-da96af21593d" providerId="AD" clId="Web-{1BEEA0AF-7A8C-1F70-588B-09218A165FE7}" dt="2024-02-19T06:42:48.467" v="549"/>
          <ac:spMkLst>
            <pc:docMk/>
            <pc:sldMk cId="2593157254" sldId="273"/>
            <ac:spMk id="11" creationId="{3712ED8D-807A-4E94-A9AF-C44676151773}"/>
          </ac:spMkLst>
        </pc:spChg>
        <pc:spChg chg="add">
          <ac:chgData name="Kalel, Vaibhav" userId="S::vaibhav.kalel@intelizign.com::a7fb12aa-9610-439f-8c24-da96af21593d" providerId="AD" clId="Web-{1BEEA0AF-7A8C-1F70-588B-09218A165FE7}" dt="2024-02-19T06:42:48.467" v="549"/>
          <ac:spMkLst>
            <pc:docMk/>
            <pc:sldMk cId="2593157254" sldId="273"/>
            <ac:spMk id="13" creationId="{DA1A4301-6FFC-4C82-A1FA-7634D8CAA8F5}"/>
          </ac:spMkLst>
        </pc:spChg>
        <pc:spChg chg="add">
          <ac:chgData name="Kalel, Vaibhav" userId="S::vaibhav.kalel@intelizign.com::a7fb12aa-9610-439f-8c24-da96af21593d" providerId="AD" clId="Web-{1BEEA0AF-7A8C-1F70-588B-09218A165FE7}" dt="2024-02-19T06:42:48.467" v="549"/>
          <ac:spMkLst>
            <pc:docMk/>
            <pc:sldMk cId="2593157254" sldId="273"/>
            <ac:spMk id="15" creationId="{D8667B21-A39C-4ABB-9CED-0DD4CD739502}"/>
          </ac:spMkLst>
        </pc:spChg>
        <pc:grpChg chg="add">
          <ac:chgData name="Kalel, Vaibhav" userId="S::vaibhav.kalel@intelizign.com::a7fb12aa-9610-439f-8c24-da96af21593d" providerId="AD" clId="Web-{1BEEA0AF-7A8C-1F70-588B-09218A165FE7}" dt="2024-02-19T06:42:48.467" v="549"/>
          <ac:grpSpMkLst>
            <pc:docMk/>
            <pc:sldMk cId="2593157254" sldId="273"/>
            <ac:grpSpMk id="17" creationId="{8323DD1D-77DE-48B2-A0A0-6265801531E5}"/>
          </ac:grpSpMkLst>
        </pc:grpChg>
        <pc:picChg chg="add mod">
          <ac:chgData name="Kalel, Vaibhav" userId="S::vaibhav.kalel@intelizign.com::a7fb12aa-9610-439f-8c24-da96af21593d" providerId="AD" clId="Web-{1BEEA0AF-7A8C-1F70-588B-09218A165FE7}" dt="2024-02-19T06:43:17.515" v="561" actId="1076"/>
          <ac:picMkLst>
            <pc:docMk/>
            <pc:sldMk cId="2593157254" sldId="273"/>
            <ac:picMk id="4" creationId="{A56E15B2-0E5F-63DF-988C-712FB6CAFD92}"/>
          </ac:picMkLst>
        </pc:picChg>
      </pc:sldChg>
      <pc:sldChg chg="addSp delSp modSp new mod setBg">
        <pc:chgData name="Kalel, Vaibhav" userId="S::vaibhav.kalel@intelizign.com::a7fb12aa-9610-439f-8c24-da96af21593d" providerId="AD" clId="Web-{1BEEA0AF-7A8C-1F70-588B-09218A165FE7}" dt="2024-02-19T06:54:51.550" v="597" actId="14100"/>
        <pc:sldMkLst>
          <pc:docMk/>
          <pc:sldMk cId="1374004417" sldId="274"/>
        </pc:sldMkLst>
        <pc:spChg chg="mod">
          <ac:chgData name="Kalel, Vaibhav" userId="S::vaibhav.kalel@intelizign.com::a7fb12aa-9610-439f-8c24-da96af21593d" providerId="AD" clId="Web-{1BEEA0AF-7A8C-1F70-588B-09218A165FE7}" dt="2024-02-19T06:54:46.144" v="596" actId="14100"/>
          <ac:spMkLst>
            <pc:docMk/>
            <pc:sldMk cId="1374004417" sldId="274"/>
            <ac:spMk id="2" creationId="{95335C6E-6C3F-A221-A5B8-172BDF11041A}"/>
          </ac:spMkLst>
        </pc:spChg>
        <pc:spChg chg="del mod">
          <ac:chgData name="Kalel, Vaibhav" userId="S::vaibhav.kalel@intelizign.com::a7fb12aa-9610-439f-8c24-da96af21593d" providerId="AD" clId="Web-{1BEEA0AF-7A8C-1F70-588B-09218A165FE7}" dt="2024-02-19T06:54:20.940" v="595"/>
          <ac:spMkLst>
            <pc:docMk/>
            <pc:sldMk cId="1374004417" sldId="274"/>
            <ac:spMk id="3" creationId="{598B5012-C4A7-DDEB-7FA0-4D0E72388DD3}"/>
          </ac:spMkLst>
        </pc:spChg>
        <pc:spChg chg="add">
          <ac:chgData name="Kalel, Vaibhav" userId="S::vaibhav.kalel@intelizign.com::a7fb12aa-9610-439f-8c24-da96af21593d" providerId="AD" clId="Web-{1BEEA0AF-7A8C-1F70-588B-09218A165FE7}" dt="2024-02-19T06:54:20.940" v="595"/>
          <ac:spMkLst>
            <pc:docMk/>
            <pc:sldMk cId="1374004417" sldId="274"/>
            <ac:spMk id="9" creationId="{8E7E1993-6448-42F8-8FB3-76104F45B344}"/>
          </ac:spMkLst>
        </pc:spChg>
        <pc:spChg chg="add">
          <ac:chgData name="Kalel, Vaibhav" userId="S::vaibhav.kalel@intelizign.com::a7fb12aa-9610-439f-8c24-da96af21593d" providerId="AD" clId="Web-{1BEEA0AF-7A8C-1F70-588B-09218A165FE7}" dt="2024-02-19T06:54:20.940" v="595"/>
          <ac:spMkLst>
            <pc:docMk/>
            <pc:sldMk cId="1374004417" sldId="274"/>
            <ac:spMk id="11" creationId="{942B1D20-D329-4285-AED2-DABDCE9020B6}"/>
          </ac:spMkLst>
        </pc:spChg>
        <pc:spChg chg="add">
          <ac:chgData name="Kalel, Vaibhav" userId="S::vaibhav.kalel@intelizign.com::a7fb12aa-9610-439f-8c24-da96af21593d" providerId="AD" clId="Web-{1BEEA0AF-7A8C-1F70-588B-09218A165FE7}" dt="2024-02-19T06:54:20.940" v="595"/>
          <ac:spMkLst>
            <pc:docMk/>
            <pc:sldMk cId="1374004417" sldId="274"/>
            <ac:spMk id="13" creationId="{B9016B79-9C59-4CEA-A85C-3E4C8877BA6F}"/>
          </ac:spMkLst>
        </pc:spChg>
        <pc:spChg chg="add">
          <ac:chgData name="Kalel, Vaibhav" userId="S::vaibhav.kalel@intelizign.com::a7fb12aa-9610-439f-8c24-da96af21593d" providerId="AD" clId="Web-{1BEEA0AF-7A8C-1F70-588B-09218A165FE7}" dt="2024-02-19T06:54:20.940" v="595"/>
          <ac:spMkLst>
            <pc:docMk/>
            <pc:sldMk cId="1374004417" sldId="274"/>
            <ac:spMk id="15" creationId="{2391C84E-C2EA-44FC-A7D1-FAE3E2850552}"/>
          </ac:spMkLst>
        </pc:spChg>
        <pc:spChg chg="add">
          <ac:chgData name="Kalel, Vaibhav" userId="S::vaibhav.kalel@intelizign.com::a7fb12aa-9610-439f-8c24-da96af21593d" providerId="AD" clId="Web-{1BEEA0AF-7A8C-1F70-588B-09218A165FE7}" dt="2024-02-19T06:54:20.940" v="595"/>
          <ac:spMkLst>
            <pc:docMk/>
            <pc:sldMk cId="1374004417" sldId="274"/>
            <ac:spMk id="48" creationId="{6B91DA8E-00B5-4214-AFE5-535E47051D31}"/>
          </ac:spMkLst>
        </pc:spChg>
        <pc:grpChg chg="add">
          <ac:chgData name="Kalel, Vaibhav" userId="S::vaibhav.kalel@intelizign.com::a7fb12aa-9610-439f-8c24-da96af21593d" providerId="AD" clId="Web-{1BEEA0AF-7A8C-1F70-588B-09218A165FE7}" dt="2024-02-19T06:54:20.940" v="595"/>
          <ac:grpSpMkLst>
            <pc:docMk/>
            <pc:sldMk cId="1374004417" sldId="274"/>
            <ac:grpSpMk id="17" creationId="{47B3131A-B518-43E5-A896-E9D654A4863F}"/>
          </ac:grpSpMkLst>
        </pc:grpChg>
        <pc:graphicFrameChg chg="add mod">
          <ac:chgData name="Kalel, Vaibhav" userId="S::vaibhav.kalel@intelizign.com::a7fb12aa-9610-439f-8c24-da96af21593d" providerId="AD" clId="Web-{1BEEA0AF-7A8C-1F70-588B-09218A165FE7}" dt="2024-02-19T06:54:51.550" v="597" actId="14100"/>
          <ac:graphicFrameMkLst>
            <pc:docMk/>
            <pc:sldMk cId="1374004417" sldId="274"/>
            <ac:graphicFrameMk id="5" creationId="{266B92B6-099E-0662-A24C-05BE5101A772}"/>
          </ac:graphicFrameMkLst>
        </pc:graphicFrameChg>
      </pc:sldChg>
      <pc:sldChg chg="addSp delSp modSp new mod setBg">
        <pc:chgData name="Kalel, Vaibhav" userId="S::vaibhav.kalel@intelizign.com::a7fb12aa-9610-439f-8c24-da96af21593d" providerId="AD" clId="Web-{1BEEA0AF-7A8C-1F70-588B-09218A165FE7}" dt="2024-02-19T09:53:38.463" v="627" actId="14100"/>
        <pc:sldMkLst>
          <pc:docMk/>
          <pc:sldMk cId="2336338373" sldId="275"/>
        </pc:sldMkLst>
        <pc:spChg chg="mod">
          <ac:chgData name="Kalel, Vaibhav" userId="S::vaibhav.kalel@intelizign.com::a7fb12aa-9610-439f-8c24-da96af21593d" providerId="AD" clId="Web-{1BEEA0AF-7A8C-1F70-588B-09218A165FE7}" dt="2024-02-19T09:53:19.369" v="622"/>
          <ac:spMkLst>
            <pc:docMk/>
            <pc:sldMk cId="2336338373" sldId="275"/>
            <ac:spMk id="2" creationId="{5B6050CE-C87A-1443-5EDE-0D22BC9F657A}"/>
          </ac:spMkLst>
        </pc:spChg>
        <pc:spChg chg="mod">
          <ac:chgData name="Kalel, Vaibhav" userId="S::vaibhav.kalel@intelizign.com::a7fb12aa-9610-439f-8c24-da96af21593d" providerId="AD" clId="Web-{1BEEA0AF-7A8C-1F70-588B-09218A165FE7}" dt="2024-02-19T09:53:19.369" v="622"/>
          <ac:spMkLst>
            <pc:docMk/>
            <pc:sldMk cId="2336338373" sldId="275"/>
            <ac:spMk id="3" creationId="{1AC19473-A895-3A1B-9F5E-2353A4A28FF0}"/>
          </ac:spMkLst>
        </pc:spChg>
        <pc:spChg chg="add del">
          <ac:chgData name="Kalel, Vaibhav" userId="S::vaibhav.kalel@intelizign.com::a7fb12aa-9610-439f-8c24-da96af21593d" providerId="AD" clId="Web-{1BEEA0AF-7A8C-1F70-588B-09218A165FE7}" dt="2024-02-19T09:53:19.353" v="621"/>
          <ac:spMkLst>
            <pc:docMk/>
            <pc:sldMk cId="2336338373" sldId="275"/>
            <ac:spMk id="9" creationId="{1C582B07-D0F0-4B6B-A5D9-D2F192CB3A4E}"/>
          </ac:spMkLst>
        </pc:spChg>
        <pc:spChg chg="add del">
          <ac:chgData name="Kalel, Vaibhav" userId="S::vaibhav.kalel@intelizign.com::a7fb12aa-9610-439f-8c24-da96af21593d" providerId="AD" clId="Web-{1BEEA0AF-7A8C-1F70-588B-09218A165FE7}" dt="2024-02-19T09:53:19.353" v="621"/>
          <ac:spMkLst>
            <pc:docMk/>
            <pc:sldMk cId="2336338373" sldId="275"/>
            <ac:spMk id="11" creationId="{26222098-34BD-4328-93AF-F8000B8A0766}"/>
          </ac:spMkLst>
        </pc:spChg>
        <pc:spChg chg="add del">
          <ac:chgData name="Kalel, Vaibhav" userId="S::vaibhav.kalel@intelizign.com::a7fb12aa-9610-439f-8c24-da96af21593d" providerId="AD" clId="Web-{1BEEA0AF-7A8C-1F70-588B-09218A165FE7}" dt="2024-02-19T09:53:19.353" v="621"/>
          <ac:spMkLst>
            <pc:docMk/>
            <pc:sldMk cId="2336338373" sldId="275"/>
            <ac:spMk id="13" creationId="{DA1A4301-6FFC-4C82-A1FA-7634D8CAA8F5}"/>
          </ac:spMkLst>
        </pc:spChg>
        <pc:spChg chg="add del">
          <ac:chgData name="Kalel, Vaibhav" userId="S::vaibhav.kalel@intelizign.com::a7fb12aa-9610-439f-8c24-da96af21593d" providerId="AD" clId="Web-{1BEEA0AF-7A8C-1F70-588B-09218A165FE7}" dt="2024-02-19T09:53:19.353" v="621"/>
          <ac:spMkLst>
            <pc:docMk/>
            <pc:sldMk cId="2336338373" sldId="275"/>
            <ac:spMk id="15" creationId="{853F99AE-CDDD-4AA6-B570-8A6E693F22B0}"/>
          </ac:spMkLst>
        </pc:spChg>
        <pc:spChg chg="add">
          <ac:chgData name="Kalel, Vaibhav" userId="S::vaibhav.kalel@intelizign.com::a7fb12aa-9610-439f-8c24-da96af21593d" providerId="AD" clId="Web-{1BEEA0AF-7A8C-1F70-588B-09218A165FE7}" dt="2024-02-19T09:53:19.369" v="622"/>
          <ac:spMkLst>
            <pc:docMk/>
            <pc:sldMk cId="2336338373" sldId="275"/>
            <ac:spMk id="48" creationId="{1C582B07-D0F0-4B6B-A5D9-D2F192CB3A4E}"/>
          </ac:spMkLst>
        </pc:spChg>
        <pc:spChg chg="add">
          <ac:chgData name="Kalel, Vaibhav" userId="S::vaibhav.kalel@intelizign.com::a7fb12aa-9610-439f-8c24-da96af21593d" providerId="AD" clId="Web-{1BEEA0AF-7A8C-1F70-588B-09218A165FE7}" dt="2024-02-19T09:53:19.369" v="622"/>
          <ac:spMkLst>
            <pc:docMk/>
            <pc:sldMk cId="2336338373" sldId="275"/>
            <ac:spMk id="49" creationId="{3712ED8D-807A-4E94-A9AF-C44676151773}"/>
          </ac:spMkLst>
        </pc:spChg>
        <pc:spChg chg="add">
          <ac:chgData name="Kalel, Vaibhav" userId="S::vaibhav.kalel@intelizign.com::a7fb12aa-9610-439f-8c24-da96af21593d" providerId="AD" clId="Web-{1BEEA0AF-7A8C-1F70-588B-09218A165FE7}" dt="2024-02-19T09:53:19.369" v="622"/>
          <ac:spMkLst>
            <pc:docMk/>
            <pc:sldMk cId="2336338373" sldId="275"/>
            <ac:spMk id="50" creationId="{DA1A4301-6FFC-4C82-A1FA-7634D8CAA8F5}"/>
          </ac:spMkLst>
        </pc:spChg>
        <pc:spChg chg="add">
          <ac:chgData name="Kalel, Vaibhav" userId="S::vaibhav.kalel@intelizign.com::a7fb12aa-9610-439f-8c24-da96af21593d" providerId="AD" clId="Web-{1BEEA0AF-7A8C-1F70-588B-09218A165FE7}" dt="2024-02-19T09:53:19.369" v="622"/>
          <ac:spMkLst>
            <pc:docMk/>
            <pc:sldMk cId="2336338373" sldId="275"/>
            <ac:spMk id="51" creationId="{D8667B21-A39C-4ABB-9CED-0DD4CD739502}"/>
          </ac:spMkLst>
        </pc:spChg>
        <pc:grpChg chg="add del">
          <ac:chgData name="Kalel, Vaibhav" userId="S::vaibhav.kalel@intelizign.com::a7fb12aa-9610-439f-8c24-da96af21593d" providerId="AD" clId="Web-{1BEEA0AF-7A8C-1F70-588B-09218A165FE7}" dt="2024-02-19T09:53:19.353" v="621"/>
          <ac:grpSpMkLst>
            <pc:docMk/>
            <pc:sldMk cId="2336338373" sldId="275"/>
            <ac:grpSpMk id="17" creationId="{8323DD1D-77DE-48B2-A0A0-6265801531E5}"/>
          </ac:grpSpMkLst>
        </pc:grpChg>
        <pc:grpChg chg="add">
          <ac:chgData name="Kalel, Vaibhav" userId="S::vaibhav.kalel@intelizign.com::a7fb12aa-9610-439f-8c24-da96af21593d" providerId="AD" clId="Web-{1BEEA0AF-7A8C-1F70-588B-09218A165FE7}" dt="2024-02-19T09:53:19.369" v="622"/>
          <ac:grpSpMkLst>
            <pc:docMk/>
            <pc:sldMk cId="2336338373" sldId="275"/>
            <ac:grpSpMk id="52" creationId="{8323DD1D-77DE-48B2-A0A0-6265801531E5}"/>
          </ac:grpSpMkLst>
        </pc:grpChg>
        <pc:picChg chg="add mod">
          <ac:chgData name="Kalel, Vaibhav" userId="S::vaibhav.kalel@intelizign.com::a7fb12aa-9610-439f-8c24-da96af21593d" providerId="AD" clId="Web-{1BEEA0AF-7A8C-1F70-588B-09218A165FE7}" dt="2024-02-19T09:53:38.463" v="627" actId="14100"/>
          <ac:picMkLst>
            <pc:docMk/>
            <pc:sldMk cId="2336338373" sldId="275"/>
            <ac:picMk id="4" creationId="{479FA8FD-873C-BBF8-9B80-4F6C56B34BD7}"/>
          </ac:picMkLst>
        </pc:picChg>
      </pc:sldChg>
      <pc:sldChg chg="addSp modSp new mod setBg">
        <pc:chgData name="Kalel, Vaibhav" userId="S::vaibhav.kalel@intelizign.com::a7fb12aa-9610-439f-8c24-da96af21593d" providerId="AD" clId="Web-{1BEEA0AF-7A8C-1F70-588B-09218A165FE7}" dt="2024-02-19T10:03:28.759" v="648" actId="1076"/>
        <pc:sldMkLst>
          <pc:docMk/>
          <pc:sldMk cId="3190420847" sldId="276"/>
        </pc:sldMkLst>
        <pc:spChg chg="mod">
          <ac:chgData name="Kalel, Vaibhav" userId="S::vaibhav.kalel@intelizign.com::a7fb12aa-9610-439f-8c24-da96af21593d" providerId="AD" clId="Web-{1BEEA0AF-7A8C-1F70-588B-09218A165FE7}" dt="2024-02-19T10:03:17.915" v="645"/>
          <ac:spMkLst>
            <pc:docMk/>
            <pc:sldMk cId="3190420847" sldId="276"/>
            <ac:spMk id="2" creationId="{3E632575-2B41-9422-B055-3022A8641B56}"/>
          </ac:spMkLst>
        </pc:spChg>
        <pc:spChg chg="mod">
          <ac:chgData name="Kalel, Vaibhav" userId="S::vaibhav.kalel@intelizign.com::a7fb12aa-9610-439f-8c24-da96af21593d" providerId="AD" clId="Web-{1BEEA0AF-7A8C-1F70-588B-09218A165FE7}" dt="2024-02-19T10:03:17.915" v="645"/>
          <ac:spMkLst>
            <pc:docMk/>
            <pc:sldMk cId="3190420847" sldId="276"/>
            <ac:spMk id="3" creationId="{F13BE60B-D937-D8F6-C976-8488BDCE98DD}"/>
          </ac:spMkLst>
        </pc:spChg>
        <pc:spChg chg="add">
          <ac:chgData name="Kalel, Vaibhav" userId="S::vaibhav.kalel@intelizign.com::a7fb12aa-9610-439f-8c24-da96af21593d" providerId="AD" clId="Web-{1BEEA0AF-7A8C-1F70-588B-09218A165FE7}" dt="2024-02-19T10:03:17.915" v="645"/>
          <ac:spMkLst>
            <pc:docMk/>
            <pc:sldMk cId="3190420847" sldId="276"/>
            <ac:spMk id="10" creationId="{8E7E1993-6448-42F8-8FB3-76104F45B344}"/>
          </ac:spMkLst>
        </pc:spChg>
        <pc:spChg chg="add">
          <ac:chgData name="Kalel, Vaibhav" userId="S::vaibhav.kalel@intelizign.com::a7fb12aa-9610-439f-8c24-da96af21593d" providerId="AD" clId="Web-{1BEEA0AF-7A8C-1F70-588B-09218A165FE7}" dt="2024-02-19T10:03:17.915" v="645"/>
          <ac:spMkLst>
            <pc:docMk/>
            <pc:sldMk cId="3190420847" sldId="276"/>
            <ac:spMk id="12" creationId="{942B1D20-D329-4285-AED2-DABDCE9020B6}"/>
          </ac:spMkLst>
        </pc:spChg>
        <pc:spChg chg="add">
          <ac:chgData name="Kalel, Vaibhav" userId="S::vaibhav.kalel@intelizign.com::a7fb12aa-9610-439f-8c24-da96af21593d" providerId="AD" clId="Web-{1BEEA0AF-7A8C-1F70-588B-09218A165FE7}" dt="2024-02-19T10:03:17.915" v="645"/>
          <ac:spMkLst>
            <pc:docMk/>
            <pc:sldMk cId="3190420847" sldId="276"/>
            <ac:spMk id="14" creationId="{B9016B79-9C59-4CEA-A85C-3E4C8877BA6F}"/>
          </ac:spMkLst>
        </pc:spChg>
        <pc:spChg chg="add">
          <ac:chgData name="Kalel, Vaibhav" userId="S::vaibhav.kalel@intelizign.com::a7fb12aa-9610-439f-8c24-da96af21593d" providerId="AD" clId="Web-{1BEEA0AF-7A8C-1F70-588B-09218A165FE7}" dt="2024-02-19T10:03:17.915" v="645"/>
          <ac:spMkLst>
            <pc:docMk/>
            <pc:sldMk cId="3190420847" sldId="276"/>
            <ac:spMk id="16" creationId="{2391C84E-C2EA-44FC-A7D1-FAE3E2850552}"/>
          </ac:spMkLst>
        </pc:spChg>
        <pc:spChg chg="add">
          <ac:chgData name="Kalel, Vaibhav" userId="S::vaibhav.kalel@intelizign.com::a7fb12aa-9610-439f-8c24-da96af21593d" providerId="AD" clId="Web-{1BEEA0AF-7A8C-1F70-588B-09218A165FE7}" dt="2024-02-19T10:03:17.915" v="645"/>
          <ac:spMkLst>
            <pc:docMk/>
            <pc:sldMk cId="3190420847" sldId="276"/>
            <ac:spMk id="49" creationId="{6B91DA8E-00B5-4214-AFE5-535E47051D31}"/>
          </ac:spMkLst>
        </pc:spChg>
        <pc:grpChg chg="add">
          <ac:chgData name="Kalel, Vaibhav" userId="S::vaibhav.kalel@intelizign.com::a7fb12aa-9610-439f-8c24-da96af21593d" providerId="AD" clId="Web-{1BEEA0AF-7A8C-1F70-588B-09218A165FE7}" dt="2024-02-19T10:03:17.915" v="645"/>
          <ac:grpSpMkLst>
            <pc:docMk/>
            <pc:sldMk cId="3190420847" sldId="276"/>
            <ac:grpSpMk id="18" creationId="{47B3131A-B518-43E5-A896-E9D654A4863F}"/>
          </ac:grpSpMkLst>
        </pc:grpChg>
        <pc:picChg chg="add mod">
          <ac:chgData name="Kalel, Vaibhav" userId="S::vaibhav.kalel@intelizign.com::a7fb12aa-9610-439f-8c24-da96af21593d" providerId="AD" clId="Web-{1BEEA0AF-7A8C-1F70-588B-09218A165FE7}" dt="2024-02-19T10:03:28.759" v="648" actId="1076"/>
          <ac:picMkLst>
            <pc:docMk/>
            <pc:sldMk cId="3190420847" sldId="276"/>
            <ac:picMk id="4" creationId="{C5809163-69C9-B11C-81E2-0C055446CEBF}"/>
          </ac:picMkLst>
        </pc:picChg>
      </pc:sldChg>
      <pc:sldChg chg="addSp delSp modSp new del mod setBg">
        <pc:chgData name="Kalel, Vaibhav" userId="S::vaibhav.kalel@intelizign.com::a7fb12aa-9610-439f-8c24-da96af21593d" providerId="AD" clId="Web-{1BEEA0AF-7A8C-1F70-588B-09218A165FE7}" dt="2024-02-19T11:56:34.389" v="660"/>
        <pc:sldMkLst>
          <pc:docMk/>
          <pc:sldMk cId="3786654895" sldId="277"/>
        </pc:sldMkLst>
        <pc:spChg chg="mod">
          <ac:chgData name="Kalel, Vaibhav" userId="S::vaibhav.kalel@intelizign.com::a7fb12aa-9610-439f-8c24-da96af21593d" providerId="AD" clId="Web-{1BEEA0AF-7A8C-1F70-588B-09218A165FE7}" dt="2024-02-19T10:05:22.011" v="659" actId="20577"/>
          <ac:spMkLst>
            <pc:docMk/>
            <pc:sldMk cId="3786654895" sldId="277"/>
            <ac:spMk id="2" creationId="{76E1F1EC-068F-3308-3323-980ABCEAF37E}"/>
          </ac:spMkLst>
        </pc:spChg>
        <pc:spChg chg="del">
          <ac:chgData name="Kalel, Vaibhav" userId="S::vaibhav.kalel@intelizign.com::a7fb12aa-9610-439f-8c24-da96af21593d" providerId="AD" clId="Web-{1BEEA0AF-7A8C-1F70-588B-09218A165FE7}" dt="2024-02-19T10:04:48.229" v="650"/>
          <ac:spMkLst>
            <pc:docMk/>
            <pc:sldMk cId="3786654895" sldId="277"/>
            <ac:spMk id="3" creationId="{E8D8A844-400E-4368-C9F5-400858CC279D}"/>
          </ac:spMkLst>
        </pc:spChg>
        <pc:spChg chg="add">
          <ac:chgData name="Kalel, Vaibhav" userId="S::vaibhav.kalel@intelizign.com::a7fb12aa-9610-439f-8c24-da96af21593d" providerId="AD" clId="Web-{1BEEA0AF-7A8C-1F70-588B-09218A165FE7}" dt="2024-02-19T10:04:51.683" v="651"/>
          <ac:spMkLst>
            <pc:docMk/>
            <pc:sldMk cId="3786654895" sldId="277"/>
            <ac:spMk id="9" creationId="{A4798C7F-C8CA-4799-BF37-3AB4642CDB66}"/>
          </ac:spMkLst>
        </pc:spChg>
        <pc:spChg chg="add">
          <ac:chgData name="Kalel, Vaibhav" userId="S::vaibhav.kalel@intelizign.com::a7fb12aa-9610-439f-8c24-da96af21593d" providerId="AD" clId="Web-{1BEEA0AF-7A8C-1F70-588B-09218A165FE7}" dt="2024-02-19T10:04:51.683" v="651"/>
          <ac:spMkLst>
            <pc:docMk/>
            <pc:sldMk cId="3786654895" sldId="277"/>
            <ac:spMk id="42" creationId="{216BB147-20D5-4D93-BDA5-1BC614D6A4B2}"/>
          </ac:spMkLst>
        </pc:spChg>
        <pc:spChg chg="add">
          <ac:chgData name="Kalel, Vaibhav" userId="S::vaibhav.kalel@intelizign.com::a7fb12aa-9610-439f-8c24-da96af21593d" providerId="AD" clId="Web-{1BEEA0AF-7A8C-1F70-588B-09218A165FE7}" dt="2024-02-19T10:04:51.683" v="651"/>
          <ac:spMkLst>
            <pc:docMk/>
            <pc:sldMk cId="3786654895" sldId="277"/>
            <ac:spMk id="44" creationId="{0A253F60-DE40-4508-A37A-61331DF1DD5D}"/>
          </ac:spMkLst>
        </pc:spChg>
        <pc:spChg chg="add">
          <ac:chgData name="Kalel, Vaibhav" userId="S::vaibhav.kalel@intelizign.com::a7fb12aa-9610-439f-8c24-da96af21593d" providerId="AD" clId="Web-{1BEEA0AF-7A8C-1F70-588B-09218A165FE7}" dt="2024-02-19T10:04:51.683" v="651"/>
          <ac:spMkLst>
            <pc:docMk/>
            <pc:sldMk cId="3786654895" sldId="277"/>
            <ac:spMk id="46" creationId="{3BBF3378-C49E-4B97-A883-6393FBF18C0B}"/>
          </ac:spMkLst>
        </pc:spChg>
        <pc:spChg chg="add">
          <ac:chgData name="Kalel, Vaibhav" userId="S::vaibhav.kalel@intelizign.com::a7fb12aa-9610-439f-8c24-da96af21593d" providerId="AD" clId="Web-{1BEEA0AF-7A8C-1F70-588B-09218A165FE7}" dt="2024-02-19T10:04:51.683" v="651"/>
          <ac:spMkLst>
            <pc:docMk/>
            <pc:sldMk cId="3786654895" sldId="277"/>
            <ac:spMk id="79" creationId="{EB68BB96-3C54-47CE-A559-16FC5968EE9F}"/>
          </ac:spMkLst>
        </pc:spChg>
        <pc:spChg chg="add">
          <ac:chgData name="Kalel, Vaibhav" userId="S::vaibhav.kalel@intelizign.com::a7fb12aa-9610-439f-8c24-da96af21593d" providerId="AD" clId="Web-{1BEEA0AF-7A8C-1F70-588B-09218A165FE7}" dt="2024-02-19T10:04:51.683" v="651"/>
          <ac:spMkLst>
            <pc:docMk/>
            <pc:sldMk cId="3786654895" sldId="277"/>
            <ac:spMk id="112" creationId="{A173122F-D466-4F08-90FA-0038F7AC214A}"/>
          </ac:spMkLst>
        </pc:spChg>
        <pc:spChg chg="add">
          <ac:chgData name="Kalel, Vaibhav" userId="S::vaibhav.kalel@intelizign.com::a7fb12aa-9610-439f-8c24-da96af21593d" providerId="AD" clId="Web-{1BEEA0AF-7A8C-1F70-588B-09218A165FE7}" dt="2024-02-19T10:04:51.683" v="651"/>
          <ac:spMkLst>
            <pc:docMk/>
            <pc:sldMk cId="3786654895" sldId="277"/>
            <ac:spMk id="114" creationId="{4A929113-1368-4B1B-9C6F-140F47CBF40E}"/>
          </ac:spMkLst>
        </pc:spChg>
        <pc:spChg chg="add">
          <ac:chgData name="Kalel, Vaibhav" userId="S::vaibhav.kalel@intelizign.com::a7fb12aa-9610-439f-8c24-da96af21593d" providerId="AD" clId="Web-{1BEEA0AF-7A8C-1F70-588B-09218A165FE7}" dt="2024-02-19T10:04:51.683" v="651"/>
          <ac:spMkLst>
            <pc:docMk/>
            <pc:sldMk cId="3786654895" sldId="277"/>
            <ac:spMk id="116" creationId="{C24346C5-B1C8-4C83-846B-122A3B4B2FEE}"/>
          </ac:spMkLst>
        </pc:spChg>
        <pc:spChg chg="add">
          <ac:chgData name="Kalel, Vaibhav" userId="S::vaibhav.kalel@intelizign.com::a7fb12aa-9610-439f-8c24-da96af21593d" providerId="AD" clId="Web-{1BEEA0AF-7A8C-1F70-588B-09218A165FE7}" dt="2024-02-19T10:04:51.683" v="651"/>
          <ac:spMkLst>
            <pc:docMk/>
            <pc:sldMk cId="3786654895" sldId="277"/>
            <ac:spMk id="118" creationId="{0B6C48B2-8296-4312-8901-93BB7735D17B}"/>
          </ac:spMkLst>
        </pc:spChg>
        <pc:grpChg chg="add">
          <ac:chgData name="Kalel, Vaibhav" userId="S::vaibhav.kalel@intelizign.com::a7fb12aa-9610-439f-8c24-da96af21593d" providerId="AD" clId="Web-{1BEEA0AF-7A8C-1F70-588B-09218A165FE7}" dt="2024-02-19T10:04:51.683" v="651"/>
          <ac:grpSpMkLst>
            <pc:docMk/>
            <pc:sldMk cId="3786654895" sldId="277"/>
            <ac:grpSpMk id="11" creationId="{87F0794B-55D3-4D2D-BDE7-4688ED321E42}"/>
          </ac:grpSpMkLst>
        </pc:grpChg>
        <pc:grpChg chg="add">
          <ac:chgData name="Kalel, Vaibhav" userId="S::vaibhav.kalel@intelizign.com::a7fb12aa-9610-439f-8c24-da96af21593d" providerId="AD" clId="Web-{1BEEA0AF-7A8C-1F70-588B-09218A165FE7}" dt="2024-02-19T10:04:51.683" v="651"/>
          <ac:grpSpMkLst>
            <pc:docMk/>
            <pc:sldMk cId="3786654895" sldId="277"/>
            <ac:grpSpMk id="48" creationId="{DA3D4001-286E-4CB2-B293-3058BDDC8221}"/>
          </ac:grpSpMkLst>
        </pc:grpChg>
        <pc:grpChg chg="add">
          <ac:chgData name="Kalel, Vaibhav" userId="S::vaibhav.kalel@intelizign.com::a7fb12aa-9610-439f-8c24-da96af21593d" providerId="AD" clId="Web-{1BEEA0AF-7A8C-1F70-588B-09218A165FE7}" dt="2024-02-19T10:04:51.683" v="651"/>
          <ac:grpSpMkLst>
            <pc:docMk/>
            <pc:sldMk cId="3786654895" sldId="277"/>
            <ac:grpSpMk id="81" creationId="{BDDD9304-3AB6-4BE9-833E-9C1B3EC42182}"/>
          </ac:grpSpMkLst>
        </pc:grpChg>
        <pc:grpChg chg="add">
          <ac:chgData name="Kalel, Vaibhav" userId="S::vaibhav.kalel@intelizign.com::a7fb12aa-9610-439f-8c24-da96af21593d" providerId="AD" clId="Web-{1BEEA0AF-7A8C-1F70-588B-09218A165FE7}" dt="2024-02-19T10:04:51.683" v="651"/>
          <ac:grpSpMkLst>
            <pc:docMk/>
            <pc:sldMk cId="3786654895" sldId="277"/>
            <ac:grpSpMk id="120" creationId="{90F28F7A-4F2F-4C1B-AF1C-A6E7C79532B5}"/>
          </ac:grpSpMkLst>
        </pc:grpChg>
        <pc:picChg chg="add mod ord">
          <ac:chgData name="Kalel, Vaibhav" userId="S::vaibhav.kalel@intelizign.com::a7fb12aa-9610-439f-8c24-da96af21593d" providerId="AD" clId="Web-{1BEEA0AF-7A8C-1F70-588B-09218A165FE7}" dt="2024-02-19T10:04:51.683" v="651"/>
          <ac:picMkLst>
            <pc:docMk/>
            <pc:sldMk cId="3786654895" sldId="277"/>
            <ac:picMk id="4" creationId="{80D2697B-8B70-D0D1-B580-2F70604BBB44}"/>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F65B0-1EA0-4632-9206-B2C3B8EC0DFB}"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C7AB5EE5-20B3-45B5-8263-EC1B330745A2}">
      <dgm:prSet/>
      <dgm:spPr/>
      <dgm:t>
        <a:bodyPr/>
        <a:lstStyle/>
        <a:p>
          <a:pPr rtl="0"/>
          <a:r>
            <a:rPr lang="en-US" b="1" dirty="0">
              <a:latin typeface="Posterama"/>
            </a:rPr>
            <a:t>Introduction to Flux</a:t>
          </a:r>
          <a:r>
            <a:rPr lang="en-US" b="1" dirty="0"/>
            <a:t> Deployment</a:t>
          </a:r>
          <a:endParaRPr lang="en-US" dirty="0"/>
        </a:p>
      </dgm:t>
    </dgm:pt>
    <dgm:pt modelId="{4FBC1456-D2A7-40A8-92B5-35FAA4B212C2}" type="parTrans" cxnId="{03FEFE57-A890-4664-9DEB-8AC25788581E}">
      <dgm:prSet/>
      <dgm:spPr/>
      <dgm:t>
        <a:bodyPr/>
        <a:lstStyle/>
        <a:p>
          <a:endParaRPr lang="en-US"/>
        </a:p>
      </dgm:t>
    </dgm:pt>
    <dgm:pt modelId="{DF468473-5A6B-4DED-B84E-00EEFB957D41}" type="sibTrans" cxnId="{03FEFE57-A890-4664-9DEB-8AC25788581E}">
      <dgm:prSet/>
      <dgm:spPr/>
      <dgm:t>
        <a:bodyPr/>
        <a:lstStyle/>
        <a:p>
          <a:endParaRPr lang="en-US"/>
        </a:p>
      </dgm:t>
    </dgm:pt>
    <dgm:pt modelId="{C0577B56-DB80-4737-8EF8-E2FAD22138D0}">
      <dgm:prSet/>
      <dgm:spPr/>
      <dgm:t>
        <a:bodyPr/>
        <a:lstStyle/>
        <a:p>
          <a:r>
            <a:rPr lang="en-US" b="1" dirty="0"/>
            <a:t>Understanding Flux</a:t>
          </a:r>
          <a:endParaRPr lang="en-US" dirty="0"/>
        </a:p>
      </dgm:t>
    </dgm:pt>
    <dgm:pt modelId="{1B6ABDBE-5527-4CCB-9247-DBB805D283CC}" type="parTrans" cxnId="{49AD1EA3-1D4D-43B5-A99D-06F9A042050F}">
      <dgm:prSet/>
      <dgm:spPr/>
      <dgm:t>
        <a:bodyPr/>
        <a:lstStyle/>
        <a:p>
          <a:endParaRPr lang="en-US"/>
        </a:p>
      </dgm:t>
    </dgm:pt>
    <dgm:pt modelId="{8C919287-389E-48BD-A770-9AD0644462E9}" type="sibTrans" cxnId="{49AD1EA3-1D4D-43B5-A99D-06F9A042050F}">
      <dgm:prSet/>
      <dgm:spPr/>
      <dgm:t>
        <a:bodyPr/>
        <a:lstStyle/>
        <a:p>
          <a:endParaRPr lang="en-US"/>
        </a:p>
      </dgm:t>
    </dgm:pt>
    <dgm:pt modelId="{F311D711-C7CB-40C4-A37C-60BD6EF5CDDC}">
      <dgm:prSet/>
      <dgm:spPr/>
      <dgm:t>
        <a:bodyPr/>
        <a:lstStyle/>
        <a:p>
          <a:r>
            <a:rPr lang="en-US" b="1" dirty="0"/>
            <a:t>Preparing for Deployment</a:t>
          </a:r>
          <a:endParaRPr lang="en-US" dirty="0"/>
        </a:p>
      </dgm:t>
    </dgm:pt>
    <dgm:pt modelId="{15582645-C40F-4B0F-9C15-FDE5DD1201CF}" type="parTrans" cxnId="{90056E3E-FE6F-4B59-B3E9-3BD212DBC0C2}">
      <dgm:prSet/>
      <dgm:spPr/>
      <dgm:t>
        <a:bodyPr/>
        <a:lstStyle/>
        <a:p>
          <a:endParaRPr lang="en-US"/>
        </a:p>
      </dgm:t>
    </dgm:pt>
    <dgm:pt modelId="{2DEF1910-389F-4176-9B56-A3497AB8912B}" type="sibTrans" cxnId="{90056E3E-FE6F-4B59-B3E9-3BD212DBC0C2}">
      <dgm:prSet/>
      <dgm:spPr/>
      <dgm:t>
        <a:bodyPr/>
        <a:lstStyle/>
        <a:p>
          <a:endParaRPr lang="en-US"/>
        </a:p>
      </dgm:t>
    </dgm:pt>
    <dgm:pt modelId="{AC621162-D4A9-4965-9DE0-CD174ED48E4A}">
      <dgm:prSet/>
      <dgm:spPr/>
      <dgm:t>
        <a:bodyPr/>
        <a:lstStyle/>
        <a:p>
          <a:r>
            <a:rPr lang="en-US" b="1" dirty="0"/>
            <a:t>Setting Up Flux</a:t>
          </a:r>
          <a:endParaRPr lang="en-US" dirty="0"/>
        </a:p>
      </dgm:t>
    </dgm:pt>
    <dgm:pt modelId="{C58989A3-9C58-413D-9A9A-C8658AEE5AA5}" type="parTrans" cxnId="{0EDAB144-3903-467F-B110-D1BDEB126D9D}">
      <dgm:prSet/>
      <dgm:spPr/>
      <dgm:t>
        <a:bodyPr/>
        <a:lstStyle/>
        <a:p>
          <a:endParaRPr lang="en-US"/>
        </a:p>
      </dgm:t>
    </dgm:pt>
    <dgm:pt modelId="{161BA99C-26E2-4457-92F9-82BE125D92A7}" type="sibTrans" cxnId="{0EDAB144-3903-467F-B110-D1BDEB126D9D}">
      <dgm:prSet/>
      <dgm:spPr/>
      <dgm:t>
        <a:bodyPr/>
        <a:lstStyle/>
        <a:p>
          <a:endParaRPr lang="en-US"/>
        </a:p>
      </dgm:t>
    </dgm:pt>
    <dgm:pt modelId="{C1DFA5ED-BE96-4BF6-80DA-ED74E9D85CBC}">
      <dgm:prSet phldr="0"/>
      <dgm:spPr/>
      <dgm:t>
        <a:bodyPr/>
        <a:lstStyle/>
        <a:p>
          <a:pPr rtl="0"/>
          <a:r>
            <a:rPr lang="en-US" b="1" dirty="0"/>
            <a:t>Deploying Applications with Flux</a:t>
          </a:r>
        </a:p>
      </dgm:t>
    </dgm:pt>
    <dgm:pt modelId="{212761A9-B159-4702-BF7F-FC8ABE2D3075}" type="parTrans" cxnId="{BD6629D7-1E1C-4075-BF0A-E221E92C11A2}">
      <dgm:prSet/>
      <dgm:spPr/>
    </dgm:pt>
    <dgm:pt modelId="{A32CF539-CFC3-4056-8808-D11F7DA7FC11}" type="sibTrans" cxnId="{BD6629D7-1E1C-4075-BF0A-E221E92C11A2}">
      <dgm:prSet/>
      <dgm:spPr/>
    </dgm:pt>
    <dgm:pt modelId="{E0D35355-F5C1-4B63-9F3A-3976A5F80A09}" type="pres">
      <dgm:prSet presAssocID="{979F65B0-1EA0-4632-9206-B2C3B8EC0DFB}" presName="Name0" presStyleCnt="0">
        <dgm:presLayoutVars>
          <dgm:dir/>
          <dgm:resizeHandles val="exact"/>
        </dgm:presLayoutVars>
      </dgm:prSet>
      <dgm:spPr/>
    </dgm:pt>
    <dgm:pt modelId="{9DE1CC8A-002B-474B-B019-12C8CD2F0CA4}" type="pres">
      <dgm:prSet presAssocID="{C7AB5EE5-20B3-45B5-8263-EC1B330745A2}" presName="node" presStyleLbl="node1" presStyleIdx="0" presStyleCnt="5">
        <dgm:presLayoutVars>
          <dgm:bulletEnabled val="1"/>
        </dgm:presLayoutVars>
      </dgm:prSet>
      <dgm:spPr/>
    </dgm:pt>
    <dgm:pt modelId="{0B7465E9-2F93-4E05-AAD5-BCF958E62B08}" type="pres">
      <dgm:prSet presAssocID="{DF468473-5A6B-4DED-B84E-00EEFB957D41}" presName="sibTrans" presStyleLbl="sibTrans2D1" presStyleIdx="0" presStyleCnt="4"/>
      <dgm:spPr/>
    </dgm:pt>
    <dgm:pt modelId="{7AC15B50-3319-4FFD-B040-56B262520270}" type="pres">
      <dgm:prSet presAssocID="{DF468473-5A6B-4DED-B84E-00EEFB957D41}" presName="connectorText" presStyleLbl="sibTrans2D1" presStyleIdx="0" presStyleCnt="4"/>
      <dgm:spPr/>
    </dgm:pt>
    <dgm:pt modelId="{A1B51F61-725F-43FC-A204-77AAA916D5D7}" type="pres">
      <dgm:prSet presAssocID="{C0577B56-DB80-4737-8EF8-E2FAD22138D0}" presName="node" presStyleLbl="node1" presStyleIdx="1" presStyleCnt="5">
        <dgm:presLayoutVars>
          <dgm:bulletEnabled val="1"/>
        </dgm:presLayoutVars>
      </dgm:prSet>
      <dgm:spPr/>
    </dgm:pt>
    <dgm:pt modelId="{DF1E8E61-30F6-45F2-A161-AFE7BBC1E9B4}" type="pres">
      <dgm:prSet presAssocID="{8C919287-389E-48BD-A770-9AD0644462E9}" presName="sibTrans" presStyleLbl="sibTrans2D1" presStyleIdx="1" presStyleCnt="4"/>
      <dgm:spPr/>
    </dgm:pt>
    <dgm:pt modelId="{6BAA4B07-0E1D-413C-B151-F1F2C94E7120}" type="pres">
      <dgm:prSet presAssocID="{8C919287-389E-48BD-A770-9AD0644462E9}" presName="connectorText" presStyleLbl="sibTrans2D1" presStyleIdx="1" presStyleCnt="4"/>
      <dgm:spPr/>
    </dgm:pt>
    <dgm:pt modelId="{1003DB94-F96D-4A6D-82FF-9A6897959D0A}" type="pres">
      <dgm:prSet presAssocID="{F311D711-C7CB-40C4-A37C-60BD6EF5CDDC}" presName="node" presStyleLbl="node1" presStyleIdx="2" presStyleCnt="5">
        <dgm:presLayoutVars>
          <dgm:bulletEnabled val="1"/>
        </dgm:presLayoutVars>
      </dgm:prSet>
      <dgm:spPr/>
    </dgm:pt>
    <dgm:pt modelId="{991313B4-2135-4199-91F4-F70659374992}" type="pres">
      <dgm:prSet presAssocID="{2DEF1910-389F-4176-9B56-A3497AB8912B}" presName="sibTrans" presStyleLbl="sibTrans2D1" presStyleIdx="2" presStyleCnt="4"/>
      <dgm:spPr/>
    </dgm:pt>
    <dgm:pt modelId="{8E18A254-468D-4F27-A5B1-6D0EEA84CAF4}" type="pres">
      <dgm:prSet presAssocID="{2DEF1910-389F-4176-9B56-A3497AB8912B}" presName="connectorText" presStyleLbl="sibTrans2D1" presStyleIdx="2" presStyleCnt="4"/>
      <dgm:spPr/>
    </dgm:pt>
    <dgm:pt modelId="{384E28B2-F5CC-4B96-B020-0C9209E4BCE8}" type="pres">
      <dgm:prSet presAssocID="{AC621162-D4A9-4965-9DE0-CD174ED48E4A}" presName="node" presStyleLbl="node1" presStyleIdx="3" presStyleCnt="5">
        <dgm:presLayoutVars>
          <dgm:bulletEnabled val="1"/>
        </dgm:presLayoutVars>
      </dgm:prSet>
      <dgm:spPr/>
    </dgm:pt>
    <dgm:pt modelId="{AB623FF9-CA06-4625-92E3-D126FE63C264}" type="pres">
      <dgm:prSet presAssocID="{161BA99C-26E2-4457-92F9-82BE125D92A7}" presName="sibTrans" presStyleLbl="sibTrans2D1" presStyleIdx="3" presStyleCnt="4"/>
      <dgm:spPr/>
    </dgm:pt>
    <dgm:pt modelId="{40347FCF-C243-4CC2-A1C6-9DC74D425A0C}" type="pres">
      <dgm:prSet presAssocID="{161BA99C-26E2-4457-92F9-82BE125D92A7}" presName="connectorText" presStyleLbl="sibTrans2D1" presStyleIdx="3" presStyleCnt="4"/>
      <dgm:spPr/>
    </dgm:pt>
    <dgm:pt modelId="{A4116A40-8421-4050-BFCD-41C4FA99EA0D}" type="pres">
      <dgm:prSet presAssocID="{C1DFA5ED-BE96-4BF6-80DA-ED74E9D85CBC}" presName="node" presStyleLbl="node1" presStyleIdx="4" presStyleCnt="5">
        <dgm:presLayoutVars>
          <dgm:bulletEnabled val="1"/>
        </dgm:presLayoutVars>
      </dgm:prSet>
      <dgm:spPr/>
    </dgm:pt>
  </dgm:ptLst>
  <dgm:cxnLst>
    <dgm:cxn modelId="{2BECCD03-F213-425A-9641-1A5447661049}" type="presOf" srcId="{979F65B0-1EA0-4632-9206-B2C3B8EC0DFB}" destId="{E0D35355-F5C1-4B63-9F3A-3976A5F80A09}" srcOrd="0" destOrd="0" presId="urn:microsoft.com/office/officeart/2005/8/layout/process1"/>
    <dgm:cxn modelId="{2405E704-8C1C-4786-A373-0AB473BE83B6}" type="presOf" srcId="{C7AB5EE5-20B3-45B5-8263-EC1B330745A2}" destId="{9DE1CC8A-002B-474B-B019-12C8CD2F0CA4}" srcOrd="0" destOrd="0" presId="urn:microsoft.com/office/officeart/2005/8/layout/process1"/>
    <dgm:cxn modelId="{D274850A-BB2D-472D-8260-7B72751969D8}" type="presOf" srcId="{8C919287-389E-48BD-A770-9AD0644462E9}" destId="{6BAA4B07-0E1D-413C-B151-F1F2C94E7120}" srcOrd="1" destOrd="0" presId="urn:microsoft.com/office/officeart/2005/8/layout/process1"/>
    <dgm:cxn modelId="{7AE79822-D27A-423D-A9AE-2811191A3491}" type="presOf" srcId="{DF468473-5A6B-4DED-B84E-00EEFB957D41}" destId="{0B7465E9-2F93-4E05-AAD5-BCF958E62B08}" srcOrd="0" destOrd="0" presId="urn:microsoft.com/office/officeart/2005/8/layout/process1"/>
    <dgm:cxn modelId="{DA342A2F-B1B1-44D5-9801-CFAB7B9598FA}" type="presOf" srcId="{161BA99C-26E2-4457-92F9-82BE125D92A7}" destId="{40347FCF-C243-4CC2-A1C6-9DC74D425A0C}" srcOrd="1" destOrd="0" presId="urn:microsoft.com/office/officeart/2005/8/layout/process1"/>
    <dgm:cxn modelId="{317F1D37-FE41-4FE5-AEFC-CC47007EBE56}" type="presOf" srcId="{DF468473-5A6B-4DED-B84E-00EEFB957D41}" destId="{7AC15B50-3319-4FFD-B040-56B262520270}" srcOrd="1" destOrd="0" presId="urn:microsoft.com/office/officeart/2005/8/layout/process1"/>
    <dgm:cxn modelId="{90056E3E-FE6F-4B59-B3E9-3BD212DBC0C2}" srcId="{979F65B0-1EA0-4632-9206-B2C3B8EC0DFB}" destId="{F311D711-C7CB-40C4-A37C-60BD6EF5CDDC}" srcOrd="2" destOrd="0" parTransId="{15582645-C40F-4B0F-9C15-FDE5DD1201CF}" sibTransId="{2DEF1910-389F-4176-9B56-A3497AB8912B}"/>
    <dgm:cxn modelId="{0EDAB144-3903-467F-B110-D1BDEB126D9D}" srcId="{979F65B0-1EA0-4632-9206-B2C3B8EC0DFB}" destId="{AC621162-D4A9-4965-9DE0-CD174ED48E4A}" srcOrd="3" destOrd="0" parTransId="{C58989A3-9C58-413D-9A9A-C8658AEE5AA5}" sibTransId="{161BA99C-26E2-4457-92F9-82BE125D92A7}"/>
    <dgm:cxn modelId="{C9E9A473-C402-4477-AF26-7AC1F8471839}" type="presOf" srcId="{F311D711-C7CB-40C4-A37C-60BD6EF5CDDC}" destId="{1003DB94-F96D-4A6D-82FF-9A6897959D0A}" srcOrd="0" destOrd="0" presId="urn:microsoft.com/office/officeart/2005/8/layout/process1"/>
    <dgm:cxn modelId="{03FEFE57-A890-4664-9DEB-8AC25788581E}" srcId="{979F65B0-1EA0-4632-9206-B2C3B8EC0DFB}" destId="{C7AB5EE5-20B3-45B5-8263-EC1B330745A2}" srcOrd="0" destOrd="0" parTransId="{4FBC1456-D2A7-40A8-92B5-35FAA4B212C2}" sibTransId="{DF468473-5A6B-4DED-B84E-00EEFB957D41}"/>
    <dgm:cxn modelId="{72E97884-D565-4E46-947C-E645488D1462}" type="presOf" srcId="{C0577B56-DB80-4737-8EF8-E2FAD22138D0}" destId="{A1B51F61-725F-43FC-A204-77AAA916D5D7}" srcOrd="0" destOrd="0" presId="urn:microsoft.com/office/officeart/2005/8/layout/process1"/>
    <dgm:cxn modelId="{0F1B0F93-38DD-45A9-A677-FEBF5AF24A11}" type="presOf" srcId="{C1DFA5ED-BE96-4BF6-80DA-ED74E9D85CBC}" destId="{A4116A40-8421-4050-BFCD-41C4FA99EA0D}" srcOrd="0" destOrd="0" presId="urn:microsoft.com/office/officeart/2005/8/layout/process1"/>
    <dgm:cxn modelId="{49AD1EA3-1D4D-43B5-A99D-06F9A042050F}" srcId="{979F65B0-1EA0-4632-9206-B2C3B8EC0DFB}" destId="{C0577B56-DB80-4737-8EF8-E2FAD22138D0}" srcOrd="1" destOrd="0" parTransId="{1B6ABDBE-5527-4CCB-9247-DBB805D283CC}" sibTransId="{8C919287-389E-48BD-A770-9AD0644462E9}"/>
    <dgm:cxn modelId="{83E133B8-AF79-4A5E-96AC-19EBEC7D850B}" type="presOf" srcId="{2DEF1910-389F-4176-9B56-A3497AB8912B}" destId="{991313B4-2135-4199-91F4-F70659374992}" srcOrd="0" destOrd="0" presId="urn:microsoft.com/office/officeart/2005/8/layout/process1"/>
    <dgm:cxn modelId="{62B5E8D2-0292-4765-9B24-12134DEF318D}" type="presOf" srcId="{161BA99C-26E2-4457-92F9-82BE125D92A7}" destId="{AB623FF9-CA06-4625-92E3-D126FE63C264}" srcOrd="0" destOrd="0" presId="urn:microsoft.com/office/officeart/2005/8/layout/process1"/>
    <dgm:cxn modelId="{BD6629D7-1E1C-4075-BF0A-E221E92C11A2}" srcId="{979F65B0-1EA0-4632-9206-B2C3B8EC0DFB}" destId="{C1DFA5ED-BE96-4BF6-80DA-ED74E9D85CBC}" srcOrd="4" destOrd="0" parTransId="{212761A9-B159-4702-BF7F-FC8ABE2D3075}" sibTransId="{A32CF539-CFC3-4056-8808-D11F7DA7FC11}"/>
    <dgm:cxn modelId="{BBA8C4DB-4A48-44D9-9759-49FD162A0CC0}" type="presOf" srcId="{8C919287-389E-48BD-A770-9AD0644462E9}" destId="{DF1E8E61-30F6-45F2-A161-AFE7BBC1E9B4}" srcOrd="0" destOrd="0" presId="urn:microsoft.com/office/officeart/2005/8/layout/process1"/>
    <dgm:cxn modelId="{651E01E3-288F-4185-9E0A-C4AF6941ECF4}" type="presOf" srcId="{2DEF1910-389F-4176-9B56-A3497AB8912B}" destId="{8E18A254-468D-4F27-A5B1-6D0EEA84CAF4}" srcOrd="1" destOrd="0" presId="urn:microsoft.com/office/officeart/2005/8/layout/process1"/>
    <dgm:cxn modelId="{CC5E4DF6-0F59-450B-8D47-DFACEA0F3A61}" type="presOf" srcId="{AC621162-D4A9-4965-9DE0-CD174ED48E4A}" destId="{384E28B2-F5CC-4B96-B020-0C9209E4BCE8}" srcOrd="0" destOrd="0" presId="urn:microsoft.com/office/officeart/2005/8/layout/process1"/>
    <dgm:cxn modelId="{0CA7E638-6E9A-4464-964E-A87F2FA04F59}" type="presParOf" srcId="{E0D35355-F5C1-4B63-9F3A-3976A5F80A09}" destId="{9DE1CC8A-002B-474B-B019-12C8CD2F0CA4}" srcOrd="0" destOrd="0" presId="urn:microsoft.com/office/officeart/2005/8/layout/process1"/>
    <dgm:cxn modelId="{F9A88CFA-F5AD-4E95-AD74-2ECE28C88D21}" type="presParOf" srcId="{E0D35355-F5C1-4B63-9F3A-3976A5F80A09}" destId="{0B7465E9-2F93-4E05-AAD5-BCF958E62B08}" srcOrd="1" destOrd="0" presId="urn:microsoft.com/office/officeart/2005/8/layout/process1"/>
    <dgm:cxn modelId="{1E613736-5B90-4F5B-8C13-5C1E9C4C099F}" type="presParOf" srcId="{0B7465E9-2F93-4E05-AAD5-BCF958E62B08}" destId="{7AC15B50-3319-4FFD-B040-56B262520270}" srcOrd="0" destOrd="0" presId="urn:microsoft.com/office/officeart/2005/8/layout/process1"/>
    <dgm:cxn modelId="{65A3C045-0B28-402C-BAEB-EC101CE2BF3F}" type="presParOf" srcId="{E0D35355-F5C1-4B63-9F3A-3976A5F80A09}" destId="{A1B51F61-725F-43FC-A204-77AAA916D5D7}" srcOrd="2" destOrd="0" presId="urn:microsoft.com/office/officeart/2005/8/layout/process1"/>
    <dgm:cxn modelId="{1129A0BC-9225-4879-8396-9523139FEBC6}" type="presParOf" srcId="{E0D35355-F5C1-4B63-9F3A-3976A5F80A09}" destId="{DF1E8E61-30F6-45F2-A161-AFE7BBC1E9B4}" srcOrd="3" destOrd="0" presId="urn:microsoft.com/office/officeart/2005/8/layout/process1"/>
    <dgm:cxn modelId="{FFFB4261-641D-49F2-B48C-854A56516749}" type="presParOf" srcId="{DF1E8E61-30F6-45F2-A161-AFE7BBC1E9B4}" destId="{6BAA4B07-0E1D-413C-B151-F1F2C94E7120}" srcOrd="0" destOrd="0" presId="urn:microsoft.com/office/officeart/2005/8/layout/process1"/>
    <dgm:cxn modelId="{49341F47-A2B0-4186-A22C-A94EC8547EE2}" type="presParOf" srcId="{E0D35355-F5C1-4B63-9F3A-3976A5F80A09}" destId="{1003DB94-F96D-4A6D-82FF-9A6897959D0A}" srcOrd="4" destOrd="0" presId="urn:microsoft.com/office/officeart/2005/8/layout/process1"/>
    <dgm:cxn modelId="{32278958-852D-47F6-B9B4-FB70C1709B7E}" type="presParOf" srcId="{E0D35355-F5C1-4B63-9F3A-3976A5F80A09}" destId="{991313B4-2135-4199-91F4-F70659374992}" srcOrd="5" destOrd="0" presId="urn:microsoft.com/office/officeart/2005/8/layout/process1"/>
    <dgm:cxn modelId="{34086AD2-0206-42BD-BDA2-DFE25198F07F}" type="presParOf" srcId="{991313B4-2135-4199-91F4-F70659374992}" destId="{8E18A254-468D-4F27-A5B1-6D0EEA84CAF4}" srcOrd="0" destOrd="0" presId="urn:microsoft.com/office/officeart/2005/8/layout/process1"/>
    <dgm:cxn modelId="{1117B7AB-FA71-4743-A37E-43956638FB56}" type="presParOf" srcId="{E0D35355-F5C1-4B63-9F3A-3976A5F80A09}" destId="{384E28B2-F5CC-4B96-B020-0C9209E4BCE8}" srcOrd="6" destOrd="0" presId="urn:microsoft.com/office/officeart/2005/8/layout/process1"/>
    <dgm:cxn modelId="{A4D7E734-5BEE-489E-9F65-ABE1D701A903}" type="presParOf" srcId="{E0D35355-F5C1-4B63-9F3A-3976A5F80A09}" destId="{AB623FF9-CA06-4625-92E3-D126FE63C264}" srcOrd="7" destOrd="0" presId="urn:microsoft.com/office/officeart/2005/8/layout/process1"/>
    <dgm:cxn modelId="{A9AF0B40-92CF-4F4D-BE00-C4FB7691A995}" type="presParOf" srcId="{AB623FF9-CA06-4625-92E3-D126FE63C264}" destId="{40347FCF-C243-4CC2-A1C6-9DC74D425A0C}" srcOrd="0" destOrd="0" presId="urn:microsoft.com/office/officeart/2005/8/layout/process1"/>
    <dgm:cxn modelId="{8A4BD9D7-0979-4880-9A10-5C1712A60DD1}" type="presParOf" srcId="{E0D35355-F5C1-4B63-9F3A-3976A5F80A09}" destId="{A4116A40-8421-4050-BFCD-41C4FA99EA0D}"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185664-DEEE-4379-B5DA-F806112D3E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414A2F-82C3-4E41-B991-DC55E3140CA5}">
      <dgm:prSet/>
      <dgm:spPr/>
      <dgm:t>
        <a:bodyPr/>
        <a:lstStyle/>
        <a:p>
          <a:r>
            <a:rPr lang="en-US" b="1"/>
            <a:t>What is Flux?</a:t>
          </a:r>
          <a:endParaRPr lang="en-US"/>
        </a:p>
      </dgm:t>
    </dgm:pt>
    <dgm:pt modelId="{A42620C0-E912-49C3-9742-8E02CBE409D3}" type="parTrans" cxnId="{F14818E8-867E-4AAC-827A-90E0D873F5AF}">
      <dgm:prSet/>
      <dgm:spPr/>
      <dgm:t>
        <a:bodyPr/>
        <a:lstStyle/>
        <a:p>
          <a:endParaRPr lang="en-US"/>
        </a:p>
      </dgm:t>
    </dgm:pt>
    <dgm:pt modelId="{75EE1460-14FB-44BF-B1DB-6A5EA0078316}" type="sibTrans" cxnId="{F14818E8-867E-4AAC-827A-90E0D873F5AF}">
      <dgm:prSet/>
      <dgm:spPr/>
      <dgm:t>
        <a:bodyPr/>
        <a:lstStyle/>
        <a:p>
          <a:endParaRPr lang="en-US"/>
        </a:p>
      </dgm:t>
    </dgm:pt>
    <dgm:pt modelId="{A63AFB9C-6B3C-4AD6-9963-0596375FFA49}">
      <dgm:prSet/>
      <dgm:spPr/>
      <dgm:t>
        <a:bodyPr/>
        <a:lstStyle/>
        <a:p>
          <a:r>
            <a:rPr lang="en-US"/>
            <a:t>Flux is an open-source continuous delivery and GitOps tool designed specifically for Kubernetes. It acts as an operator that ensures the desired state of your Kubernetes cluster matches the configuration stored in a Git repository. </a:t>
          </a:r>
        </a:p>
      </dgm:t>
    </dgm:pt>
    <dgm:pt modelId="{52F01CA0-60BF-4857-87EA-6C253DA42024}" type="parTrans" cxnId="{F70B0B29-1E40-49C3-A6AA-68B5C085BFFF}">
      <dgm:prSet/>
      <dgm:spPr/>
      <dgm:t>
        <a:bodyPr/>
        <a:lstStyle/>
        <a:p>
          <a:endParaRPr lang="en-US"/>
        </a:p>
      </dgm:t>
    </dgm:pt>
    <dgm:pt modelId="{B32D17AC-48E6-4311-8D3F-7516746F04A3}" type="sibTrans" cxnId="{F70B0B29-1E40-49C3-A6AA-68B5C085BFFF}">
      <dgm:prSet/>
      <dgm:spPr/>
      <dgm:t>
        <a:bodyPr/>
        <a:lstStyle/>
        <a:p>
          <a:endParaRPr lang="en-US"/>
        </a:p>
      </dgm:t>
    </dgm:pt>
    <dgm:pt modelId="{514F343E-0804-49EC-B7B3-19FB07D759C5}">
      <dgm:prSet/>
      <dgm:spPr/>
      <dgm:t>
        <a:bodyPr/>
        <a:lstStyle/>
        <a:p>
          <a:r>
            <a:rPr lang="en-US" b="1"/>
            <a:t>Key Concepts and Components</a:t>
          </a:r>
          <a:endParaRPr lang="en-US"/>
        </a:p>
      </dgm:t>
    </dgm:pt>
    <dgm:pt modelId="{9E407A96-F8CB-4B73-A405-A1680E32FF90}" type="parTrans" cxnId="{06B7C89C-9030-44E8-8E32-AA590B59EED3}">
      <dgm:prSet/>
      <dgm:spPr/>
      <dgm:t>
        <a:bodyPr/>
        <a:lstStyle/>
        <a:p>
          <a:endParaRPr lang="en-US"/>
        </a:p>
      </dgm:t>
    </dgm:pt>
    <dgm:pt modelId="{80E3BC2E-6EC5-4481-9181-B36E30C8D133}" type="sibTrans" cxnId="{06B7C89C-9030-44E8-8E32-AA590B59EED3}">
      <dgm:prSet/>
      <dgm:spPr/>
      <dgm:t>
        <a:bodyPr/>
        <a:lstStyle/>
        <a:p>
          <a:endParaRPr lang="en-US"/>
        </a:p>
      </dgm:t>
    </dgm:pt>
    <dgm:pt modelId="{BD9A436C-F73A-4503-8EF0-AFC1EA136558}">
      <dgm:prSet/>
      <dgm:spPr/>
      <dgm:t>
        <a:bodyPr/>
        <a:lstStyle/>
        <a:p>
          <a:r>
            <a:rPr lang="en-US"/>
            <a:t>1. </a:t>
          </a:r>
          <a:r>
            <a:rPr lang="en-US" b="1"/>
            <a:t>GitOps Workflow</a:t>
          </a:r>
          <a:r>
            <a:rPr lang="en-US"/>
            <a:t>:</a:t>
          </a:r>
        </a:p>
      </dgm:t>
    </dgm:pt>
    <dgm:pt modelId="{F90CBBA8-310E-4A3B-9D2F-AAE73AD1FB37}" type="parTrans" cxnId="{9D031CD4-D63C-4DA1-A37F-E9CB92634B66}">
      <dgm:prSet/>
      <dgm:spPr/>
      <dgm:t>
        <a:bodyPr/>
        <a:lstStyle/>
        <a:p>
          <a:endParaRPr lang="en-US"/>
        </a:p>
      </dgm:t>
    </dgm:pt>
    <dgm:pt modelId="{FF3D994D-4E8E-428B-B117-C4D5B549251C}" type="sibTrans" cxnId="{9D031CD4-D63C-4DA1-A37F-E9CB92634B66}">
      <dgm:prSet/>
      <dgm:spPr/>
      <dgm:t>
        <a:bodyPr/>
        <a:lstStyle/>
        <a:p>
          <a:endParaRPr lang="en-US"/>
        </a:p>
      </dgm:t>
    </dgm:pt>
    <dgm:pt modelId="{DE0FCBF7-5D3B-4AD1-91F6-926FD2A31BE2}">
      <dgm:prSet/>
      <dgm:spPr/>
      <dgm:t>
        <a:bodyPr/>
        <a:lstStyle/>
        <a:p>
          <a:r>
            <a:rPr lang="en-US"/>
            <a:t>Flux employs the GitOps workflow, where all changes to the Kubernetes cluster are driven by Git commits.</a:t>
          </a:r>
        </a:p>
      </dgm:t>
    </dgm:pt>
    <dgm:pt modelId="{B62746D1-DC0E-411A-B9E9-BB03C7929B5E}" type="parTrans" cxnId="{F1908F03-506E-4B85-B95D-5C2C756BAE4D}">
      <dgm:prSet/>
      <dgm:spPr/>
      <dgm:t>
        <a:bodyPr/>
        <a:lstStyle/>
        <a:p>
          <a:endParaRPr lang="en-US"/>
        </a:p>
      </dgm:t>
    </dgm:pt>
    <dgm:pt modelId="{BCF70A6D-A63B-4A9E-B664-D2476D48FB00}" type="sibTrans" cxnId="{F1908F03-506E-4B85-B95D-5C2C756BAE4D}">
      <dgm:prSet/>
      <dgm:spPr/>
      <dgm:t>
        <a:bodyPr/>
        <a:lstStyle/>
        <a:p>
          <a:endParaRPr lang="en-US"/>
        </a:p>
      </dgm:t>
    </dgm:pt>
    <dgm:pt modelId="{3DF03F96-C6EC-413F-97ED-66BA4894B563}">
      <dgm:prSet/>
      <dgm:spPr/>
      <dgm:t>
        <a:bodyPr/>
        <a:lstStyle/>
        <a:p>
          <a:r>
            <a:rPr lang="en-US"/>
            <a:t>Developers push changes to a Git repository, which triggers Flux to reconcile the state of the cluster with the desired state defined in the repository.</a:t>
          </a:r>
        </a:p>
      </dgm:t>
    </dgm:pt>
    <dgm:pt modelId="{44835A1C-7080-4279-BFB1-9EA71B40A242}" type="parTrans" cxnId="{0AD35C72-8898-494E-88E8-AB2F50E22D36}">
      <dgm:prSet/>
      <dgm:spPr/>
      <dgm:t>
        <a:bodyPr/>
        <a:lstStyle/>
        <a:p>
          <a:endParaRPr lang="en-US"/>
        </a:p>
      </dgm:t>
    </dgm:pt>
    <dgm:pt modelId="{FFED63BC-977C-4691-8D04-6A52CE915466}" type="sibTrans" cxnId="{0AD35C72-8898-494E-88E8-AB2F50E22D36}">
      <dgm:prSet/>
      <dgm:spPr/>
      <dgm:t>
        <a:bodyPr/>
        <a:lstStyle/>
        <a:p>
          <a:endParaRPr lang="en-US"/>
        </a:p>
      </dgm:t>
    </dgm:pt>
    <dgm:pt modelId="{D9E30165-6E0A-4A18-B1F0-C53BE34F1B47}" type="pres">
      <dgm:prSet presAssocID="{AF185664-DEEE-4379-B5DA-F806112D3EE5}" presName="root" presStyleCnt="0">
        <dgm:presLayoutVars>
          <dgm:dir/>
          <dgm:resizeHandles val="exact"/>
        </dgm:presLayoutVars>
      </dgm:prSet>
      <dgm:spPr/>
    </dgm:pt>
    <dgm:pt modelId="{A156831F-6571-4ECD-87AF-C7690CA03918}" type="pres">
      <dgm:prSet presAssocID="{BB414A2F-82C3-4E41-B991-DC55E3140CA5}" presName="compNode" presStyleCnt="0"/>
      <dgm:spPr/>
    </dgm:pt>
    <dgm:pt modelId="{B08D56C9-D988-4353-94FB-7229B3E0320E}" type="pres">
      <dgm:prSet presAssocID="{BB414A2F-82C3-4E41-B991-DC55E3140CA5}" presName="bgRect" presStyleLbl="bgShp" presStyleIdx="0" presStyleCnt="6"/>
      <dgm:spPr/>
    </dgm:pt>
    <dgm:pt modelId="{24AFAC45-7BAF-4DD5-9BDE-A76F469F2A06}" type="pres">
      <dgm:prSet presAssocID="{BB414A2F-82C3-4E41-B991-DC55E3140CA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7A4B2B1-32CE-41F8-82AC-D69BE84632F8}" type="pres">
      <dgm:prSet presAssocID="{BB414A2F-82C3-4E41-B991-DC55E3140CA5}" presName="spaceRect" presStyleCnt="0"/>
      <dgm:spPr/>
    </dgm:pt>
    <dgm:pt modelId="{28A4DB0A-A8B5-44C0-B1CC-935E3B9F62C3}" type="pres">
      <dgm:prSet presAssocID="{BB414A2F-82C3-4E41-B991-DC55E3140CA5}" presName="parTx" presStyleLbl="revTx" presStyleIdx="0" presStyleCnt="6">
        <dgm:presLayoutVars>
          <dgm:chMax val="0"/>
          <dgm:chPref val="0"/>
        </dgm:presLayoutVars>
      </dgm:prSet>
      <dgm:spPr/>
    </dgm:pt>
    <dgm:pt modelId="{C207ABBF-B053-4519-BBDC-F65D8C6217ED}" type="pres">
      <dgm:prSet presAssocID="{75EE1460-14FB-44BF-B1DB-6A5EA0078316}" presName="sibTrans" presStyleCnt="0"/>
      <dgm:spPr/>
    </dgm:pt>
    <dgm:pt modelId="{1E567455-DD83-40A9-B2E0-E6539769A741}" type="pres">
      <dgm:prSet presAssocID="{A63AFB9C-6B3C-4AD6-9963-0596375FFA49}" presName="compNode" presStyleCnt="0"/>
      <dgm:spPr/>
    </dgm:pt>
    <dgm:pt modelId="{1748EFCA-F393-4617-A549-E55E06EEEA22}" type="pres">
      <dgm:prSet presAssocID="{A63AFB9C-6B3C-4AD6-9963-0596375FFA49}" presName="bgRect" presStyleLbl="bgShp" presStyleIdx="1" presStyleCnt="6"/>
      <dgm:spPr/>
    </dgm:pt>
    <dgm:pt modelId="{CC34F4DA-DA79-4D2A-9A2D-5CF2DE308ED0}" type="pres">
      <dgm:prSet presAssocID="{A63AFB9C-6B3C-4AD6-9963-0596375FFA4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397E087-0958-41C7-A642-4B00E59EC790}" type="pres">
      <dgm:prSet presAssocID="{A63AFB9C-6B3C-4AD6-9963-0596375FFA49}" presName="spaceRect" presStyleCnt="0"/>
      <dgm:spPr/>
    </dgm:pt>
    <dgm:pt modelId="{6CA14F33-FC1F-4E9B-B6B3-BF4E619D87A3}" type="pres">
      <dgm:prSet presAssocID="{A63AFB9C-6B3C-4AD6-9963-0596375FFA49}" presName="parTx" presStyleLbl="revTx" presStyleIdx="1" presStyleCnt="6">
        <dgm:presLayoutVars>
          <dgm:chMax val="0"/>
          <dgm:chPref val="0"/>
        </dgm:presLayoutVars>
      </dgm:prSet>
      <dgm:spPr/>
    </dgm:pt>
    <dgm:pt modelId="{96747B61-6A47-4E5A-B583-8FC3C385209E}" type="pres">
      <dgm:prSet presAssocID="{B32D17AC-48E6-4311-8D3F-7516746F04A3}" presName="sibTrans" presStyleCnt="0"/>
      <dgm:spPr/>
    </dgm:pt>
    <dgm:pt modelId="{05E8D64C-522F-44F0-9E20-73A2E12823C4}" type="pres">
      <dgm:prSet presAssocID="{514F343E-0804-49EC-B7B3-19FB07D759C5}" presName="compNode" presStyleCnt="0"/>
      <dgm:spPr/>
    </dgm:pt>
    <dgm:pt modelId="{F7E81F3A-1006-468F-8301-705C3701B0BD}" type="pres">
      <dgm:prSet presAssocID="{514F343E-0804-49EC-B7B3-19FB07D759C5}" presName="bgRect" presStyleLbl="bgShp" presStyleIdx="2" presStyleCnt="6"/>
      <dgm:spPr/>
    </dgm:pt>
    <dgm:pt modelId="{03DFA85A-69E3-4EF0-9EA8-4D241EA3186A}" type="pres">
      <dgm:prSet presAssocID="{514F343E-0804-49EC-B7B3-19FB07D759C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A3BBB02-D115-4BB6-A562-56F122FB6563}" type="pres">
      <dgm:prSet presAssocID="{514F343E-0804-49EC-B7B3-19FB07D759C5}" presName="spaceRect" presStyleCnt="0"/>
      <dgm:spPr/>
    </dgm:pt>
    <dgm:pt modelId="{CD8D9CEB-3BB7-4649-BDAD-40BAE2087BE1}" type="pres">
      <dgm:prSet presAssocID="{514F343E-0804-49EC-B7B3-19FB07D759C5}" presName="parTx" presStyleLbl="revTx" presStyleIdx="2" presStyleCnt="6">
        <dgm:presLayoutVars>
          <dgm:chMax val="0"/>
          <dgm:chPref val="0"/>
        </dgm:presLayoutVars>
      </dgm:prSet>
      <dgm:spPr/>
    </dgm:pt>
    <dgm:pt modelId="{A8150BEE-D39C-4CA2-829B-33D315EA544C}" type="pres">
      <dgm:prSet presAssocID="{80E3BC2E-6EC5-4481-9181-B36E30C8D133}" presName="sibTrans" presStyleCnt="0"/>
      <dgm:spPr/>
    </dgm:pt>
    <dgm:pt modelId="{F0AE4733-2F43-4BC3-9616-4E8A8605704D}" type="pres">
      <dgm:prSet presAssocID="{BD9A436C-F73A-4503-8EF0-AFC1EA136558}" presName="compNode" presStyleCnt="0"/>
      <dgm:spPr/>
    </dgm:pt>
    <dgm:pt modelId="{9CB018D8-915E-437E-8F99-B0B1C72F662F}" type="pres">
      <dgm:prSet presAssocID="{BD9A436C-F73A-4503-8EF0-AFC1EA136558}" presName="bgRect" presStyleLbl="bgShp" presStyleIdx="3" presStyleCnt="6"/>
      <dgm:spPr/>
    </dgm:pt>
    <dgm:pt modelId="{38FB6C2E-6A37-4735-9165-79D72792C406}" type="pres">
      <dgm:prSet presAssocID="{BD9A436C-F73A-4503-8EF0-AFC1EA13655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2F20025F-CBD0-42EC-BAE9-05FF3BF3A202}" type="pres">
      <dgm:prSet presAssocID="{BD9A436C-F73A-4503-8EF0-AFC1EA136558}" presName="spaceRect" presStyleCnt="0"/>
      <dgm:spPr/>
    </dgm:pt>
    <dgm:pt modelId="{8319F64B-8D15-4719-BECD-666ED345BF38}" type="pres">
      <dgm:prSet presAssocID="{BD9A436C-F73A-4503-8EF0-AFC1EA136558}" presName="parTx" presStyleLbl="revTx" presStyleIdx="3" presStyleCnt="6">
        <dgm:presLayoutVars>
          <dgm:chMax val="0"/>
          <dgm:chPref val="0"/>
        </dgm:presLayoutVars>
      </dgm:prSet>
      <dgm:spPr/>
    </dgm:pt>
    <dgm:pt modelId="{F3526DDB-3020-42BF-9EF6-250C3BD9EBB8}" type="pres">
      <dgm:prSet presAssocID="{FF3D994D-4E8E-428B-B117-C4D5B549251C}" presName="sibTrans" presStyleCnt="0"/>
      <dgm:spPr/>
    </dgm:pt>
    <dgm:pt modelId="{3405DD4F-C7F3-4CB9-B50F-DAF7063AE40D}" type="pres">
      <dgm:prSet presAssocID="{DE0FCBF7-5D3B-4AD1-91F6-926FD2A31BE2}" presName="compNode" presStyleCnt="0"/>
      <dgm:spPr/>
    </dgm:pt>
    <dgm:pt modelId="{DE2FD92C-4AB5-490F-B33E-575E20AD904A}" type="pres">
      <dgm:prSet presAssocID="{DE0FCBF7-5D3B-4AD1-91F6-926FD2A31BE2}" presName="bgRect" presStyleLbl="bgShp" presStyleIdx="4" presStyleCnt="6"/>
      <dgm:spPr/>
    </dgm:pt>
    <dgm:pt modelId="{5E368B37-3B03-427E-AA0C-401363693358}" type="pres">
      <dgm:prSet presAssocID="{DE0FCBF7-5D3B-4AD1-91F6-926FD2A31BE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03D54ECF-BAD9-477A-9616-1B5883B5AB7C}" type="pres">
      <dgm:prSet presAssocID="{DE0FCBF7-5D3B-4AD1-91F6-926FD2A31BE2}" presName="spaceRect" presStyleCnt="0"/>
      <dgm:spPr/>
    </dgm:pt>
    <dgm:pt modelId="{9E411CFE-B072-4864-9772-D4CD57D99839}" type="pres">
      <dgm:prSet presAssocID="{DE0FCBF7-5D3B-4AD1-91F6-926FD2A31BE2}" presName="parTx" presStyleLbl="revTx" presStyleIdx="4" presStyleCnt="6">
        <dgm:presLayoutVars>
          <dgm:chMax val="0"/>
          <dgm:chPref val="0"/>
        </dgm:presLayoutVars>
      </dgm:prSet>
      <dgm:spPr/>
    </dgm:pt>
    <dgm:pt modelId="{ECEB780E-2995-4CBD-8F2A-A298E1F14E97}" type="pres">
      <dgm:prSet presAssocID="{BCF70A6D-A63B-4A9E-B664-D2476D48FB00}" presName="sibTrans" presStyleCnt="0"/>
      <dgm:spPr/>
    </dgm:pt>
    <dgm:pt modelId="{4D64B4B1-F398-436A-A119-3C9953BC7D94}" type="pres">
      <dgm:prSet presAssocID="{3DF03F96-C6EC-413F-97ED-66BA4894B563}" presName="compNode" presStyleCnt="0"/>
      <dgm:spPr/>
    </dgm:pt>
    <dgm:pt modelId="{C8D87752-0F4E-4AF6-90E8-F4CA1700DCE4}" type="pres">
      <dgm:prSet presAssocID="{3DF03F96-C6EC-413F-97ED-66BA4894B563}" presName="bgRect" presStyleLbl="bgShp" presStyleIdx="5" presStyleCnt="6"/>
      <dgm:spPr/>
    </dgm:pt>
    <dgm:pt modelId="{F3B5BD99-616D-4BF3-B440-CAFCFB5C0524}" type="pres">
      <dgm:prSet presAssocID="{3DF03F96-C6EC-413F-97ED-66BA4894B56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D0C46338-031B-4780-887D-810B79D8B018}" type="pres">
      <dgm:prSet presAssocID="{3DF03F96-C6EC-413F-97ED-66BA4894B563}" presName="spaceRect" presStyleCnt="0"/>
      <dgm:spPr/>
    </dgm:pt>
    <dgm:pt modelId="{07D6EC0F-F24A-435C-B54D-10B3625140F2}" type="pres">
      <dgm:prSet presAssocID="{3DF03F96-C6EC-413F-97ED-66BA4894B563}" presName="parTx" presStyleLbl="revTx" presStyleIdx="5" presStyleCnt="6">
        <dgm:presLayoutVars>
          <dgm:chMax val="0"/>
          <dgm:chPref val="0"/>
        </dgm:presLayoutVars>
      </dgm:prSet>
      <dgm:spPr/>
    </dgm:pt>
  </dgm:ptLst>
  <dgm:cxnLst>
    <dgm:cxn modelId="{F1908F03-506E-4B85-B95D-5C2C756BAE4D}" srcId="{AF185664-DEEE-4379-B5DA-F806112D3EE5}" destId="{DE0FCBF7-5D3B-4AD1-91F6-926FD2A31BE2}" srcOrd="4" destOrd="0" parTransId="{B62746D1-DC0E-411A-B9E9-BB03C7929B5E}" sibTransId="{BCF70A6D-A63B-4A9E-B664-D2476D48FB00}"/>
    <dgm:cxn modelId="{F70B0B29-1E40-49C3-A6AA-68B5C085BFFF}" srcId="{AF185664-DEEE-4379-B5DA-F806112D3EE5}" destId="{A63AFB9C-6B3C-4AD6-9963-0596375FFA49}" srcOrd="1" destOrd="0" parTransId="{52F01CA0-60BF-4857-87EA-6C253DA42024}" sibTransId="{B32D17AC-48E6-4311-8D3F-7516746F04A3}"/>
    <dgm:cxn modelId="{4F45C529-A8FF-40F0-BF36-FB58F2A471AA}" type="presOf" srcId="{A63AFB9C-6B3C-4AD6-9963-0596375FFA49}" destId="{6CA14F33-FC1F-4E9B-B6B3-BF4E619D87A3}" srcOrd="0" destOrd="0" presId="urn:microsoft.com/office/officeart/2018/2/layout/IconVerticalSolidList"/>
    <dgm:cxn modelId="{202D162C-FFC8-40AD-9B11-6EBB3D6D6246}" type="presOf" srcId="{AF185664-DEEE-4379-B5DA-F806112D3EE5}" destId="{D9E30165-6E0A-4A18-B1F0-C53BE34F1B47}" srcOrd="0" destOrd="0" presId="urn:microsoft.com/office/officeart/2018/2/layout/IconVerticalSolidList"/>
    <dgm:cxn modelId="{0AD35C72-8898-494E-88E8-AB2F50E22D36}" srcId="{AF185664-DEEE-4379-B5DA-F806112D3EE5}" destId="{3DF03F96-C6EC-413F-97ED-66BA4894B563}" srcOrd="5" destOrd="0" parTransId="{44835A1C-7080-4279-BFB1-9EA71B40A242}" sibTransId="{FFED63BC-977C-4691-8D04-6A52CE915466}"/>
    <dgm:cxn modelId="{A87FAC52-D154-45F8-9FD4-A5707045C045}" type="presOf" srcId="{BB414A2F-82C3-4E41-B991-DC55E3140CA5}" destId="{28A4DB0A-A8B5-44C0-B1CC-935E3B9F62C3}" srcOrd="0" destOrd="0" presId="urn:microsoft.com/office/officeart/2018/2/layout/IconVerticalSolidList"/>
    <dgm:cxn modelId="{A44FF052-356B-4085-A3BF-6BB6C97289F7}" type="presOf" srcId="{BD9A436C-F73A-4503-8EF0-AFC1EA136558}" destId="{8319F64B-8D15-4719-BECD-666ED345BF38}" srcOrd="0" destOrd="0" presId="urn:microsoft.com/office/officeart/2018/2/layout/IconVerticalSolidList"/>
    <dgm:cxn modelId="{BF22089B-A0E4-4357-88CF-DA57F073174A}" type="presOf" srcId="{DE0FCBF7-5D3B-4AD1-91F6-926FD2A31BE2}" destId="{9E411CFE-B072-4864-9772-D4CD57D99839}" srcOrd="0" destOrd="0" presId="urn:microsoft.com/office/officeart/2018/2/layout/IconVerticalSolidList"/>
    <dgm:cxn modelId="{06B7C89C-9030-44E8-8E32-AA590B59EED3}" srcId="{AF185664-DEEE-4379-B5DA-F806112D3EE5}" destId="{514F343E-0804-49EC-B7B3-19FB07D759C5}" srcOrd="2" destOrd="0" parTransId="{9E407A96-F8CB-4B73-A405-A1680E32FF90}" sibTransId="{80E3BC2E-6EC5-4481-9181-B36E30C8D133}"/>
    <dgm:cxn modelId="{E9084CA0-FDDD-4215-819D-381DDC434112}" type="presOf" srcId="{3DF03F96-C6EC-413F-97ED-66BA4894B563}" destId="{07D6EC0F-F24A-435C-B54D-10B3625140F2}" srcOrd="0" destOrd="0" presId="urn:microsoft.com/office/officeart/2018/2/layout/IconVerticalSolidList"/>
    <dgm:cxn modelId="{9D031CD4-D63C-4DA1-A37F-E9CB92634B66}" srcId="{AF185664-DEEE-4379-B5DA-F806112D3EE5}" destId="{BD9A436C-F73A-4503-8EF0-AFC1EA136558}" srcOrd="3" destOrd="0" parTransId="{F90CBBA8-310E-4A3B-9D2F-AAE73AD1FB37}" sibTransId="{FF3D994D-4E8E-428B-B117-C4D5B549251C}"/>
    <dgm:cxn modelId="{F14818E8-867E-4AAC-827A-90E0D873F5AF}" srcId="{AF185664-DEEE-4379-B5DA-F806112D3EE5}" destId="{BB414A2F-82C3-4E41-B991-DC55E3140CA5}" srcOrd="0" destOrd="0" parTransId="{A42620C0-E912-49C3-9742-8E02CBE409D3}" sibTransId="{75EE1460-14FB-44BF-B1DB-6A5EA0078316}"/>
    <dgm:cxn modelId="{70BEBBF1-EA24-4928-94E6-6FA6C356A1E8}" type="presOf" srcId="{514F343E-0804-49EC-B7B3-19FB07D759C5}" destId="{CD8D9CEB-3BB7-4649-BDAD-40BAE2087BE1}" srcOrd="0" destOrd="0" presId="urn:microsoft.com/office/officeart/2018/2/layout/IconVerticalSolidList"/>
    <dgm:cxn modelId="{6AD23810-711F-4C58-A934-0C54746BF050}" type="presParOf" srcId="{D9E30165-6E0A-4A18-B1F0-C53BE34F1B47}" destId="{A156831F-6571-4ECD-87AF-C7690CA03918}" srcOrd="0" destOrd="0" presId="urn:microsoft.com/office/officeart/2018/2/layout/IconVerticalSolidList"/>
    <dgm:cxn modelId="{8AC83E8C-EE31-4CC7-9933-866C1C999FCD}" type="presParOf" srcId="{A156831F-6571-4ECD-87AF-C7690CA03918}" destId="{B08D56C9-D988-4353-94FB-7229B3E0320E}" srcOrd="0" destOrd="0" presId="urn:microsoft.com/office/officeart/2018/2/layout/IconVerticalSolidList"/>
    <dgm:cxn modelId="{835DE444-629F-4B08-962C-EF29EABD9C9E}" type="presParOf" srcId="{A156831F-6571-4ECD-87AF-C7690CA03918}" destId="{24AFAC45-7BAF-4DD5-9BDE-A76F469F2A06}" srcOrd="1" destOrd="0" presId="urn:microsoft.com/office/officeart/2018/2/layout/IconVerticalSolidList"/>
    <dgm:cxn modelId="{FC0DC110-3429-4BDB-BD25-223B4E709567}" type="presParOf" srcId="{A156831F-6571-4ECD-87AF-C7690CA03918}" destId="{87A4B2B1-32CE-41F8-82AC-D69BE84632F8}" srcOrd="2" destOrd="0" presId="urn:microsoft.com/office/officeart/2018/2/layout/IconVerticalSolidList"/>
    <dgm:cxn modelId="{7B58CDF6-D0C8-448C-B50F-61045329E59B}" type="presParOf" srcId="{A156831F-6571-4ECD-87AF-C7690CA03918}" destId="{28A4DB0A-A8B5-44C0-B1CC-935E3B9F62C3}" srcOrd="3" destOrd="0" presId="urn:microsoft.com/office/officeart/2018/2/layout/IconVerticalSolidList"/>
    <dgm:cxn modelId="{686B06B4-C4B3-4198-896A-210972A69900}" type="presParOf" srcId="{D9E30165-6E0A-4A18-B1F0-C53BE34F1B47}" destId="{C207ABBF-B053-4519-BBDC-F65D8C6217ED}" srcOrd="1" destOrd="0" presId="urn:microsoft.com/office/officeart/2018/2/layout/IconVerticalSolidList"/>
    <dgm:cxn modelId="{9C6FBAE2-D9CD-4CE2-9A95-4F3CE7EE84F6}" type="presParOf" srcId="{D9E30165-6E0A-4A18-B1F0-C53BE34F1B47}" destId="{1E567455-DD83-40A9-B2E0-E6539769A741}" srcOrd="2" destOrd="0" presId="urn:microsoft.com/office/officeart/2018/2/layout/IconVerticalSolidList"/>
    <dgm:cxn modelId="{87C9CD21-3965-415F-B7DE-B6D79E7586FB}" type="presParOf" srcId="{1E567455-DD83-40A9-B2E0-E6539769A741}" destId="{1748EFCA-F393-4617-A549-E55E06EEEA22}" srcOrd="0" destOrd="0" presId="urn:microsoft.com/office/officeart/2018/2/layout/IconVerticalSolidList"/>
    <dgm:cxn modelId="{C9D8CE39-0572-4B98-9D82-9A82BEFE397A}" type="presParOf" srcId="{1E567455-DD83-40A9-B2E0-E6539769A741}" destId="{CC34F4DA-DA79-4D2A-9A2D-5CF2DE308ED0}" srcOrd="1" destOrd="0" presId="urn:microsoft.com/office/officeart/2018/2/layout/IconVerticalSolidList"/>
    <dgm:cxn modelId="{05425852-8CF5-4BF8-825A-C5440DECEBFD}" type="presParOf" srcId="{1E567455-DD83-40A9-B2E0-E6539769A741}" destId="{3397E087-0958-41C7-A642-4B00E59EC790}" srcOrd="2" destOrd="0" presId="urn:microsoft.com/office/officeart/2018/2/layout/IconVerticalSolidList"/>
    <dgm:cxn modelId="{F16D9DF6-053E-433B-98B7-30D0D6FC8674}" type="presParOf" srcId="{1E567455-DD83-40A9-B2E0-E6539769A741}" destId="{6CA14F33-FC1F-4E9B-B6B3-BF4E619D87A3}" srcOrd="3" destOrd="0" presId="urn:microsoft.com/office/officeart/2018/2/layout/IconVerticalSolidList"/>
    <dgm:cxn modelId="{716479CA-CC0C-4FCA-877A-BBF0BEAB2638}" type="presParOf" srcId="{D9E30165-6E0A-4A18-B1F0-C53BE34F1B47}" destId="{96747B61-6A47-4E5A-B583-8FC3C385209E}" srcOrd="3" destOrd="0" presId="urn:microsoft.com/office/officeart/2018/2/layout/IconVerticalSolidList"/>
    <dgm:cxn modelId="{0D3814EF-1081-49FE-8BB1-CBCD29DEFEB1}" type="presParOf" srcId="{D9E30165-6E0A-4A18-B1F0-C53BE34F1B47}" destId="{05E8D64C-522F-44F0-9E20-73A2E12823C4}" srcOrd="4" destOrd="0" presId="urn:microsoft.com/office/officeart/2018/2/layout/IconVerticalSolidList"/>
    <dgm:cxn modelId="{06B9D0BC-5E01-47BD-9DCF-FA9C07920F96}" type="presParOf" srcId="{05E8D64C-522F-44F0-9E20-73A2E12823C4}" destId="{F7E81F3A-1006-468F-8301-705C3701B0BD}" srcOrd="0" destOrd="0" presId="urn:microsoft.com/office/officeart/2018/2/layout/IconVerticalSolidList"/>
    <dgm:cxn modelId="{97A46586-DED9-40A2-BE47-BEA4B262519F}" type="presParOf" srcId="{05E8D64C-522F-44F0-9E20-73A2E12823C4}" destId="{03DFA85A-69E3-4EF0-9EA8-4D241EA3186A}" srcOrd="1" destOrd="0" presId="urn:microsoft.com/office/officeart/2018/2/layout/IconVerticalSolidList"/>
    <dgm:cxn modelId="{3C7FDEF6-839A-48CB-A774-15D7053C76E9}" type="presParOf" srcId="{05E8D64C-522F-44F0-9E20-73A2E12823C4}" destId="{FA3BBB02-D115-4BB6-A562-56F122FB6563}" srcOrd="2" destOrd="0" presId="urn:microsoft.com/office/officeart/2018/2/layout/IconVerticalSolidList"/>
    <dgm:cxn modelId="{815E57CB-DE5D-4C5F-842D-8A536D4996C4}" type="presParOf" srcId="{05E8D64C-522F-44F0-9E20-73A2E12823C4}" destId="{CD8D9CEB-3BB7-4649-BDAD-40BAE2087BE1}" srcOrd="3" destOrd="0" presId="urn:microsoft.com/office/officeart/2018/2/layout/IconVerticalSolidList"/>
    <dgm:cxn modelId="{B394E066-596E-4235-B641-12332E8FDDCD}" type="presParOf" srcId="{D9E30165-6E0A-4A18-B1F0-C53BE34F1B47}" destId="{A8150BEE-D39C-4CA2-829B-33D315EA544C}" srcOrd="5" destOrd="0" presId="urn:microsoft.com/office/officeart/2018/2/layout/IconVerticalSolidList"/>
    <dgm:cxn modelId="{0F95831E-A022-4AFD-A0CE-C6B8D3FE2475}" type="presParOf" srcId="{D9E30165-6E0A-4A18-B1F0-C53BE34F1B47}" destId="{F0AE4733-2F43-4BC3-9616-4E8A8605704D}" srcOrd="6" destOrd="0" presId="urn:microsoft.com/office/officeart/2018/2/layout/IconVerticalSolidList"/>
    <dgm:cxn modelId="{537DF6BE-B1F3-4527-83A4-5448B25DCB74}" type="presParOf" srcId="{F0AE4733-2F43-4BC3-9616-4E8A8605704D}" destId="{9CB018D8-915E-437E-8F99-B0B1C72F662F}" srcOrd="0" destOrd="0" presId="urn:microsoft.com/office/officeart/2018/2/layout/IconVerticalSolidList"/>
    <dgm:cxn modelId="{D5EC67BB-CF5E-4D39-82E7-A4F1DE8304E7}" type="presParOf" srcId="{F0AE4733-2F43-4BC3-9616-4E8A8605704D}" destId="{38FB6C2E-6A37-4735-9165-79D72792C406}" srcOrd="1" destOrd="0" presId="urn:microsoft.com/office/officeart/2018/2/layout/IconVerticalSolidList"/>
    <dgm:cxn modelId="{AECDFE25-4371-47CD-8029-2367329A743B}" type="presParOf" srcId="{F0AE4733-2F43-4BC3-9616-4E8A8605704D}" destId="{2F20025F-CBD0-42EC-BAE9-05FF3BF3A202}" srcOrd="2" destOrd="0" presId="urn:microsoft.com/office/officeart/2018/2/layout/IconVerticalSolidList"/>
    <dgm:cxn modelId="{6B5BCB98-EABE-4349-99E7-93832C201622}" type="presParOf" srcId="{F0AE4733-2F43-4BC3-9616-4E8A8605704D}" destId="{8319F64B-8D15-4719-BECD-666ED345BF38}" srcOrd="3" destOrd="0" presId="urn:microsoft.com/office/officeart/2018/2/layout/IconVerticalSolidList"/>
    <dgm:cxn modelId="{37A0265D-4834-481A-B213-EB16E9B5796F}" type="presParOf" srcId="{D9E30165-6E0A-4A18-B1F0-C53BE34F1B47}" destId="{F3526DDB-3020-42BF-9EF6-250C3BD9EBB8}" srcOrd="7" destOrd="0" presId="urn:microsoft.com/office/officeart/2018/2/layout/IconVerticalSolidList"/>
    <dgm:cxn modelId="{4B2F724E-F0ED-4737-97F5-0AC258B54775}" type="presParOf" srcId="{D9E30165-6E0A-4A18-B1F0-C53BE34F1B47}" destId="{3405DD4F-C7F3-4CB9-B50F-DAF7063AE40D}" srcOrd="8" destOrd="0" presId="urn:microsoft.com/office/officeart/2018/2/layout/IconVerticalSolidList"/>
    <dgm:cxn modelId="{C80A4F9D-427C-4D5D-9ED6-6A49CBC0CC97}" type="presParOf" srcId="{3405DD4F-C7F3-4CB9-B50F-DAF7063AE40D}" destId="{DE2FD92C-4AB5-490F-B33E-575E20AD904A}" srcOrd="0" destOrd="0" presId="urn:microsoft.com/office/officeart/2018/2/layout/IconVerticalSolidList"/>
    <dgm:cxn modelId="{AF4745EF-DC91-464E-BFFA-9002D83E3179}" type="presParOf" srcId="{3405DD4F-C7F3-4CB9-B50F-DAF7063AE40D}" destId="{5E368B37-3B03-427E-AA0C-401363693358}" srcOrd="1" destOrd="0" presId="urn:microsoft.com/office/officeart/2018/2/layout/IconVerticalSolidList"/>
    <dgm:cxn modelId="{6425F28A-1E46-4D3C-B375-E8D8F58D37C3}" type="presParOf" srcId="{3405DD4F-C7F3-4CB9-B50F-DAF7063AE40D}" destId="{03D54ECF-BAD9-477A-9616-1B5883B5AB7C}" srcOrd="2" destOrd="0" presId="urn:microsoft.com/office/officeart/2018/2/layout/IconVerticalSolidList"/>
    <dgm:cxn modelId="{F06C7AB8-7021-4DDE-B13D-1730DE39DF04}" type="presParOf" srcId="{3405DD4F-C7F3-4CB9-B50F-DAF7063AE40D}" destId="{9E411CFE-B072-4864-9772-D4CD57D99839}" srcOrd="3" destOrd="0" presId="urn:microsoft.com/office/officeart/2018/2/layout/IconVerticalSolidList"/>
    <dgm:cxn modelId="{AD78073E-9C3F-4B2D-92D6-844C6F3EF8C8}" type="presParOf" srcId="{D9E30165-6E0A-4A18-B1F0-C53BE34F1B47}" destId="{ECEB780E-2995-4CBD-8F2A-A298E1F14E97}" srcOrd="9" destOrd="0" presId="urn:microsoft.com/office/officeart/2018/2/layout/IconVerticalSolidList"/>
    <dgm:cxn modelId="{5F7AB034-557B-401E-8143-5379F7CC64CA}" type="presParOf" srcId="{D9E30165-6E0A-4A18-B1F0-C53BE34F1B47}" destId="{4D64B4B1-F398-436A-A119-3C9953BC7D94}" srcOrd="10" destOrd="0" presId="urn:microsoft.com/office/officeart/2018/2/layout/IconVerticalSolidList"/>
    <dgm:cxn modelId="{301D2684-BCB0-4E75-B282-44ABBC5DF25F}" type="presParOf" srcId="{4D64B4B1-F398-436A-A119-3C9953BC7D94}" destId="{C8D87752-0F4E-4AF6-90E8-F4CA1700DCE4}" srcOrd="0" destOrd="0" presId="urn:microsoft.com/office/officeart/2018/2/layout/IconVerticalSolidList"/>
    <dgm:cxn modelId="{A25F4A31-79F6-4A25-8825-A22F0C1F7CAF}" type="presParOf" srcId="{4D64B4B1-F398-436A-A119-3C9953BC7D94}" destId="{F3B5BD99-616D-4BF3-B440-CAFCFB5C0524}" srcOrd="1" destOrd="0" presId="urn:microsoft.com/office/officeart/2018/2/layout/IconVerticalSolidList"/>
    <dgm:cxn modelId="{0FAC02D4-83EF-4D43-8051-BABAC915498A}" type="presParOf" srcId="{4D64B4B1-F398-436A-A119-3C9953BC7D94}" destId="{D0C46338-031B-4780-887D-810B79D8B018}" srcOrd="2" destOrd="0" presId="urn:microsoft.com/office/officeart/2018/2/layout/IconVerticalSolidList"/>
    <dgm:cxn modelId="{718622CA-35DD-4CAB-850B-EB9C43D52DE1}" type="presParOf" srcId="{4D64B4B1-F398-436A-A119-3C9953BC7D94}" destId="{07D6EC0F-F24A-435C-B54D-10B3625140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506D2-0E7D-4299-AE3C-F95E3FFBFD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EAB6BE-805E-4903-ABC0-CEC63B20B7D5}">
      <dgm:prSet/>
      <dgm:spPr/>
      <dgm:t>
        <a:bodyPr/>
        <a:lstStyle/>
        <a:p>
          <a:r>
            <a:rPr lang="en-US"/>
            <a:t>To deploy the application we need to push the YAML files created in the previous part. Once we do that, Flux will know about the Git repo of our web application and pull the deployment files from there.</a:t>
          </a:r>
          <a:br>
            <a:rPr lang="en-US"/>
          </a:br>
          <a:r>
            <a:rPr lang="en-US"/>
            <a:t>1. Commit and push the YAML files that are in the application’s repo. Don’t forget to use your GitHub PAT for the password when asking for user and password:</a:t>
          </a:r>
        </a:p>
      </dgm:t>
    </dgm:pt>
    <dgm:pt modelId="{29585B8F-4FCB-406B-831C-48DAB5E6360D}" type="parTrans" cxnId="{EB6F4960-4986-443E-AFC9-CDAB7F132007}">
      <dgm:prSet/>
      <dgm:spPr/>
      <dgm:t>
        <a:bodyPr/>
        <a:lstStyle/>
        <a:p>
          <a:endParaRPr lang="en-US"/>
        </a:p>
      </dgm:t>
    </dgm:pt>
    <dgm:pt modelId="{EB2FC307-C08E-46D0-A4C8-21EEEE8A1686}" type="sibTrans" cxnId="{EB6F4960-4986-443E-AFC9-CDAB7F132007}">
      <dgm:prSet/>
      <dgm:spPr/>
      <dgm:t>
        <a:bodyPr/>
        <a:lstStyle/>
        <a:p>
          <a:endParaRPr lang="en-US"/>
        </a:p>
      </dgm:t>
    </dgm:pt>
    <dgm:pt modelId="{B4EFFB75-71AB-4195-A193-0F40A0987DC9}">
      <dgm:prSet/>
      <dgm:spPr/>
      <dgm:t>
        <a:bodyPr/>
        <a:lstStyle/>
        <a:p>
          <a:r>
            <a:rPr lang="en-US" b="1"/>
            <a:t>$ cd ~/flux-documents</a:t>
          </a:r>
          <a:br>
            <a:rPr lang="en-US"/>
          </a:br>
          <a:br>
            <a:rPr lang="en-US"/>
          </a:br>
          <a:r>
            <a:rPr lang="en-US" b="1"/>
            <a:t>$ git add .</a:t>
          </a:r>
          <a:br>
            <a:rPr lang="en-US"/>
          </a:br>
          <a:br>
            <a:rPr lang="en-US"/>
          </a:br>
          <a:r>
            <a:rPr lang="en-US" b="1"/>
            <a:t>$ git commit -m"Add gitops-demo app info"</a:t>
          </a:r>
          <a:br>
            <a:rPr lang="en-US"/>
          </a:br>
          <a:br>
            <a:rPr lang="en-US"/>
          </a:br>
          <a:r>
            <a:rPr lang="en-US" b="1"/>
            <a:t>$ git push</a:t>
          </a:r>
          <a:endParaRPr lang="en-US"/>
        </a:p>
      </dgm:t>
    </dgm:pt>
    <dgm:pt modelId="{7902C338-C710-45BA-8E5D-9C269649A871}" type="parTrans" cxnId="{81A6C247-A266-4A6C-86DD-3956F0CFE5BE}">
      <dgm:prSet/>
      <dgm:spPr/>
      <dgm:t>
        <a:bodyPr/>
        <a:lstStyle/>
        <a:p>
          <a:endParaRPr lang="en-US"/>
        </a:p>
      </dgm:t>
    </dgm:pt>
    <dgm:pt modelId="{98C3A2BB-4BE5-4E2B-8E81-EB695928B37B}" type="sibTrans" cxnId="{81A6C247-A266-4A6C-86DD-3956F0CFE5BE}">
      <dgm:prSet/>
      <dgm:spPr/>
      <dgm:t>
        <a:bodyPr/>
        <a:lstStyle/>
        <a:p>
          <a:endParaRPr lang="en-US"/>
        </a:p>
      </dgm:t>
    </dgm:pt>
    <dgm:pt modelId="{D295F8CE-0665-4881-9392-9F5839343549}">
      <dgm:prSet/>
      <dgm:spPr/>
      <dgm:t>
        <a:bodyPr/>
        <a:lstStyle/>
        <a:p>
          <a:r>
            <a:rPr lang="en-US"/>
            <a:t>2. It takes a few minutes for Flux to poll GitHub and detect the changes we just made. We can watch for the synchronization process by running this command:</a:t>
          </a:r>
        </a:p>
      </dgm:t>
    </dgm:pt>
    <dgm:pt modelId="{5AC05062-CC04-4E47-AFA4-B7410A44A61E}" type="parTrans" cxnId="{C7534EEB-9229-4D7B-9D9E-8F761E5D2ED5}">
      <dgm:prSet/>
      <dgm:spPr/>
      <dgm:t>
        <a:bodyPr/>
        <a:lstStyle/>
        <a:p>
          <a:endParaRPr lang="en-US"/>
        </a:p>
      </dgm:t>
    </dgm:pt>
    <dgm:pt modelId="{1FAA7F44-BDC9-478C-94AB-68EF506A2711}" type="sibTrans" cxnId="{C7534EEB-9229-4D7B-9D9E-8F761E5D2ED5}">
      <dgm:prSet/>
      <dgm:spPr/>
      <dgm:t>
        <a:bodyPr/>
        <a:lstStyle/>
        <a:p>
          <a:endParaRPr lang="en-US"/>
        </a:p>
      </dgm:t>
    </dgm:pt>
    <dgm:pt modelId="{66DA0D82-E0A7-4C3A-A0D3-9F3E9D30E605}">
      <dgm:prSet/>
      <dgm:spPr/>
      <dgm:t>
        <a:bodyPr/>
        <a:lstStyle/>
        <a:p>
          <a:r>
            <a:rPr lang="en-US" b="1"/>
            <a:t>$ flux get kustomizations –watch</a:t>
          </a:r>
          <a:endParaRPr lang="en-US"/>
        </a:p>
      </dgm:t>
    </dgm:pt>
    <dgm:pt modelId="{71009964-DB26-4194-A9F4-B475DE4EA97A}" type="parTrans" cxnId="{DEABB43B-0F4A-4CF5-B674-15023212D728}">
      <dgm:prSet/>
      <dgm:spPr/>
      <dgm:t>
        <a:bodyPr/>
        <a:lstStyle/>
        <a:p>
          <a:endParaRPr lang="en-US"/>
        </a:p>
      </dgm:t>
    </dgm:pt>
    <dgm:pt modelId="{3E0CD0B6-ABED-40BE-8F37-2C85847604D4}" type="sibTrans" cxnId="{DEABB43B-0F4A-4CF5-B674-15023212D728}">
      <dgm:prSet/>
      <dgm:spPr/>
      <dgm:t>
        <a:bodyPr/>
        <a:lstStyle/>
        <a:p>
          <a:endParaRPr lang="en-US"/>
        </a:p>
      </dgm:t>
    </dgm:pt>
    <dgm:pt modelId="{3BA3071B-57E9-40F0-B3E5-F15AA7A7ECE4}">
      <dgm:prSet/>
      <dgm:spPr/>
      <dgm:t>
        <a:bodyPr/>
        <a:lstStyle/>
        <a:p>
          <a:r>
            <a:rPr lang="en-US" b="1"/>
            <a:t>After a few minutes you should see the success message:</a:t>
          </a:r>
          <a:br>
            <a:rPr lang="en-US" b="1"/>
          </a:br>
          <a:r>
            <a:rPr lang="en-US" b="1"/>
            <a:t>“Applied revision: main/###”</a:t>
          </a:r>
          <a:endParaRPr lang="en-US"/>
        </a:p>
      </dgm:t>
    </dgm:pt>
    <dgm:pt modelId="{9BB1C25A-D673-4ECD-A096-CADC8D1626E7}" type="parTrans" cxnId="{1E078407-DA2D-4EB3-996F-11B09963A2B7}">
      <dgm:prSet/>
      <dgm:spPr/>
      <dgm:t>
        <a:bodyPr/>
        <a:lstStyle/>
        <a:p>
          <a:endParaRPr lang="en-US"/>
        </a:p>
      </dgm:t>
    </dgm:pt>
    <dgm:pt modelId="{488201AB-3CAE-48E6-A771-FC5C4A60FFC0}" type="sibTrans" cxnId="{1E078407-DA2D-4EB3-996F-11B09963A2B7}">
      <dgm:prSet/>
      <dgm:spPr/>
      <dgm:t>
        <a:bodyPr/>
        <a:lstStyle/>
        <a:p>
          <a:endParaRPr lang="en-US"/>
        </a:p>
      </dgm:t>
    </dgm:pt>
    <dgm:pt modelId="{03E75226-34B2-4A62-B2A1-44ECE80CB6F1}" type="pres">
      <dgm:prSet presAssocID="{495506D2-0E7D-4299-AE3C-F95E3FFBFD62}" presName="root" presStyleCnt="0">
        <dgm:presLayoutVars>
          <dgm:dir/>
          <dgm:resizeHandles val="exact"/>
        </dgm:presLayoutVars>
      </dgm:prSet>
      <dgm:spPr/>
    </dgm:pt>
    <dgm:pt modelId="{6533AFDF-27E9-4D3D-97F3-9AACD2685D56}" type="pres">
      <dgm:prSet presAssocID="{C3EAB6BE-805E-4903-ABC0-CEC63B20B7D5}" presName="compNode" presStyleCnt="0"/>
      <dgm:spPr/>
    </dgm:pt>
    <dgm:pt modelId="{33DDBB32-0723-4F73-9F2C-757CD90B779C}" type="pres">
      <dgm:prSet presAssocID="{C3EAB6BE-805E-4903-ABC0-CEC63B20B7D5}" presName="bgRect" presStyleLbl="bgShp" presStyleIdx="0" presStyleCnt="5"/>
      <dgm:spPr/>
    </dgm:pt>
    <dgm:pt modelId="{390A35E3-27F7-486B-8E92-09549515F6B3}" type="pres">
      <dgm:prSet presAssocID="{C3EAB6BE-805E-4903-ABC0-CEC63B20B7D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0B28BD10-F0B8-469E-84B9-75969A8C7428}" type="pres">
      <dgm:prSet presAssocID="{C3EAB6BE-805E-4903-ABC0-CEC63B20B7D5}" presName="spaceRect" presStyleCnt="0"/>
      <dgm:spPr/>
    </dgm:pt>
    <dgm:pt modelId="{09BECB50-2ACA-435C-93D4-F04885E1040C}" type="pres">
      <dgm:prSet presAssocID="{C3EAB6BE-805E-4903-ABC0-CEC63B20B7D5}" presName="parTx" presStyleLbl="revTx" presStyleIdx="0" presStyleCnt="5">
        <dgm:presLayoutVars>
          <dgm:chMax val="0"/>
          <dgm:chPref val="0"/>
        </dgm:presLayoutVars>
      </dgm:prSet>
      <dgm:spPr/>
    </dgm:pt>
    <dgm:pt modelId="{9A4DA7B1-6AF8-455D-9D19-4D6CF207E535}" type="pres">
      <dgm:prSet presAssocID="{EB2FC307-C08E-46D0-A4C8-21EEEE8A1686}" presName="sibTrans" presStyleCnt="0"/>
      <dgm:spPr/>
    </dgm:pt>
    <dgm:pt modelId="{14009C02-A9DF-4AE3-AA47-5B2B3A1812D1}" type="pres">
      <dgm:prSet presAssocID="{B4EFFB75-71AB-4195-A193-0F40A0987DC9}" presName="compNode" presStyleCnt="0"/>
      <dgm:spPr/>
    </dgm:pt>
    <dgm:pt modelId="{4839B0E0-7270-4A1E-9ACB-500404F2E6F6}" type="pres">
      <dgm:prSet presAssocID="{B4EFFB75-71AB-4195-A193-0F40A0987DC9}" presName="bgRect" presStyleLbl="bgShp" presStyleIdx="1" presStyleCnt="5"/>
      <dgm:spPr/>
    </dgm:pt>
    <dgm:pt modelId="{4FB7466C-E1BA-4FE4-B10C-69830EE03EA3}" type="pres">
      <dgm:prSet presAssocID="{B4EFFB75-71AB-4195-A193-0F40A0987DC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7AB129CB-83F9-4F19-BE9F-08FDE14C4529}" type="pres">
      <dgm:prSet presAssocID="{B4EFFB75-71AB-4195-A193-0F40A0987DC9}" presName="spaceRect" presStyleCnt="0"/>
      <dgm:spPr/>
    </dgm:pt>
    <dgm:pt modelId="{304B02A1-F4BE-4E24-8342-51DCD1B725ED}" type="pres">
      <dgm:prSet presAssocID="{B4EFFB75-71AB-4195-A193-0F40A0987DC9}" presName="parTx" presStyleLbl="revTx" presStyleIdx="1" presStyleCnt="5">
        <dgm:presLayoutVars>
          <dgm:chMax val="0"/>
          <dgm:chPref val="0"/>
        </dgm:presLayoutVars>
      </dgm:prSet>
      <dgm:spPr/>
    </dgm:pt>
    <dgm:pt modelId="{7F127957-8AA4-4FF6-86A3-1303C59053F1}" type="pres">
      <dgm:prSet presAssocID="{98C3A2BB-4BE5-4E2B-8E81-EB695928B37B}" presName="sibTrans" presStyleCnt="0"/>
      <dgm:spPr/>
    </dgm:pt>
    <dgm:pt modelId="{161B88F1-0AB7-4A93-A272-7FAF69982AEC}" type="pres">
      <dgm:prSet presAssocID="{D295F8CE-0665-4881-9392-9F5839343549}" presName="compNode" presStyleCnt="0"/>
      <dgm:spPr/>
    </dgm:pt>
    <dgm:pt modelId="{C22472E4-28F7-4003-8970-BB2FFC607267}" type="pres">
      <dgm:prSet presAssocID="{D295F8CE-0665-4881-9392-9F5839343549}" presName="bgRect" presStyleLbl="bgShp" presStyleIdx="2" presStyleCnt="5"/>
      <dgm:spPr/>
    </dgm:pt>
    <dgm:pt modelId="{72F97D34-E4DF-4992-A27E-8CB081ED27B4}" type="pres">
      <dgm:prSet presAssocID="{D295F8CE-0665-4881-9392-9F583934354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DB2E7C29-0C9F-43FC-AEC4-8B4B015C0498}" type="pres">
      <dgm:prSet presAssocID="{D295F8CE-0665-4881-9392-9F5839343549}" presName="spaceRect" presStyleCnt="0"/>
      <dgm:spPr/>
    </dgm:pt>
    <dgm:pt modelId="{D90EA807-7907-4D52-A6C6-569079023131}" type="pres">
      <dgm:prSet presAssocID="{D295F8CE-0665-4881-9392-9F5839343549}" presName="parTx" presStyleLbl="revTx" presStyleIdx="2" presStyleCnt="5">
        <dgm:presLayoutVars>
          <dgm:chMax val="0"/>
          <dgm:chPref val="0"/>
        </dgm:presLayoutVars>
      </dgm:prSet>
      <dgm:spPr/>
    </dgm:pt>
    <dgm:pt modelId="{BEA98E34-610E-4414-A3C7-B28157B54F28}" type="pres">
      <dgm:prSet presAssocID="{1FAA7F44-BDC9-478C-94AB-68EF506A2711}" presName="sibTrans" presStyleCnt="0"/>
      <dgm:spPr/>
    </dgm:pt>
    <dgm:pt modelId="{7D2AE6F2-9127-462E-AC73-79324F1CF5E1}" type="pres">
      <dgm:prSet presAssocID="{66DA0D82-E0A7-4C3A-A0D3-9F3E9D30E605}" presName="compNode" presStyleCnt="0"/>
      <dgm:spPr/>
    </dgm:pt>
    <dgm:pt modelId="{D80B2B98-9B46-40F9-8E09-E1BAE27EB499}" type="pres">
      <dgm:prSet presAssocID="{66DA0D82-E0A7-4C3A-A0D3-9F3E9D30E605}" presName="bgRect" presStyleLbl="bgShp" presStyleIdx="3" presStyleCnt="5"/>
      <dgm:spPr/>
    </dgm:pt>
    <dgm:pt modelId="{9B83BBC0-BD3B-4423-9CF4-98A0DA00989E}" type="pres">
      <dgm:prSet presAssocID="{66DA0D82-E0A7-4C3A-A0D3-9F3E9D30E60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57CBF83-9549-42C5-A73B-23F017945A69}" type="pres">
      <dgm:prSet presAssocID="{66DA0D82-E0A7-4C3A-A0D3-9F3E9D30E605}" presName="spaceRect" presStyleCnt="0"/>
      <dgm:spPr/>
    </dgm:pt>
    <dgm:pt modelId="{9A2D3181-1182-4035-B72F-989BBF2C35CE}" type="pres">
      <dgm:prSet presAssocID="{66DA0D82-E0A7-4C3A-A0D3-9F3E9D30E605}" presName="parTx" presStyleLbl="revTx" presStyleIdx="3" presStyleCnt="5">
        <dgm:presLayoutVars>
          <dgm:chMax val="0"/>
          <dgm:chPref val="0"/>
        </dgm:presLayoutVars>
      </dgm:prSet>
      <dgm:spPr/>
    </dgm:pt>
    <dgm:pt modelId="{1BF9379A-3097-401B-BDF0-693EF1E06609}" type="pres">
      <dgm:prSet presAssocID="{3E0CD0B6-ABED-40BE-8F37-2C85847604D4}" presName="sibTrans" presStyleCnt="0"/>
      <dgm:spPr/>
    </dgm:pt>
    <dgm:pt modelId="{3E28FD8D-BD39-441C-B6DD-A906CB50495B}" type="pres">
      <dgm:prSet presAssocID="{3BA3071B-57E9-40F0-B3E5-F15AA7A7ECE4}" presName="compNode" presStyleCnt="0"/>
      <dgm:spPr/>
    </dgm:pt>
    <dgm:pt modelId="{955F2E5E-1A16-4F2C-9749-A4A73D502D4D}" type="pres">
      <dgm:prSet presAssocID="{3BA3071B-57E9-40F0-B3E5-F15AA7A7ECE4}" presName="bgRect" presStyleLbl="bgShp" presStyleIdx="4" presStyleCnt="5"/>
      <dgm:spPr/>
    </dgm:pt>
    <dgm:pt modelId="{04D01206-7C69-4AE0-B08D-8285F9330DBE}" type="pres">
      <dgm:prSet presAssocID="{3BA3071B-57E9-40F0-B3E5-F15AA7A7ECE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792F8B49-4B80-4EC4-A888-214C9A0D9C5C}" type="pres">
      <dgm:prSet presAssocID="{3BA3071B-57E9-40F0-B3E5-F15AA7A7ECE4}" presName="spaceRect" presStyleCnt="0"/>
      <dgm:spPr/>
    </dgm:pt>
    <dgm:pt modelId="{6FFD96BF-B152-4FB2-99BE-CB8253D54A94}" type="pres">
      <dgm:prSet presAssocID="{3BA3071B-57E9-40F0-B3E5-F15AA7A7ECE4}" presName="parTx" presStyleLbl="revTx" presStyleIdx="4" presStyleCnt="5">
        <dgm:presLayoutVars>
          <dgm:chMax val="0"/>
          <dgm:chPref val="0"/>
        </dgm:presLayoutVars>
      </dgm:prSet>
      <dgm:spPr/>
    </dgm:pt>
  </dgm:ptLst>
  <dgm:cxnLst>
    <dgm:cxn modelId="{1E078407-DA2D-4EB3-996F-11B09963A2B7}" srcId="{495506D2-0E7D-4299-AE3C-F95E3FFBFD62}" destId="{3BA3071B-57E9-40F0-B3E5-F15AA7A7ECE4}" srcOrd="4" destOrd="0" parTransId="{9BB1C25A-D673-4ECD-A096-CADC8D1626E7}" sibTransId="{488201AB-3CAE-48E6-A771-FC5C4A60FFC0}"/>
    <dgm:cxn modelId="{DE442B25-CF39-4862-8F7C-727DCF64F00C}" type="presOf" srcId="{C3EAB6BE-805E-4903-ABC0-CEC63B20B7D5}" destId="{09BECB50-2ACA-435C-93D4-F04885E1040C}" srcOrd="0" destOrd="0" presId="urn:microsoft.com/office/officeart/2018/2/layout/IconVerticalSolidList"/>
    <dgm:cxn modelId="{DEABB43B-0F4A-4CF5-B674-15023212D728}" srcId="{495506D2-0E7D-4299-AE3C-F95E3FFBFD62}" destId="{66DA0D82-E0A7-4C3A-A0D3-9F3E9D30E605}" srcOrd="3" destOrd="0" parTransId="{71009964-DB26-4194-A9F4-B475DE4EA97A}" sibTransId="{3E0CD0B6-ABED-40BE-8F37-2C85847604D4}"/>
    <dgm:cxn modelId="{EB6F4960-4986-443E-AFC9-CDAB7F132007}" srcId="{495506D2-0E7D-4299-AE3C-F95E3FFBFD62}" destId="{C3EAB6BE-805E-4903-ABC0-CEC63B20B7D5}" srcOrd="0" destOrd="0" parTransId="{29585B8F-4FCB-406B-831C-48DAB5E6360D}" sibTransId="{EB2FC307-C08E-46D0-A4C8-21EEEE8A1686}"/>
    <dgm:cxn modelId="{81A6C247-A266-4A6C-86DD-3956F0CFE5BE}" srcId="{495506D2-0E7D-4299-AE3C-F95E3FFBFD62}" destId="{B4EFFB75-71AB-4195-A193-0F40A0987DC9}" srcOrd="1" destOrd="0" parTransId="{7902C338-C710-45BA-8E5D-9C269649A871}" sibTransId="{98C3A2BB-4BE5-4E2B-8E81-EB695928B37B}"/>
    <dgm:cxn modelId="{A52D3A55-1322-44AE-9169-65A39920A519}" type="presOf" srcId="{495506D2-0E7D-4299-AE3C-F95E3FFBFD62}" destId="{03E75226-34B2-4A62-B2A1-44ECE80CB6F1}" srcOrd="0" destOrd="0" presId="urn:microsoft.com/office/officeart/2018/2/layout/IconVerticalSolidList"/>
    <dgm:cxn modelId="{01B119A6-7AD8-40BD-A6D4-1FB740F84E08}" type="presOf" srcId="{66DA0D82-E0A7-4C3A-A0D3-9F3E9D30E605}" destId="{9A2D3181-1182-4035-B72F-989BBF2C35CE}" srcOrd="0" destOrd="0" presId="urn:microsoft.com/office/officeart/2018/2/layout/IconVerticalSolidList"/>
    <dgm:cxn modelId="{76F3C9C6-1475-4E04-8189-669157A7D210}" type="presOf" srcId="{B4EFFB75-71AB-4195-A193-0F40A0987DC9}" destId="{304B02A1-F4BE-4E24-8342-51DCD1B725ED}" srcOrd="0" destOrd="0" presId="urn:microsoft.com/office/officeart/2018/2/layout/IconVerticalSolidList"/>
    <dgm:cxn modelId="{92C894C8-903C-4225-8C24-D39258CB5AE1}" type="presOf" srcId="{3BA3071B-57E9-40F0-B3E5-F15AA7A7ECE4}" destId="{6FFD96BF-B152-4FB2-99BE-CB8253D54A94}" srcOrd="0" destOrd="0" presId="urn:microsoft.com/office/officeart/2018/2/layout/IconVerticalSolidList"/>
    <dgm:cxn modelId="{750DF7EA-3074-4A1D-AD22-BFBD474EB17C}" type="presOf" srcId="{D295F8CE-0665-4881-9392-9F5839343549}" destId="{D90EA807-7907-4D52-A6C6-569079023131}" srcOrd="0" destOrd="0" presId="urn:microsoft.com/office/officeart/2018/2/layout/IconVerticalSolidList"/>
    <dgm:cxn modelId="{C7534EEB-9229-4D7B-9D9E-8F761E5D2ED5}" srcId="{495506D2-0E7D-4299-AE3C-F95E3FFBFD62}" destId="{D295F8CE-0665-4881-9392-9F5839343549}" srcOrd="2" destOrd="0" parTransId="{5AC05062-CC04-4E47-AFA4-B7410A44A61E}" sibTransId="{1FAA7F44-BDC9-478C-94AB-68EF506A2711}"/>
    <dgm:cxn modelId="{10E3CA30-DD99-467C-A890-6234BCD8FCD0}" type="presParOf" srcId="{03E75226-34B2-4A62-B2A1-44ECE80CB6F1}" destId="{6533AFDF-27E9-4D3D-97F3-9AACD2685D56}" srcOrd="0" destOrd="0" presId="urn:microsoft.com/office/officeart/2018/2/layout/IconVerticalSolidList"/>
    <dgm:cxn modelId="{A25AC637-A401-44EA-B18F-699F78D1DF58}" type="presParOf" srcId="{6533AFDF-27E9-4D3D-97F3-9AACD2685D56}" destId="{33DDBB32-0723-4F73-9F2C-757CD90B779C}" srcOrd="0" destOrd="0" presId="urn:microsoft.com/office/officeart/2018/2/layout/IconVerticalSolidList"/>
    <dgm:cxn modelId="{B715EBC1-9972-467D-A5F0-D1BFF8130867}" type="presParOf" srcId="{6533AFDF-27E9-4D3D-97F3-9AACD2685D56}" destId="{390A35E3-27F7-486B-8E92-09549515F6B3}" srcOrd="1" destOrd="0" presId="urn:microsoft.com/office/officeart/2018/2/layout/IconVerticalSolidList"/>
    <dgm:cxn modelId="{62565432-AD5A-430F-A1CD-A4EE2BD8167E}" type="presParOf" srcId="{6533AFDF-27E9-4D3D-97F3-9AACD2685D56}" destId="{0B28BD10-F0B8-469E-84B9-75969A8C7428}" srcOrd="2" destOrd="0" presId="urn:microsoft.com/office/officeart/2018/2/layout/IconVerticalSolidList"/>
    <dgm:cxn modelId="{2E3585D3-0977-44F2-BA0E-0FA67E821C51}" type="presParOf" srcId="{6533AFDF-27E9-4D3D-97F3-9AACD2685D56}" destId="{09BECB50-2ACA-435C-93D4-F04885E1040C}" srcOrd="3" destOrd="0" presId="urn:microsoft.com/office/officeart/2018/2/layout/IconVerticalSolidList"/>
    <dgm:cxn modelId="{0A9B2867-9BA2-4D40-B20E-2FF4B23F5234}" type="presParOf" srcId="{03E75226-34B2-4A62-B2A1-44ECE80CB6F1}" destId="{9A4DA7B1-6AF8-455D-9D19-4D6CF207E535}" srcOrd="1" destOrd="0" presId="urn:microsoft.com/office/officeart/2018/2/layout/IconVerticalSolidList"/>
    <dgm:cxn modelId="{DD698A3B-1D80-48A0-BB0F-E439849C676A}" type="presParOf" srcId="{03E75226-34B2-4A62-B2A1-44ECE80CB6F1}" destId="{14009C02-A9DF-4AE3-AA47-5B2B3A1812D1}" srcOrd="2" destOrd="0" presId="urn:microsoft.com/office/officeart/2018/2/layout/IconVerticalSolidList"/>
    <dgm:cxn modelId="{B5814890-4FDC-4DFF-A885-18C7598A2928}" type="presParOf" srcId="{14009C02-A9DF-4AE3-AA47-5B2B3A1812D1}" destId="{4839B0E0-7270-4A1E-9ACB-500404F2E6F6}" srcOrd="0" destOrd="0" presId="urn:microsoft.com/office/officeart/2018/2/layout/IconVerticalSolidList"/>
    <dgm:cxn modelId="{B0D56F60-937A-4BDE-8902-E2FDE95BDAC4}" type="presParOf" srcId="{14009C02-A9DF-4AE3-AA47-5B2B3A1812D1}" destId="{4FB7466C-E1BA-4FE4-B10C-69830EE03EA3}" srcOrd="1" destOrd="0" presId="urn:microsoft.com/office/officeart/2018/2/layout/IconVerticalSolidList"/>
    <dgm:cxn modelId="{8D6839C1-A160-44CC-A60D-29F3282CF99B}" type="presParOf" srcId="{14009C02-A9DF-4AE3-AA47-5B2B3A1812D1}" destId="{7AB129CB-83F9-4F19-BE9F-08FDE14C4529}" srcOrd="2" destOrd="0" presId="urn:microsoft.com/office/officeart/2018/2/layout/IconVerticalSolidList"/>
    <dgm:cxn modelId="{2DBD565E-3A00-4F65-AC4E-543F5332374C}" type="presParOf" srcId="{14009C02-A9DF-4AE3-AA47-5B2B3A1812D1}" destId="{304B02A1-F4BE-4E24-8342-51DCD1B725ED}" srcOrd="3" destOrd="0" presId="urn:microsoft.com/office/officeart/2018/2/layout/IconVerticalSolidList"/>
    <dgm:cxn modelId="{15F0D890-8932-496D-8376-E992A8744493}" type="presParOf" srcId="{03E75226-34B2-4A62-B2A1-44ECE80CB6F1}" destId="{7F127957-8AA4-4FF6-86A3-1303C59053F1}" srcOrd="3" destOrd="0" presId="urn:microsoft.com/office/officeart/2018/2/layout/IconVerticalSolidList"/>
    <dgm:cxn modelId="{3840FB27-0F1A-4660-A314-734F3C6BC6D8}" type="presParOf" srcId="{03E75226-34B2-4A62-B2A1-44ECE80CB6F1}" destId="{161B88F1-0AB7-4A93-A272-7FAF69982AEC}" srcOrd="4" destOrd="0" presId="urn:microsoft.com/office/officeart/2018/2/layout/IconVerticalSolidList"/>
    <dgm:cxn modelId="{466B4CF6-EEA6-48C9-946B-519E3D316DEE}" type="presParOf" srcId="{161B88F1-0AB7-4A93-A272-7FAF69982AEC}" destId="{C22472E4-28F7-4003-8970-BB2FFC607267}" srcOrd="0" destOrd="0" presId="urn:microsoft.com/office/officeart/2018/2/layout/IconVerticalSolidList"/>
    <dgm:cxn modelId="{21E5E5EC-F86E-4D73-8417-B464147398EF}" type="presParOf" srcId="{161B88F1-0AB7-4A93-A272-7FAF69982AEC}" destId="{72F97D34-E4DF-4992-A27E-8CB081ED27B4}" srcOrd="1" destOrd="0" presId="urn:microsoft.com/office/officeart/2018/2/layout/IconVerticalSolidList"/>
    <dgm:cxn modelId="{DD1CD012-8B1F-48E4-9F51-0FA039513B26}" type="presParOf" srcId="{161B88F1-0AB7-4A93-A272-7FAF69982AEC}" destId="{DB2E7C29-0C9F-43FC-AEC4-8B4B015C0498}" srcOrd="2" destOrd="0" presId="urn:microsoft.com/office/officeart/2018/2/layout/IconVerticalSolidList"/>
    <dgm:cxn modelId="{12CCAE42-2809-444B-B48A-8FD0E9A90D03}" type="presParOf" srcId="{161B88F1-0AB7-4A93-A272-7FAF69982AEC}" destId="{D90EA807-7907-4D52-A6C6-569079023131}" srcOrd="3" destOrd="0" presId="urn:microsoft.com/office/officeart/2018/2/layout/IconVerticalSolidList"/>
    <dgm:cxn modelId="{1FD371CF-BE70-4C5D-83B8-E9A23C4E4CAB}" type="presParOf" srcId="{03E75226-34B2-4A62-B2A1-44ECE80CB6F1}" destId="{BEA98E34-610E-4414-A3C7-B28157B54F28}" srcOrd="5" destOrd="0" presId="urn:microsoft.com/office/officeart/2018/2/layout/IconVerticalSolidList"/>
    <dgm:cxn modelId="{7B652F19-8455-4CE2-89F4-46B3BE118C12}" type="presParOf" srcId="{03E75226-34B2-4A62-B2A1-44ECE80CB6F1}" destId="{7D2AE6F2-9127-462E-AC73-79324F1CF5E1}" srcOrd="6" destOrd="0" presId="urn:microsoft.com/office/officeart/2018/2/layout/IconVerticalSolidList"/>
    <dgm:cxn modelId="{DD63F88E-FE88-4564-A4E9-40007794E83F}" type="presParOf" srcId="{7D2AE6F2-9127-462E-AC73-79324F1CF5E1}" destId="{D80B2B98-9B46-40F9-8E09-E1BAE27EB499}" srcOrd="0" destOrd="0" presId="urn:microsoft.com/office/officeart/2018/2/layout/IconVerticalSolidList"/>
    <dgm:cxn modelId="{5D9B1E8E-AB14-428F-9E49-9CF16E7ADBF1}" type="presParOf" srcId="{7D2AE6F2-9127-462E-AC73-79324F1CF5E1}" destId="{9B83BBC0-BD3B-4423-9CF4-98A0DA00989E}" srcOrd="1" destOrd="0" presId="urn:microsoft.com/office/officeart/2018/2/layout/IconVerticalSolidList"/>
    <dgm:cxn modelId="{225A59C8-C7A2-456F-832D-BF38964FC92C}" type="presParOf" srcId="{7D2AE6F2-9127-462E-AC73-79324F1CF5E1}" destId="{257CBF83-9549-42C5-A73B-23F017945A69}" srcOrd="2" destOrd="0" presId="urn:microsoft.com/office/officeart/2018/2/layout/IconVerticalSolidList"/>
    <dgm:cxn modelId="{98BBB363-643E-48FC-970D-D2470407899D}" type="presParOf" srcId="{7D2AE6F2-9127-462E-AC73-79324F1CF5E1}" destId="{9A2D3181-1182-4035-B72F-989BBF2C35CE}" srcOrd="3" destOrd="0" presId="urn:microsoft.com/office/officeart/2018/2/layout/IconVerticalSolidList"/>
    <dgm:cxn modelId="{5CBCC448-F024-45C0-A09E-19CD4AA4970D}" type="presParOf" srcId="{03E75226-34B2-4A62-B2A1-44ECE80CB6F1}" destId="{1BF9379A-3097-401B-BDF0-693EF1E06609}" srcOrd="7" destOrd="0" presId="urn:microsoft.com/office/officeart/2018/2/layout/IconVerticalSolidList"/>
    <dgm:cxn modelId="{6DA9F675-FFFA-465F-881D-15FB0E046EC7}" type="presParOf" srcId="{03E75226-34B2-4A62-B2A1-44ECE80CB6F1}" destId="{3E28FD8D-BD39-441C-B6DD-A906CB50495B}" srcOrd="8" destOrd="0" presId="urn:microsoft.com/office/officeart/2018/2/layout/IconVerticalSolidList"/>
    <dgm:cxn modelId="{4C8452A2-C49E-4F36-B7CB-92C8E75B1BEE}" type="presParOf" srcId="{3E28FD8D-BD39-441C-B6DD-A906CB50495B}" destId="{955F2E5E-1A16-4F2C-9749-A4A73D502D4D}" srcOrd="0" destOrd="0" presId="urn:microsoft.com/office/officeart/2018/2/layout/IconVerticalSolidList"/>
    <dgm:cxn modelId="{7A06A1BB-C7AB-425F-8F7D-EEFDE508F998}" type="presParOf" srcId="{3E28FD8D-BD39-441C-B6DD-A906CB50495B}" destId="{04D01206-7C69-4AE0-B08D-8285F9330DBE}" srcOrd="1" destOrd="0" presId="urn:microsoft.com/office/officeart/2018/2/layout/IconVerticalSolidList"/>
    <dgm:cxn modelId="{1673EB67-0D84-4C82-B84F-75A6E9B8D2AD}" type="presParOf" srcId="{3E28FD8D-BD39-441C-B6DD-A906CB50495B}" destId="{792F8B49-4B80-4EC4-A888-214C9A0D9C5C}" srcOrd="2" destOrd="0" presId="urn:microsoft.com/office/officeart/2018/2/layout/IconVerticalSolidList"/>
    <dgm:cxn modelId="{5A751655-DF70-45E1-AD65-F0C689B905B0}" type="presParOf" srcId="{3E28FD8D-BD39-441C-B6DD-A906CB50495B}" destId="{6FFD96BF-B152-4FB2-99BE-CB8253D54A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1CC8A-002B-474B-B019-12C8CD2F0CA4}">
      <dsp:nvSpPr>
        <dsp:cNvPr id="0" name=""/>
        <dsp:cNvSpPr/>
      </dsp:nvSpPr>
      <dsp:spPr>
        <a:xfrm>
          <a:off x="5236" y="1351144"/>
          <a:ext cx="1623195" cy="9739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latin typeface="Posterama"/>
            </a:rPr>
            <a:t>Introduction to Flux</a:t>
          </a:r>
          <a:r>
            <a:rPr lang="en-US" sz="1500" b="1" kern="1200" dirty="0"/>
            <a:t> Deployment</a:t>
          </a:r>
          <a:endParaRPr lang="en-US" sz="1500" kern="1200" dirty="0"/>
        </a:p>
      </dsp:txBody>
      <dsp:txXfrm>
        <a:off x="33761" y="1379669"/>
        <a:ext cx="1566145" cy="916867"/>
      </dsp:txXfrm>
    </dsp:sp>
    <dsp:sp modelId="{0B7465E9-2F93-4E05-AAD5-BCF958E62B08}">
      <dsp:nvSpPr>
        <dsp:cNvPr id="0" name=""/>
        <dsp:cNvSpPr/>
      </dsp:nvSpPr>
      <dsp:spPr>
        <a:xfrm>
          <a:off x="1790751" y="1636826"/>
          <a:ext cx="344117" cy="40255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90751" y="1717336"/>
        <a:ext cx="240882" cy="241532"/>
      </dsp:txXfrm>
    </dsp:sp>
    <dsp:sp modelId="{A1B51F61-725F-43FC-A204-77AAA916D5D7}">
      <dsp:nvSpPr>
        <dsp:cNvPr id="0" name=""/>
        <dsp:cNvSpPr/>
      </dsp:nvSpPr>
      <dsp:spPr>
        <a:xfrm>
          <a:off x="2277709" y="1351144"/>
          <a:ext cx="1623195" cy="973917"/>
        </a:xfrm>
        <a:prstGeom prst="roundRect">
          <a:avLst>
            <a:gd name="adj" fmla="val 10000"/>
          </a:avLst>
        </a:prstGeom>
        <a:solidFill>
          <a:schemeClr val="accent2">
            <a:hueOff val="-824553"/>
            <a:satOff val="-626"/>
            <a:lumOff val="-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Understanding Flux</a:t>
          </a:r>
          <a:endParaRPr lang="en-US" sz="1500" kern="1200" dirty="0"/>
        </a:p>
      </dsp:txBody>
      <dsp:txXfrm>
        <a:off x="2306234" y="1379669"/>
        <a:ext cx="1566145" cy="916867"/>
      </dsp:txXfrm>
    </dsp:sp>
    <dsp:sp modelId="{DF1E8E61-30F6-45F2-A161-AFE7BBC1E9B4}">
      <dsp:nvSpPr>
        <dsp:cNvPr id="0" name=""/>
        <dsp:cNvSpPr/>
      </dsp:nvSpPr>
      <dsp:spPr>
        <a:xfrm>
          <a:off x="4063225" y="1636826"/>
          <a:ext cx="344117" cy="402552"/>
        </a:xfrm>
        <a:prstGeom prst="rightArrow">
          <a:avLst>
            <a:gd name="adj1" fmla="val 60000"/>
            <a:gd name="adj2" fmla="val 50000"/>
          </a:avLst>
        </a:prstGeom>
        <a:solidFill>
          <a:schemeClr val="accent2">
            <a:hueOff val="-1099403"/>
            <a:satOff val="-834"/>
            <a:lumOff val="-85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063225" y="1717336"/>
        <a:ext cx="240882" cy="241532"/>
      </dsp:txXfrm>
    </dsp:sp>
    <dsp:sp modelId="{1003DB94-F96D-4A6D-82FF-9A6897959D0A}">
      <dsp:nvSpPr>
        <dsp:cNvPr id="0" name=""/>
        <dsp:cNvSpPr/>
      </dsp:nvSpPr>
      <dsp:spPr>
        <a:xfrm>
          <a:off x="4550183" y="1351144"/>
          <a:ext cx="1623195" cy="973917"/>
        </a:xfrm>
        <a:prstGeom prst="roundRect">
          <a:avLst>
            <a:gd name="adj" fmla="val 10000"/>
          </a:avLst>
        </a:prstGeom>
        <a:solidFill>
          <a:schemeClr val="accent2">
            <a:hueOff val="-1649105"/>
            <a:satOff val="-1252"/>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Preparing for Deployment</a:t>
          </a:r>
          <a:endParaRPr lang="en-US" sz="1500" kern="1200" dirty="0"/>
        </a:p>
      </dsp:txBody>
      <dsp:txXfrm>
        <a:off x="4578708" y="1379669"/>
        <a:ext cx="1566145" cy="916867"/>
      </dsp:txXfrm>
    </dsp:sp>
    <dsp:sp modelId="{991313B4-2135-4199-91F4-F70659374992}">
      <dsp:nvSpPr>
        <dsp:cNvPr id="0" name=""/>
        <dsp:cNvSpPr/>
      </dsp:nvSpPr>
      <dsp:spPr>
        <a:xfrm>
          <a:off x="6335698" y="1636826"/>
          <a:ext cx="344117" cy="402552"/>
        </a:xfrm>
        <a:prstGeom prst="rightArrow">
          <a:avLst>
            <a:gd name="adj1" fmla="val 60000"/>
            <a:gd name="adj2" fmla="val 50000"/>
          </a:avLst>
        </a:prstGeom>
        <a:solidFill>
          <a:schemeClr val="accent2">
            <a:hueOff val="-2198807"/>
            <a:satOff val="-1669"/>
            <a:lumOff val="-169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335698" y="1717336"/>
        <a:ext cx="240882" cy="241532"/>
      </dsp:txXfrm>
    </dsp:sp>
    <dsp:sp modelId="{384E28B2-F5CC-4B96-B020-0C9209E4BCE8}">
      <dsp:nvSpPr>
        <dsp:cNvPr id="0" name=""/>
        <dsp:cNvSpPr/>
      </dsp:nvSpPr>
      <dsp:spPr>
        <a:xfrm>
          <a:off x="6822657" y="1351144"/>
          <a:ext cx="1623195" cy="973917"/>
        </a:xfrm>
        <a:prstGeom prst="roundRect">
          <a:avLst>
            <a:gd name="adj" fmla="val 10000"/>
          </a:avLst>
        </a:prstGeom>
        <a:solidFill>
          <a:schemeClr val="accent2">
            <a:hueOff val="-2473658"/>
            <a:satOff val="-1877"/>
            <a:lumOff val="-19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t>Setting Up Flux</a:t>
          </a:r>
          <a:endParaRPr lang="en-US" sz="1500" kern="1200" dirty="0"/>
        </a:p>
      </dsp:txBody>
      <dsp:txXfrm>
        <a:off x="6851182" y="1379669"/>
        <a:ext cx="1566145" cy="916867"/>
      </dsp:txXfrm>
    </dsp:sp>
    <dsp:sp modelId="{AB623FF9-CA06-4625-92E3-D126FE63C264}">
      <dsp:nvSpPr>
        <dsp:cNvPr id="0" name=""/>
        <dsp:cNvSpPr/>
      </dsp:nvSpPr>
      <dsp:spPr>
        <a:xfrm>
          <a:off x="8608172" y="1636826"/>
          <a:ext cx="344117" cy="402552"/>
        </a:xfrm>
        <a:prstGeom prst="rightArrow">
          <a:avLst>
            <a:gd name="adj1" fmla="val 60000"/>
            <a:gd name="adj2" fmla="val 50000"/>
          </a:avLst>
        </a:prstGeom>
        <a:solidFill>
          <a:schemeClr val="accent2">
            <a:hueOff val="-3298210"/>
            <a:satOff val="-2503"/>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608172" y="1717336"/>
        <a:ext cx="240882" cy="241532"/>
      </dsp:txXfrm>
    </dsp:sp>
    <dsp:sp modelId="{A4116A40-8421-4050-BFCD-41C4FA99EA0D}">
      <dsp:nvSpPr>
        <dsp:cNvPr id="0" name=""/>
        <dsp:cNvSpPr/>
      </dsp:nvSpPr>
      <dsp:spPr>
        <a:xfrm>
          <a:off x="9095131" y="1351144"/>
          <a:ext cx="1623195" cy="973917"/>
        </a:xfrm>
        <a:prstGeom prst="roundRect">
          <a:avLst>
            <a:gd name="adj" fmla="val 10000"/>
          </a:avLst>
        </a:prstGeom>
        <a:solidFill>
          <a:schemeClr val="accent2">
            <a:hueOff val="-3298210"/>
            <a:satOff val="-250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Deploying Applications with Flux</a:t>
          </a:r>
        </a:p>
      </dsp:txBody>
      <dsp:txXfrm>
        <a:off x="9123656" y="1379669"/>
        <a:ext cx="1566145" cy="916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D56C9-D988-4353-94FB-7229B3E0320E}">
      <dsp:nvSpPr>
        <dsp:cNvPr id="0" name=""/>
        <dsp:cNvSpPr/>
      </dsp:nvSpPr>
      <dsp:spPr>
        <a:xfrm>
          <a:off x="0" y="4917"/>
          <a:ext cx="6831118" cy="702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FAC45-7BAF-4DD5-9BDE-A76F469F2A06}">
      <dsp:nvSpPr>
        <dsp:cNvPr id="0" name=""/>
        <dsp:cNvSpPr/>
      </dsp:nvSpPr>
      <dsp:spPr>
        <a:xfrm>
          <a:off x="212575" y="163031"/>
          <a:ext cx="386879" cy="3865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A4DB0A-A8B5-44C0-B1CC-935E3B9F62C3}">
      <dsp:nvSpPr>
        <dsp:cNvPr id="0" name=""/>
        <dsp:cNvSpPr/>
      </dsp:nvSpPr>
      <dsp:spPr>
        <a:xfrm>
          <a:off x="812030" y="4917"/>
          <a:ext cx="5946131" cy="834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17" tIns="88317" rIns="88317" bIns="88317" numCol="1" spcCol="1270" anchor="ctr" anchorCtr="0">
          <a:noAutofit/>
        </a:bodyPr>
        <a:lstStyle/>
        <a:p>
          <a:pPr marL="0" lvl="0" indent="0" algn="l" defTabSz="622300">
            <a:lnSpc>
              <a:spcPct val="90000"/>
            </a:lnSpc>
            <a:spcBef>
              <a:spcPct val="0"/>
            </a:spcBef>
            <a:spcAft>
              <a:spcPct val="35000"/>
            </a:spcAft>
            <a:buNone/>
          </a:pPr>
          <a:r>
            <a:rPr lang="en-US" sz="1400" b="1" kern="1200"/>
            <a:t>What is Flux?</a:t>
          </a:r>
          <a:endParaRPr lang="en-US" sz="1400" kern="1200"/>
        </a:p>
      </dsp:txBody>
      <dsp:txXfrm>
        <a:off x="812030" y="4917"/>
        <a:ext cx="5946131" cy="834491"/>
      </dsp:txXfrm>
    </dsp:sp>
    <dsp:sp modelId="{1748EFCA-F393-4617-A549-E55E06EEEA22}">
      <dsp:nvSpPr>
        <dsp:cNvPr id="0" name=""/>
        <dsp:cNvSpPr/>
      </dsp:nvSpPr>
      <dsp:spPr>
        <a:xfrm>
          <a:off x="0" y="1048032"/>
          <a:ext cx="6831118" cy="702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34F4DA-DA79-4D2A-9A2D-5CF2DE308ED0}">
      <dsp:nvSpPr>
        <dsp:cNvPr id="0" name=""/>
        <dsp:cNvSpPr/>
      </dsp:nvSpPr>
      <dsp:spPr>
        <a:xfrm>
          <a:off x="212575" y="1206146"/>
          <a:ext cx="386879" cy="38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A14F33-FC1F-4E9B-B6B3-BF4E619D87A3}">
      <dsp:nvSpPr>
        <dsp:cNvPr id="0" name=""/>
        <dsp:cNvSpPr/>
      </dsp:nvSpPr>
      <dsp:spPr>
        <a:xfrm>
          <a:off x="812030" y="1048032"/>
          <a:ext cx="5946131" cy="834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17" tIns="88317" rIns="88317" bIns="88317" numCol="1" spcCol="1270" anchor="ctr" anchorCtr="0">
          <a:noAutofit/>
        </a:bodyPr>
        <a:lstStyle/>
        <a:p>
          <a:pPr marL="0" lvl="0" indent="0" algn="l" defTabSz="622300">
            <a:lnSpc>
              <a:spcPct val="90000"/>
            </a:lnSpc>
            <a:spcBef>
              <a:spcPct val="0"/>
            </a:spcBef>
            <a:spcAft>
              <a:spcPct val="35000"/>
            </a:spcAft>
            <a:buNone/>
          </a:pPr>
          <a:r>
            <a:rPr lang="en-US" sz="1400" kern="1200"/>
            <a:t>Flux is an open-source continuous delivery and GitOps tool designed specifically for Kubernetes. It acts as an operator that ensures the desired state of your Kubernetes cluster matches the configuration stored in a Git repository. </a:t>
          </a:r>
        </a:p>
      </dsp:txBody>
      <dsp:txXfrm>
        <a:off x="812030" y="1048032"/>
        <a:ext cx="5946131" cy="834491"/>
      </dsp:txXfrm>
    </dsp:sp>
    <dsp:sp modelId="{F7E81F3A-1006-468F-8301-705C3701B0BD}">
      <dsp:nvSpPr>
        <dsp:cNvPr id="0" name=""/>
        <dsp:cNvSpPr/>
      </dsp:nvSpPr>
      <dsp:spPr>
        <a:xfrm>
          <a:off x="0" y="2091147"/>
          <a:ext cx="6831118" cy="702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FA85A-69E3-4EF0-9EA8-4D241EA3186A}">
      <dsp:nvSpPr>
        <dsp:cNvPr id="0" name=""/>
        <dsp:cNvSpPr/>
      </dsp:nvSpPr>
      <dsp:spPr>
        <a:xfrm>
          <a:off x="212575" y="2249261"/>
          <a:ext cx="386879" cy="38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8D9CEB-3BB7-4649-BDAD-40BAE2087BE1}">
      <dsp:nvSpPr>
        <dsp:cNvPr id="0" name=""/>
        <dsp:cNvSpPr/>
      </dsp:nvSpPr>
      <dsp:spPr>
        <a:xfrm>
          <a:off x="812030" y="2091147"/>
          <a:ext cx="5946131" cy="834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17" tIns="88317" rIns="88317" bIns="88317" numCol="1" spcCol="1270" anchor="ctr" anchorCtr="0">
          <a:noAutofit/>
        </a:bodyPr>
        <a:lstStyle/>
        <a:p>
          <a:pPr marL="0" lvl="0" indent="0" algn="l" defTabSz="622300">
            <a:lnSpc>
              <a:spcPct val="90000"/>
            </a:lnSpc>
            <a:spcBef>
              <a:spcPct val="0"/>
            </a:spcBef>
            <a:spcAft>
              <a:spcPct val="35000"/>
            </a:spcAft>
            <a:buNone/>
          </a:pPr>
          <a:r>
            <a:rPr lang="en-US" sz="1400" b="1" kern="1200"/>
            <a:t>Key Concepts and Components</a:t>
          </a:r>
          <a:endParaRPr lang="en-US" sz="1400" kern="1200"/>
        </a:p>
      </dsp:txBody>
      <dsp:txXfrm>
        <a:off x="812030" y="2091147"/>
        <a:ext cx="5946131" cy="834491"/>
      </dsp:txXfrm>
    </dsp:sp>
    <dsp:sp modelId="{9CB018D8-915E-437E-8F99-B0B1C72F662F}">
      <dsp:nvSpPr>
        <dsp:cNvPr id="0" name=""/>
        <dsp:cNvSpPr/>
      </dsp:nvSpPr>
      <dsp:spPr>
        <a:xfrm>
          <a:off x="0" y="3134261"/>
          <a:ext cx="6831118" cy="702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FB6C2E-6A37-4735-9165-79D72792C406}">
      <dsp:nvSpPr>
        <dsp:cNvPr id="0" name=""/>
        <dsp:cNvSpPr/>
      </dsp:nvSpPr>
      <dsp:spPr>
        <a:xfrm>
          <a:off x="212575" y="3292376"/>
          <a:ext cx="386879" cy="3865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19F64B-8D15-4719-BECD-666ED345BF38}">
      <dsp:nvSpPr>
        <dsp:cNvPr id="0" name=""/>
        <dsp:cNvSpPr/>
      </dsp:nvSpPr>
      <dsp:spPr>
        <a:xfrm>
          <a:off x="812030" y="3134261"/>
          <a:ext cx="5946131" cy="834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17" tIns="88317" rIns="88317" bIns="88317" numCol="1" spcCol="1270" anchor="ctr" anchorCtr="0">
          <a:noAutofit/>
        </a:bodyPr>
        <a:lstStyle/>
        <a:p>
          <a:pPr marL="0" lvl="0" indent="0" algn="l" defTabSz="622300">
            <a:lnSpc>
              <a:spcPct val="90000"/>
            </a:lnSpc>
            <a:spcBef>
              <a:spcPct val="0"/>
            </a:spcBef>
            <a:spcAft>
              <a:spcPct val="35000"/>
            </a:spcAft>
            <a:buNone/>
          </a:pPr>
          <a:r>
            <a:rPr lang="en-US" sz="1400" kern="1200"/>
            <a:t>1. </a:t>
          </a:r>
          <a:r>
            <a:rPr lang="en-US" sz="1400" b="1" kern="1200"/>
            <a:t>GitOps Workflow</a:t>
          </a:r>
          <a:r>
            <a:rPr lang="en-US" sz="1400" kern="1200"/>
            <a:t>:</a:t>
          </a:r>
        </a:p>
      </dsp:txBody>
      <dsp:txXfrm>
        <a:off x="812030" y="3134261"/>
        <a:ext cx="5946131" cy="834491"/>
      </dsp:txXfrm>
    </dsp:sp>
    <dsp:sp modelId="{DE2FD92C-4AB5-490F-B33E-575E20AD904A}">
      <dsp:nvSpPr>
        <dsp:cNvPr id="0" name=""/>
        <dsp:cNvSpPr/>
      </dsp:nvSpPr>
      <dsp:spPr>
        <a:xfrm>
          <a:off x="0" y="4177376"/>
          <a:ext cx="6831118" cy="702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68B37-3B03-427E-AA0C-401363693358}">
      <dsp:nvSpPr>
        <dsp:cNvPr id="0" name=""/>
        <dsp:cNvSpPr/>
      </dsp:nvSpPr>
      <dsp:spPr>
        <a:xfrm>
          <a:off x="212575" y="4335491"/>
          <a:ext cx="386879" cy="3865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11CFE-B072-4864-9772-D4CD57D99839}">
      <dsp:nvSpPr>
        <dsp:cNvPr id="0" name=""/>
        <dsp:cNvSpPr/>
      </dsp:nvSpPr>
      <dsp:spPr>
        <a:xfrm>
          <a:off x="812030" y="4177376"/>
          <a:ext cx="5946131" cy="834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17" tIns="88317" rIns="88317" bIns="88317" numCol="1" spcCol="1270" anchor="ctr" anchorCtr="0">
          <a:noAutofit/>
        </a:bodyPr>
        <a:lstStyle/>
        <a:p>
          <a:pPr marL="0" lvl="0" indent="0" algn="l" defTabSz="622300">
            <a:lnSpc>
              <a:spcPct val="90000"/>
            </a:lnSpc>
            <a:spcBef>
              <a:spcPct val="0"/>
            </a:spcBef>
            <a:spcAft>
              <a:spcPct val="35000"/>
            </a:spcAft>
            <a:buNone/>
          </a:pPr>
          <a:r>
            <a:rPr lang="en-US" sz="1400" kern="1200"/>
            <a:t>Flux employs the GitOps workflow, where all changes to the Kubernetes cluster are driven by Git commits.</a:t>
          </a:r>
        </a:p>
      </dsp:txBody>
      <dsp:txXfrm>
        <a:off x="812030" y="4177376"/>
        <a:ext cx="5946131" cy="834491"/>
      </dsp:txXfrm>
    </dsp:sp>
    <dsp:sp modelId="{C8D87752-0F4E-4AF6-90E8-F4CA1700DCE4}">
      <dsp:nvSpPr>
        <dsp:cNvPr id="0" name=""/>
        <dsp:cNvSpPr/>
      </dsp:nvSpPr>
      <dsp:spPr>
        <a:xfrm>
          <a:off x="0" y="5220491"/>
          <a:ext cx="6831118" cy="7027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5BD99-616D-4BF3-B440-CAFCFB5C0524}">
      <dsp:nvSpPr>
        <dsp:cNvPr id="0" name=""/>
        <dsp:cNvSpPr/>
      </dsp:nvSpPr>
      <dsp:spPr>
        <a:xfrm>
          <a:off x="212575" y="5378606"/>
          <a:ext cx="386879" cy="3865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6EC0F-F24A-435C-B54D-10B3625140F2}">
      <dsp:nvSpPr>
        <dsp:cNvPr id="0" name=""/>
        <dsp:cNvSpPr/>
      </dsp:nvSpPr>
      <dsp:spPr>
        <a:xfrm>
          <a:off x="812030" y="5220491"/>
          <a:ext cx="5946131" cy="834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17" tIns="88317" rIns="88317" bIns="88317" numCol="1" spcCol="1270" anchor="ctr" anchorCtr="0">
          <a:noAutofit/>
        </a:bodyPr>
        <a:lstStyle/>
        <a:p>
          <a:pPr marL="0" lvl="0" indent="0" algn="l" defTabSz="622300">
            <a:lnSpc>
              <a:spcPct val="90000"/>
            </a:lnSpc>
            <a:spcBef>
              <a:spcPct val="0"/>
            </a:spcBef>
            <a:spcAft>
              <a:spcPct val="35000"/>
            </a:spcAft>
            <a:buNone/>
          </a:pPr>
          <a:r>
            <a:rPr lang="en-US" sz="1400" kern="1200"/>
            <a:t>Developers push changes to a Git repository, which triggers Flux to reconcile the state of the cluster with the desired state defined in the repository.</a:t>
          </a:r>
        </a:p>
      </dsp:txBody>
      <dsp:txXfrm>
        <a:off x="812030" y="5220491"/>
        <a:ext cx="5946131" cy="834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DBB32-0723-4F73-9F2C-757CD90B779C}">
      <dsp:nvSpPr>
        <dsp:cNvPr id="0" name=""/>
        <dsp:cNvSpPr/>
      </dsp:nvSpPr>
      <dsp:spPr>
        <a:xfrm>
          <a:off x="0" y="7688"/>
          <a:ext cx="7691440" cy="6859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A35E3-27F7-486B-8E92-09549515F6B3}">
      <dsp:nvSpPr>
        <dsp:cNvPr id="0" name=""/>
        <dsp:cNvSpPr/>
      </dsp:nvSpPr>
      <dsp:spPr>
        <a:xfrm>
          <a:off x="207485" y="162016"/>
          <a:ext cx="377615" cy="377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ECB50-2ACA-435C-93D4-F04885E1040C}">
      <dsp:nvSpPr>
        <dsp:cNvPr id="0" name=""/>
        <dsp:cNvSpPr/>
      </dsp:nvSpPr>
      <dsp:spPr>
        <a:xfrm>
          <a:off x="792587" y="7688"/>
          <a:ext cx="6721439" cy="100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19" tIns="106619" rIns="106619" bIns="106619" numCol="1" spcCol="1270" anchor="ctr" anchorCtr="0">
          <a:noAutofit/>
        </a:bodyPr>
        <a:lstStyle/>
        <a:p>
          <a:pPr marL="0" lvl="0" indent="0" algn="l" defTabSz="622300">
            <a:lnSpc>
              <a:spcPct val="90000"/>
            </a:lnSpc>
            <a:spcBef>
              <a:spcPct val="0"/>
            </a:spcBef>
            <a:spcAft>
              <a:spcPct val="35000"/>
            </a:spcAft>
            <a:buNone/>
          </a:pPr>
          <a:r>
            <a:rPr lang="en-US" sz="1400" kern="1200"/>
            <a:t>To deploy the application we need to push the YAML files created in the previous part. Once we do that, Flux will know about the Git repo of our web application and pull the deployment files from there.</a:t>
          </a:r>
          <a:br>
            <a:rPr lang="en-US" sz="1400" kern="1200"/>
          </a:br>
          <a:r>
            <a:rPr lang="en-US" sz="1400" kern="1200"/>
            <a:t>1. Commit and push the YAML files that are in the application’s repo. Don’t forget to use your GitHub PAT for the password when asking for user and password:</a:t>
          </a:r>
        </a:p>
      </dsp:txBody>
      <dsp:txXfrm>
        <a:off x="792587" y="7688"/>
        <a:ext cx="6721439" cy="1007420"/>
      </dsp:txXfrm>
    </dsp:sp>
    <dsp:sp modelId="{4839B0E0-7270-4A1E-9ACB-500404F2E6F6}">
      <dsp:nvSpPr>
        <dsp:cNvPr id="0" name=""/>
        <dsp:cNvSpPr/>
      </dsp:nvSpPr>
      <dsp:spPr>
        <a:xfrm>
          <a:off x="0" y="1266964"/>
          <a:ext cx="7691440" cy="6859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7466C-E1BA-4FE4-B10C-69830EE03EA3}">
      <dsp:nvSpPr>
        <dsp:cNvPr id="0" name=""/>
        <dsp:cNvSpPr/>
      </dsp:nvSpPr>
      <dsp:spPr>
        <a:xfrm>
          <a:off x="207485" y="1421292"/>
          <a:ext cx="377615" cy="377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B02A1-F4BE-4E24-8342-51DCD1B725ED}">
      <dsp:nvSpPr>
        <dsp:cNvPr id="0" name=""/>
        <dsp:cNvSpPr/>
      </dsp:nvSpPr>
      <dsp:spPr>
        <a:xfrm>
          <a:off x="792587" y="1266964"/>
          <a:ext cx="6721439" cy="100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19" tIns="106619" rIns="106619" bIns="106619" numCol="1" spcCol="1270" anchor="ctr" anchorCtr="0">
          <a:noAutofit/>
        </a:bodyPr>
        <a:lstStyle/>
        <a:p>
          <a:pPr marL="0" lvl="0" indent="0" algn="l" defTabSz="622300">
            <a:lnSpc>
              <a:spcPct val="90000"/>
            </a:lnSpc>
            <a:spcBef>
              <a:spcPct val="0"/>
            </a:spcBef>
            <a:spcAft>
              <a:spcPct val="35000"/>
            </a:spcAft>
            <a:buNone/>
          </a:pPr>
          <a:r>
            <a:rPr lang="en-US" sz="1400" b="1" kern="1200"/>
            <a:t>$ cd ~/flux-documents</a:t>
          </a:r>
          <a:br>
            <a:rPr lang="en-US" sz="1400" kern="1200"/>
          </a:br>
          <a:br>
            <a:rPr lang="en-US" sz="1400" kern="1200"/>
          </a:br>
          <a:r>
            <a:rPr lang="en-US" sz="1400" b="1" kern="1200"/>
            <a:t>$ git add .</a:t>
          </a:r>
          <a:br>
            <a:rPr lang="en-US" sz="1400" kern="1200"/>
          </a:br>
          <a:br>
            <a:rPr lang="en-US" sz="1400" kern="1200"/>
          </a:br>
          <a:r>
            <a:rPr lang="en-US" sz="1400" b="1" kern="1200"/>
            <a:t>$ git commit -m"Add gitops-demo app info"</a:t>
          </a:r>
          <a:br>
            <a:rPr lang="en-US" sz="1400" kern="1200"/>
          </a:br>
          <a:br>
            <a:rPr lang="en-US" sz="1400" kern="1200"/>
          </a:br>
          <a:r>
            <a:rPr lang="en-US" sz="1400" b="1" kern="1200"/>
            <a:t>$ git push</a:t>
          </a:r>
          <a:endParaRPr lang="en-US" sz="1400" kern="1200"/>
        </a:p>
      </dsp:txBody>
      <dsp:txXfrm>
        <a:off x="792587" y="1266964"/>
        <a:ext cx="6721439" cy="1007420"/>
      </dsp:txXfrm>
    </dsp:sp>
    <dsp:sp modelId="{C22472E4-28F7-4003-8970-BB2FFC607267}">
      <dsp:nvSpPr>
        <dsp:cNvPr id="0" name=""/>
        <dsp:cNvSpPr/>
      </dsp:nvSpPr>
      <dsp:spPr>
        <a:xfrm>
          <a:off x="0" y="2526240"/>
          <a:ext cx="7691440" cy="6859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97D34-E4DF-4992-A27E-8CB081ED27B4}">
      <dsp:nvSpPr>
        <dsp:cNvPr id="0" name=""/>
        <dsp:cNvSpPr/>
      </dsp:nvSpPr>
      <dsp:spPr>
        <a:xfrm>
          <a:off x="207485" y="2680568"/>
          <a:ext cx="377615" cy="377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0EA807-7907-4D52-A6C6-569079023131}">
      <dsp:nvSpPr>
        <dsp:cNvPr id="0" name=""/>
        <dsp:cNvSpPr/>
      </dsp:nvSpPr>
      <dsp:spPr>
        <a:xfrm>
          <a:off x="792587" y="2526240"/>
          <a:ext cx="6721439" cy="100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19" tIns="106619" rIns="106619" bIns="106619" numCol="1" spcCol="1270" anchor="ctr" anchorCtr="0">
          <a:noAutofit/>
        </a:bodyPr>
        <a:lstStyle/>
        <a:p>
          <a:pPr marL="0" lvl="0" indent="0" algn="l" defTabSz="622300">
            <a:lnSpc>
              <a:spcPct val="90000"/>
            </a:lnSpc>
            <a:spcBef>
              <a:spcPct val="0"/>
            </a:spcBef>
            <a:spcAft>
              <a:spcPct val="35000"/>
            </a:spcAft>
            <a:buNone/>
          </a:pPr>
          <a:r>
            <a:rPr lang="en-US" sz="1400" kern="1200"/>
            <a:t>2. It takes a few minutes for Flux to poll GitHub and detect the changes we just made. We can watch for the synchronization process by running this command:</a:t>
          </a:r>
        </a:p>
      </dsp:txBody>
      <dsp:txXfrm>
        <a:off x="792587" y="2526240"/>
        <a:ext cx="6721439" cy="1007420"/>
      </dsp:txXfrm>
    </dsp:sp>
    <dsp:sp modelId="{D80B2B98-9B46-40F9-8E09-E1BAE27EB499}">
      <dsp:nvSpPr>
        <dsp:cNvPr id="0" name=""/>
        <dsp:cNvSpPr/>
      </dsp:nvSpPr>
      <dsp:spPr>
        <a:xfrm>
          <a:off x="0" y="3785515"/>
          <a:ext cx="7691440" cy="6859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3BBC0-BD3B-4423-9CF4-98A0DA00989E}">
      <dsp:nvSpPr>
        <dsp:cNvPr id="0" name=""/>
        <dsp:cNvSpPr/>
      </dsp:nvSpPr>
      <dsp:spPr>
        <a:xfrm>
          <a:off x="207485" y="3939844"/>
          <a:ext cx="377615" cy="377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D3181-1182-4035-B72F-989BBF2C35CE}">
      <dsp:nvSpPr>
        <dsp:cNvPr id="0" name=""/>
        <dsp:cNvSpPr/>
      </dsp:nvSpPr>
      <dsp:spPr>
        <a:xfrm>
          <a:off x="792587" y="3785515"/>
          <a:ext cx="6721439" cy="100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19" tIns="106619" rIns="106619" bIns="106619" numCol="1" spcCol="1270" anchor="ctr" anchorCtr="0">
          <a:noAutofit/>
        </a:bodyPr>
        <a:lstStyle/>
        <a:p>
          <a:pPr marL="0" lvl="0" indent="0" algn="l" defTabSz="622300">
            <a:lnSpc>
              <a:spcPct val="90000"/>
            </a:lnSpc>
            <a:spcBef>
              <a:spcPct val="0"/>
            </a:spcBef>
            <a:spcAft>
              <a:spcPct val="35000"/>
            </a:spcAft>
            <a:buNone/>
          </a:pPr>
          <a:r>
            <a:rPr lang="en-US" sz="1400" b="1" kern="1200"/>
            <a:t>$ flux get kustomizations –watch</a:t>
          </a:r>
          <a:endParaRPr lang="en-US" sz="1400" kern="1200"/>
        </a:p>
      </dsp:txBody>
      <dsp:txXfrm>
        <a:off x="792587" y="3785515"/>
        <a:ext cx="6721439" cy="1007420"/>
      </dsp:txXfrm>
    </dsp:sp>
    <dsp:sp modelId="{955F2E5E-1A16-4F2C-9749-A4A73D502D4D}">
      <dsp:nvSpPr>
        <dsp:cNvPr id="0" name=""/>
        <dsp:cNvSpPr/>
      </dsp:nvSpPr>
      <dsp:spPr>
        <a:xfrm>
          <a:off x="0" y="5044791"/>
          <a:ext cx="7691440" cy="6859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01206-7C69-4AE0-B08D-8285F9330DBE}">
      <dsp:nvSpPr>
        <dsp:cNvPr id="0" name=""/>
        <dsp:cNvSpPr/>
      </dsp:nvSpPr>
      <dsp:spPr>
        <a:xfrm>
          <a:off x="207485" y="5199120"/>
          <a:ext cx="377615" cy="3772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FD96BF-B152-4FB2-99BE-CB8253D54A94}">
      <dsp:nvSpPr>
        <dsp:cNvPr id="0" name=""/>
        <dsp:cNvSpPr/>
      </dsp:nvSpPr>
      <dsp:spPr>
        <a:xfrm>
          <a:off x="792587" y="5044791"/>
          <a:ext cx="6721439" cy="1007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19" tIns="106619" rIns="106619" bIns="106619" numCol="1" spcCol="1270" anchor="ctr" anchorCtr="0">
          <a:noAutofit/>
        </a:bodyPr>
        <a:lstStyle/>
        <a:p>
          <a:pPr marL="0" lvl="0" indent="0" algn="l" defTabSz="622300">
            <a:lnSpc>
              <a:spcPct val="90000"/>
            </a:lnSpc>
            <a:spcBef>
              <a:spcPct val="0"/>
            </a:spcBef>
            <a:spcAft>
              <a:spcPct val="35000"/>
            </a:spcAft>
            <a:buNone/>
          </a:pPr>
          <a:r>
            <a:rPr lang="en-US" sz="1400" b="1" kern="1200"/>
            <a:t>After a few minutes you should see the success message:</a:t>
          </a:r>
          <a:br>
            <a:rPr lang="en-US" sz="1400" b="1" kern="1200"/>
          </a:br>
          <a:r>
            <a:rPr lang="en-US" sz="1400" b="1" kern="1200"/>
            <a:t>“Applied revision: main/###”</a:t>
          </a:r>
          <a:endParaRPr lang="en-US" sz="1400" kern="1200"/>
        </a:p>
      </dsp:txBody>
      <dsp:txXfrm>
        <a:off x="792587" y="5044791"/>
        <a:ext cx="6721439" cy="10074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2/19/2024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95132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2/19/2024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7703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2/19/2024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6568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2/19/2024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302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2/19/2024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6721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2/19/2024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8572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2/19/2024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6534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2/19/2024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7241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2/19/2024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2312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2/19/2024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5148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2/19/2024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4571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2/19/2024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90921893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8" r:id="rId6"/>
    <p:sldLayoutId id="2147483774" r:id="rId7"/>
    <p:sldLayoutId id="2147483775" r:id="rId8"/>
    <p:sldLayoutId id="2147483776" r:id="rId9"/>
    <p:sldLayoutId id="2147483777" r:id="rId10"/>
    <p:sldLayoutId id="214748377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vaibhavkalel1/flux-documents.gi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Rectangle 30">
            <a:extLst>
              <a:ext uri="{FF2B5EF4-FFF2-40B4-BE49-F238E27FC236}">
                <a16:creationId xmlns:a16="http://schemas.microsoft.com/office/drawing/2014/main" id="{1D89589F-37B2-43AC-A5AB-3B428690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Right Triangle 3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Document 34">
            <a:extLst>
              <a:ext uri="{FF2B5EF4-FFF2-40B4-BE49-F238E27FC236}">
                <a16:creationId xmlns:a16="http://schemas.microsoft.com/office/drawing/2014/main" id="{0AF8A919-E589-4841-8662-39A57558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7" name="Group 3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8" name="Straight Connector 3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3142" y="725467"/>
            <a:ext cx="5414255" cy="2784496"/>
          </a:xfrm>
        </p:spPr>
        <p:txBody>
          <a:bodyPr>
            <a:normAutofit/>
          </a:bodyPr>
          <a:lstStyle/>
          <a:p>
            <a:pPr algn="l"/>
            <a:r>
              <a:rPr lang="en-US">
                <a:solidFill>
                  <a:schemeClr val="tx2">
                    <a:alpha val="80000"/>
                  </a:schemeClr>
                </a:solidFill>
                <a:ea typeface="+mj-lt"/>
                <a:cs typeface="+mj-lt"/>
              </a:rPr>
              <a:t>Deploy an Application Using Flux</a:t>
            </a:r>
            <a:endParaRPr lang="en-US">
              <a:solidFill>
                <a:schemeClr val="tx2">
                  <a:alpha val="80000"/>
                </a:schemeClr>
              </a:solidFill>
            </a:endParaRPr>
          </a:p>
        </p:txBody>
      </p:sp>
      <p:pic>
        <p:nvPicPr>
          <p:cNvPr id="4" name="Picture 3" descr="Top view of cubes connected with black lines">
            <a:extLst>
              <a:ext uri="{FF2B5EF4-FFF2-40B4-BE49-F238E27FC236}">
                <a16:creationId xmlns:a16="http://schemas.microsoft.com/office/drawing/2014/main" id="{47972E56-E77D-8392-7A99-8417E18B0F48}"/>
              </a:ext>
            </a:extLst>
          </p:cNvPr>
          <p:cNvPicPr>
            <a:picLocks noChangeAspect="1"/>
          </p:cNvPicPr>
          <p:nvPr/>
        </p:nvPicPr>
        <p:blipFill rotWithShape="1">
          <a:blip r:embed="rId2"/>
          <a:srcRect l="17643" r="7359"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7617851-F821-8BB6-F611-36C55FE70A5D}"/>
              </a:ext>
            </a:extLst>
          </p:cNvPr>
          <p:cNvSpPr>
            <a:spLocks noGrp="1"/>
          </p:cNvSpPr>
          <p:nvPr>
            <p:ph type="title"/>
          </p:nvPr>
        </p:nvSpPr>
        <p:spPr>
          <a:xfrm>
            <a:off x="457199" y="402527"/>
            <a:ext cx="8635241" cy="1190743"/>
          </a:xfrm>
        </p:spPr>
        <p:txBody>
          <a:bodyPr anchor="ctr">
            <a:normAutofit fontScale="90000"/>
          </a:bodyPr>
          <a:lstStyle/>
          <a:p>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br>
              <a:rPr lang="en-US" sz="1400" dirty="0">
                <a:ea typeface="+mj-lt"/>
                <a:cs typeface="+mj-lt"/>
              </a:rPr>
            </a:br>
            <a:r>
              <a:rPr lang="en-US" sz="1400" dirty="0">
                <a:solidFill>
                  <a:schemeClr val="tx2"/>
                </a:solidFill>
                <a:ea typeface="+mj-lt"/>
                <a:cs typeface="+mj-lt"/>
              </a:rPr>
              <a:t>2. Clone the repo:</a:t>
            </a:r>
            <a:endParaRPr lang="en-US" sz="1400" dirty="0">
              <a:solidFill>
                <a:schemeClr val="tx2"/>
              </a:solidFill>
              <a:cs typeface="Posterama"/>
            </a:endParaRPr>
          </a:p>
          <a:p>
            <a:r>
              <a:rPr lang="en-US" sz="1400" dirty="0">
                <a:solidFill>
                  <a:schemeClr val="tx2"/>
                </a:solidFill>
                <a:ea typeface="+mj-lt"/>
                <a:cs typeface="+mj-lt"/>
              </a:rPr>
              <a:t>$ cd ~/</a:t>
            </a:r>
            <a:br>
              <a:rPr lang="en-US" sz="1400" dirty="0">
                <a:ea typeface="+mj-lt"/>
                <a:cs typeface="+mj-lt"/>
              </a:rPr>
            </a:br>
            <a:r>
              <a:rPr lang="en-US" sz="1400" dirty="0">
                <a:solidFill>
                  <a:schemeClr val="tx2"/>
                </a:solidFill>
                <a:ea typeface="+mj-lt"/>
                <a:cs typeface="+mj-lt"/>
              </a:rPr>
              <a:t>$ git clone </a:t>
            </a:r>
            <a:r>
              <a:rPr lang="en-US" sz="1400" dirty="0">
                <a:solidFill>
                  <a:schemeClr val="tx2"/>
                </a:solidFill>
                <a:ea typeface="+mj-lt"/>
                <a:cs typeface="+mj-lt"/>
                <a:hlinkClick r:id="rId2">
                  <a:extLst>
                    <a:ext uri="{A12FA001-AC4F-418D-AE19-62706E023703}">
                      <ahyp:hlinkClr xmlns:ahyp="http://schemas.microsoft.com/office/drawing/2018/hyperlinkcolor" val="tx"/>
                    </a:ext>
                  </a:extLst>
                </a:hlinkClick>
              </a:rPr>
              <a:t>https://github.com/vaibhavkalel1/flux-documents.git</a:t>
            </a:r>
            <a:br>
              <a:rPr lang="en-US" sz="1400" dirty="0">
                <a:ea typeface="+mj-lt"/>
                <a:cs typeface="+mj-lt"/>
              </a:rPr>
            </a:br>
            <a:br>
              <a:rPr lang="en-US" sz="1400" dirty="0">
                <a:ea typeface="+mj-lt"/>
                <a:cs typeface="+mj-lt"/>
              </a:rPr>
            </a:br>
            <a:r>
              <a:rPr lang="en-US" sz="1400" dirty="0">
                <a:solidFill>
                  <a:schemeClr val="tx2"/>
                </a:solidFill>
                <a:ea typeface="+mj-lt"/>
                <a:cs typeface="+mj-lt"/>
              </a:rPr>
              <a:t>[You will be requested to provide credentials, enter your user name and as password you need to enter your PAT] Example:</a:t>
            </a:r>
            <a:endParaRPr lang="en-US" sz="1400">
              <a:solidFill>
                <a:schemeClr val="tx2"/>
              </a:solidFill>
              <a:cs typeface="Posterama"/>
            </a:endParaRPr>
          </a:p>
          <a:p>
            <a:br>
              <a:rPr lang="en-US" sz="1100" dirty="0"/>
            </a:br>
            <a:endParaRPr lang="en-US" sz="1400">
              <a:solidFill>
                <a:schemeClr val="tx2"/>
              </a:solidFill>
              <a:cs typeface="Posterama"/>
            </a:endParaRPr>
          </a:p>
        </p:txBody>
      </p:sp>
      <p:sp>
        <p:nvSpPr>
          <p:cNvPr id="3" name="Content Placeholder 2">
            <a:extLst>
              <a:ext uri="{FF2B5EF4-FFF2-40B4-BE49-F238E27FC236}">
                <a16:creationId xmlns:a16="http://schemas.microsoft.com/office/drawing/2014/main" id="{6F9B0B9D-111A-5173-FD1F-8BA6CE84F6DC}"/>
              </a:ext>
            </a:extLst>
          </p:cNvPr>
          <p:cNvSpPr>
            <a:spLocks noGrp="1"/>
          </p:cNvSpPr>
          <p:nvPr>
            <p:ph idx="1"/>
          </p:nvPr>
        </p:nvSpPr>
        <p:spPr>
          <a:xfrm>
            <a:off x="455787" y="2108864"/>
            <a:ext cx="10313931" cy="1224272"/>
          </a:xfrm>
        </p:spPr>
        <p:txBody>
          <a:bodyPr vert="horz" lIns="91440" tIns="45720" rIns="91440" bIns="45720" rtlCol="0" anchor="ctr">
            <a:noAutofit/>
          </a:bodyPr>
          <a:lstStyle/>
          <a:p>
            <a:endParaRPr lang="en-US" sz="1700" dirty="0">
              <a:solidFill>
                <a:schemeClr val="tx2"/>
              </a:solidFill>
              <a:ea typeface="+mn-lt"/>
              <a:cs typeface="+mn-lt"/>
            </a:endParaRPr>
          </a:p>
          <a:p>
            <a:pPr>
              <a:buClr>
                <a:srgbClr val="FFFFFF"/>
              </a:buClr>
            </a:pPr>
            <a:r>
              <a:rPr lang="en-US" sz="1500" dirty="0">
                <a:solidFill>
                  <a:schemeClr val="tx2"/>
                </a:solidFill>
                <a:ea typeface="+mn-lt"/>
                <a:cs typeface="+mn-lt"/>
              </a:rPr>
              <a:t>Open GitHub and then go to the home page.</a:t>
            </a:r>
            <a:br>
              <a:rPr lang="en-US" sz="1500" dirty="0">
                <a:ea typeface="+mn-lt"/>
                <a:cs typeface="+mn-lt"/>
              </a:rPr>
            </a:br>
            <a:r>
              <a:rPr lang="en-US" sz="1500" dirty="0">
                <a:solidFill>
                  <a:schemeClr val="tx2"/>
                </a:solidFill>
                <a:ea typeface="+mn-lt"/>
                <a:cs typeface="+mn-lt"/>
              </a:rPr>
              <a:t>3. You should see under Recent Repositories the flux-documents repository. Click on</a:t>
            </a:r>
            <a:br>
              <a:rPr lang="en-US" sz="1500" dirty="0">
                <a:ea typeface="+mn-lt"/>
                <a:cs typeface="+mn-lt"/>
              </a:rPr>
            </a:br>
            <a:r>
              <a:rPr lang="en-US" sz="1500" dirty="0">
                <a:solidFill>
                  <a:schemeClr val="tx2"/>
                </a:solidFill>
                <a:ea typeface="+mn-lt"/>
                <a:cs typeface="+mn-lt"/>
              </a:rPr>
              <a:t>it to open it or open the Repositories page.</a:t>
            </a:r>
            <a:br>
              <a:rPr lang="en-US" sz="1500" dirty="0">
                <a:ea typeface="+mn-lt"/>
                <a:cs typeface="+mn-lt"/>
              </a:rPr>
            </a:br>
            <a:r>
              <a:rPr lang="en-US" sz="1500" dirty="0">
                <a:solidFill>
                  <a:schemeClr val="tx2"/>
                </a:solidFill>
                <a:ea typeface="+mn-lt"/>
                <a:cs typeface="+mn-lt"/>
              </a:rPr>
              <a:t>4. Click clusters/my-cluster/flux-system folder.</a:t>
            </a:r>
            <a:endParaRPr lang="en-US" sz="1500" dirty="0">
              <a:solidFill>
                <a:schemeClr val="tx2"/>
              </a:solidFill>
            </a:endParaRPr>
          </a:p>
          <a:p>
            <a:pPr>
              <a:buClr>
                <a:srgbClr val="FFFFFF"/>
              </a:buClr>
            </a:pPr>
            <a:endParaRPr lang="en-US" sz="1700">
              <a:solidFill>
                <a:schemeClr val="tx2"/>
              </a:solidFill>
            </a:endParaRPr>
          </a:p>
        </p:txBody>
      </p:sp>
      <p:pic>
        <p:nvPicPr>
          <p:cNvPr id="4" name="Picture 3" descr="A screenshot of a computer&#10;&#10;Description automatically generated">
            <a:extLst>
              <a:ext uri="{FF2B5EF4-FFF2-40B4-BE49-F238E27FC236}">
                <a16:creationId xmlns:a16="http://schemas.microsoft.com/office/drawing/2014/main" id="{FDF79BA4-2F28-FA38-9EEA-0969DB0C32EB}"/>
              </a:ext>
            </a:extLst>
          </p:cNvPr>
          <p:cNvPicPr>
            <a:picLocks noChangeAspect="1"/>
          </p:cNvPicPr>
          <p:nvPr/>
        </p:nvPicPr>
        <p:blipFill>
          <a:blip r:embed="rId3"/>
          <a:stretch>
            <a:fillRect/>
          </a:stretch>
        </p:blipFill>
        <p:spPr>
          <a:xfrm>
            <a:off x="538538" y="3430399"/>
            <a:ext cx="9952535" cy="142334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240497D-8634-8D8C-A47A-ED6FF80650C7}"/>
              </a:ext>
            </a:extLst>
          </p:cNvPr>
          <p:cNvPicPr>
            <a:picLocks noChangeAspect="1"/>
          </p:cNvPicPr>
          <p:nvPr/>
        </p:nvPicPr>
        <p:blipFill>
          <a:blip r:embed="rId4"/>
          <a:stretch>
            <a:fillRect/>
          </a:stretch>
        </p:blipFill>
        <p:spPr>
          <a:xfrm>
            <a:off x="623119" y="4861438"/>
            <a:ext cx="4259825" cy="1805447"/>
          </a:xfrm>
          <a:prstGeom prst="rect">
            <a:avLst/>
          </a:prstGeom>
        </p:spPr>
      </p:pic>
      <p:sp>
        <p:nvSpPr>
          <p:cNvPr id="6" name="TextBox 5">
            <a:extLst>
              <a:ext uri="{FF2B5EF4-FFF2-40B4-BE49-F238E27FC236}">
                <a16:creationId xmlns:a16="http://schemas.microsoft.com/office/drawing/2014/main" id="{C029052A-DD4B-42E5-DF91-970E40920DF2}"/>
              </a:ext>
            </a:extLst>
          </p:cNvPr>
          <p:cNvSpPr txBox="1"/>
          <p:nvPr/>
        </p:nvSpPr>
        <p:spPr>
          <a:xfrm>
            <a:off x="5020101" y="5167952"/>
            <a:ext cx="6860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Poppins"/>
                <a:cs typeface="Poppins"/>
              </a:rPr>
              <a:t>These files install a few components in K8s. Let’s review these components.</a:t>
            </a:r>
            <a:endParaRPr lang="en-US"/>
          </a:p>
        </p:txBody>
      </p:sp>
    </p:spTree>
    <p:extLst>
      <p:ext uri="{BB962C8B-B14F-4D97-AF65-F5344CB8AC3E}">
        <p14:creationId xmlns:p14="http://schemas.microsoft.com/office/powerpoint/2010/main" val="110365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14E2ED5-BA7B-E83F-180D-85540E5E075B}"/>
              </a:ext>
            </a:extLst>
          </p:cNvPr>
          <p:cNvSpPr>
            <a:spLocks noGrp="1"/>
          </p:cNvSpPr>
          <p:nvPr>
            <p:ph type="title"/>
          </p:nvPr>
        </p:nvSpPr>
        <p:spPr>
          <a:xfrm>
            <a:off x="453142" y="168275"/>
            <a:ext cx="6542916" cy="2574923"/>
          </a:xfrm>
        </p:spPr>
        <p:txBody>
          <a:bodyPr vert="horz" lIns="91440" tIns="45720" rIns="91440" bIns="45720" rtlCol="0" anchor="ctr">
            <a:normAutofit/>
          </a:bodyPr>
          <a:lstStyle/>
          <a:p>
            <a:r>
              <a:rPr lang="en-US" sz="2200" dirty="0">
                <a:solidFill>
                  <a:schemeClr val="tx2"/>
                </a:solidFill>
              </a:rPr>
              <a:t>Run this command to note that a new namespace called flux-system was added:</a:t>
            </a:r>
            <a:br>
              <a:rPr lang="en-US" sz="2200" dirty="0"/>
            </a:br>
            <a:r>
              <a:rPr lang="en-US" sz="2200" dirty="0">
                <a:solidFill>
                  <a:schemeClr val="tx2"/>
                </a:solidFill>
              </a:rPr>
              <a:t>$ </a:t>
            </a:r>
            <a:r>
              <a:rPr lang="en-US" sz="2200" dirty="0" err="1">
                <a:solidFill>
                  <a:schemeClr val="tx2"/>
                </a:solidFill>
              </a:rPr>
              <a:t>kubectl</a:t>
            </a:r>
            <a:r>
              <a:rPr lang="en-US" sz="2200" dirty="0">
                <a:solidFill>
                  <a:schemeClr val="tx2"/>
                </a:solidFill>
              </a:rPr>
              <a:t> get namespaces</a:t>
            </a:r>
            <a:br>
              <a:rPr lang="en-US" dirty="0"/>
            </a:br>
            <a:br>
              <a:rPr lang="en-US" sz="2200" dirty="0"/>
            </a:br>
            <a:r>
              <a:rPr lang="en-US" sz="2200" dirty="0">
                <a:solidFill>
                  <a:schemeClr val="tx2"/>
                </a:solidFill>
              </a:rPr>
              <a:t>You should see:</a:t>
            </a:r>
          </a:p>
          <a:p>
            <a:br>
              <a:rPr lang="en-US" sz="2200" dirty="0"/>
            </a:br>
            <a:endParaRPr lang="en-US" sz="2200">
              <a:solidFill>
                <a:schemeClr val="tx2"/>
              </a:solidFill>
            </a:endParaRPr>
          </a:p>
          <a:p>
            <a:endParaRPr lang="en-US" sz="2200">
              <a:solidFill>
                <a:schemeClr val="tx2"/>
              </a:solidFill>
            </a:endParaRPr>
          </a:p>
        </p:txBody>
      </p:sp>
      <p:pic>
        <p:nvPicPr>
          <p:cNvPr id="4" name="Content Placeholder 3" descr="A screenshot of a computer screen&#10;&#10;Description automatically generated">
            <a:extLst>
              <a:ext uri="{FF2B5EF4-FFF2-40B4-BE49-F238E27FC236}">
                <a16:creationId xmlns:a16="http://schemas.microsoft.com/office/drawing/2014/main" id="{7EC8698F-26B1-16A7-593E-D9C27A47BA7D}"/>
              </a:ext>
            </a:extLst>
          </p:cNvPr>
          <p:cNvPicPr>
            <a:picLocks noGrp="1" noChangeAspect="1"/>
          </p:cNvPicPr>
          <p:nvPr>
            <p:ph idx="1"/>
          </p:nvPr>
        </p:nvPicPr>
        <p:blipFill>
          <a:blip r:embed="rId2"/>
          <a:stretch>
            <a:fillRect/>
          </a:stretch>
        </p:blipFill>
        <p:spPr>
          <a:xfrm>
            <a:off x="448470" y="1834653"/>
            <a:ext cx="9952535" cy="1602426"/>
          </a:xfrm>
          <a:prstGeom prst="rect">
            <a:avLst/>
          </a:prstGeom>
        </p:spPr>
      </p:pic>
    </p:spTree>
    <p:extLst>
      <p:ext uri="{BB962C8B-B14F-4D97-AF65-F5344CB8AC3E}">
        <p14:creationId xmlns:p14="http://schemas.microsoft.com/office/powerpoint/2010/main" val="280509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8" name="Group 7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1555699"/>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4554328"/>
            <a:ext cx="12197917"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20" name="Group 119">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292A5CD-EE51-4B9A-CE9F-A26295EF2F70}"/>
              </a:ext>
            </a:extLst>
          </p:cNvPr>
          <p:cNvSpPr>
            <a:spLocks noGrp="1"/>
          </p:cNvSpPr>
          <p:nvPr>
            <p:ph type="title"/>
          </p:nvPr>
        </p:nvSpPr>
        <p:spPr>
          <a:xfrm>
            <a:off x="453142" y="168275"/>
            <a:ext cx="6542916" cy="2574923"/>
          </a:xfrm>
        </p:spPr>
        <p:txBody>
          <a:bodyPr vert="horz" lIns="91440" tIns="45720" rIns="91440" bIns="45720" rtlCol="0" anchor="ctr">
            <a:normAutofit/>
          </a:bodyPr>
          <a:lstStyle/>
          <a:p>
            <a:br>
              <a:rPr lang="en-US" sz="2200">
                <a:solidFill>
                  <a:schemeClr val="tx2"/>
                </a:solidFill>
              </a:rPr>
            </a:br>
            <a:br>
              <a:rPr lang="en-US" sz="2200">
                <a:solidFill>
                  <a:schemeClr val="tx2"/>
                </a:solidFill>
              </a:rPr>
            </a:br>
            <a:br>
              <a:rPr lang="en-US" sz="2200">
                <a:solidFill>
                  <a:schemeClr val="tx2"/>
                </a:solidFill>
              </a:rPr>
            </a:br>
            <a:r>
              <a:rPr lang="en-US" sz="2200">
                <a:solidFill>
                  <a:schemeClr val="tx2"/>
                </a:solidFill>
              </a:rPr>
              <a:t>Run this command to view the new deployments and pods added by Flux. Flux itself</a:t>
            </a:r>
            <a:br>
              <a:rPr lang="en-US" sz="2200">
                <a:solidFill>
                  <a:schemeClr val="tx2"/>
                </a:solidFill>
              </a:rPr>
            </a:br>
            <a:r>
              <a:rPr lang="en-US" sz="2200">
                <a:solidFill>
                  <a:schemeClr val="tx2"/>
                </a:solidFill>
              </a:rPr>
              <a:t>executes using them:</a:t>
            </a:r>
            <a:br>
              <a:rPr lang="en-US" sz="2200">
                <a:solidFill>
                  <a:schemeClr val="tx2"/>
                </a:solidFill>
              </a:rPr>
            </a:br>
            <a:r>
              <a:rPr lang="en-US" sz="2200">
                <a:solidFill>
                  <a:schemeClr val="tx2"/>
                </a:solidFill>
              </a:rPr>
              <a:t>$ kubectl get deployments,pods -n flux-system</a:t>
            </a:r>
          </a:p>
          <a:p>
            <a:r>
              <a:rPr lang="en-US" sz="2200">
                <a:solidFill>
                  <a:schemeClr val="tx2"/>
                </a:solidFill>
              </a:rPr>
              <a:t>You should see:</a:t>
            </a:r>
          </a:p>
          <a:p>
            <a:endParaRPr lang="en-US" sz="2200">
              <a:solidFill>
                <a:schemeClr val="tx2"/>
              </a:solidFill>
            </a:endParaRPr>
          </a:p>
          <a:p>
            <a:endParaRPr lang="en-US" sz="2200">
              <a:solidFill>
                <a:schemeClr val="tx2"/>
              </a:solidFill>
            </a:endParaRPr>
          </a:p>
        </p:txBody>
      </p:sp>
      <p:pic>
        <p:nvPicPr>
          <p:cNvPr id="4" name="Content Placeholder 3" descr="A screenshot of a computer program&#10;&#10;Description automatically generated">
            <a:extLst>
              <a:ext uri="{FF2B5EF4-FFF2-40B4-BE49-F238E27FC236}">
                <a16:creationId xmlns:a16="http://schemas.microsoft.com/office/drawing/2014/main" id="{8BF4C616-E40B-9CF8-BB2E-AE361A8DEFD8}"/>
              </a:ext>
            </a:extLst>
          </p:cNvPr>
          <p:cNvPicPr>
            <a:picLocks noGrp="1" noChangeAspect="1"/>
          </p:cNvPicPr>
          <p:nvPr>
            <p:ph idx="1"/>
          </p:nvPr>
        </p:nvPicPr>
        <p:blipFill>
          <a:blip r:embed="rId2"/>
          <a:stretch>
            <a:fillRect/>
          </a:stretch>
        </p:blipFill>
        <p:spPr>
          <a:xfrm>
            <a:off x="1198180" y="3232743"/>
            <a:ext cx="9952535" cy="2736946"/>
          </a:xfrm>
          <a:prstGeom prst="rect">
            <a:avLst/>
          </a:prstGeom>
        </p:spPr>
      </p:pic>
    </p:spTree>
    <p:extLst>
      <p:ext uri="{BB962C8B-B14F-4D97-AF65-F5344CB8AC3E}">
        <p14:creationId xmlns:p14="http://schemas.microsoft.com/office/powerpoint/2010/main" val="188137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CAE2E52-C120-F745-82CB-E5B450C63798}"/>
              </a:ext>
            </a:extLst>
          </p:cNvPr>
          <p:cNvSpPr>
            <a:spLocks noGrp="1"/>
          </p:cNvSpPr>
          <p:nvPr>
            <p:ph type="title"/>
          </p:nvPr>
        </p:nvSpPr>
        <p:spPr>
          <a:xfrm>
            <a:off x="457200" y="728906"/>
            <a:ext cx="10754527" cy="2228755"/>
          </a:xfrm>
        </p:spPr>
        <p:txBody>
          <a:bodyPr vert="horz" lIns="91440" tIns="45720" rIns="91440" bIns="45720" rtlCol="0" anchor="b">
            <a:normAutofit/>
          </a:bodyPr>
          <a:lstStyle/>
          <a:p>
            <a:r>
              <a:rPr lang="en-US" b="1">
                <a:solidFill>
                  <a:schemeClr val="tx2"/>
                </a:solidFill>
              </a:rPr>
              <a:t>Part 4 – Prepare the Application for Flux Based Deployment</a:t>
            </a:r>
            <a:endParaRPr lang="en-US">
              <a:solidFill>
                <a:schemeClr val="tx2"/>
              </a:solidFill>
              <a:cs typeface="Posterama"/>
            </a:endParaRPr>
          </a:p>
          <a:p>
            <a:endParaRPr lang="en-US">
              <a:solidFill>
                <a:schemeClr val="tx2"/>
              </a:solidFill>
              <a:cs typeface="Posterama"/>
            </a:endParaRPr>
          </a:p>
        </p:txBody>
      </p:sp>
      <p:sp>
        <p:nvSpPr>
          <p:cNvPr id="3" name="Content Placeholder 2">
            <a:extLst>
              <a:ext uri="{FF2B5EF4-FFF2-40B4-BE49-F238E27FC236}">
                <a16:creationId xmlns:a16="http://schemas.microsoft.com/office/drawing/2014/main" id="{0258F72E-EAFF-FCF6-6F3C-D3E9E4F9A352}"/>
              </a:ext>
            </a:extLst>
          </p:cNvPr>
          <p:cNvSpPr>
            <a:spLocks noGrp="1"/>
          </p:cNvSpPr>
          <p:nvPr>
            <p:ph idx="1"/>
          </p:nvPr>
        </p:nvSpPr>
        <p:spPr>
          <a:xfrm>
            <a:off x="457201" y="3257633"/>
            <a:ext cx="9745506" cy="2552886"/>
          </a:xfrm>
        </p:spPr>
        <p:txBody>
          <a:bodyPr vert="horz" lIns="91440" tIns="45720" rIns="91440" bIns="45720" rtlCol="0" anchor="t">
            <a:normAutofit/>
          </a:bodyPr>
          <a:lstStyle/>
          <a:p>
            <a:pPr>
              <a:lnSpc>
                <a:spcPct val="100000"/>
              </a:lnSpc>
              <a:spcBef>
                <a:spcPct val="0"/>
              </a:spcBef>
            </a:pPr>
            <a:r>
              <a:rPr lang="en-US" sz="1500">
                <a:solidFill>
                  <a:schemeClr val="tx2"/>
                </a:solidFill>
                <a:latin typeface="Segoe UI"/>
                <a:cs typeface="Segoe UI"/>
              </a:rPr>
              <a:t>We will now add the yaml file that defines the deployment and service for our demo app.</a:t>
            </a:r>
            <a:br>
              <a:rPr lang="en-US" sz="1500">
                <a:solidFill>
                  <a:schemeClr val="tx2"/>
                </a:solidFill>
                <a:latin typeface="Segoe UI"/>
                <a:cs typeface="Segoe UI"/>
              </a:rPr>
            </a:br>
            <a:r>
              <a:rPr lang="en-US" sz="1500">
                <a:solidFill>
                  <a:schemeClr val="tx2"/>
                </a:solidFill>
                <a:latin typeface="Segoe UI"/>
                <a:cs typeface="Segoe UI"/>
              </a:rPr>
              <a:t>We will then tell Flux to monitor these files and look for any updates. Flux will detect any changes to these files and automatically apply them to K8s. The process of defining what deployment, service etc. you need for an application is called customization.</a:t>
            </a:r>
          </a:p>
          <a:p>
            <a:pPr>
              <a:lnSpc>
                <a:spcPct val="100000"/>
              </a:lnSpc>
              <a:spcBef>
                <a:spcPct val="0"/>
              </a:spcBef>
              <a:buClr>
                <a:srgbClr val="FFFFFF"/>
              </a:buClr>
            </a:pPr>
            <a:endParaRPr lang="en-US" sz="1500">
              <a:solidFill>
                <a:schemeClr val="tx2"/>
              </a:solidFill>
              <a:latin typeface="Segoe UI"/>
              <a:cs typeface="Segoe UI"/>
            </a:endParaRPr>
          </a:p>
          <a:p>
            <a:pPr>
              <a:lnSpc>
                <a:spcPct val="100000"/>
              </a:lnSpc>
              <a:spcBef>
                <a:spcPct val="0"/>
              </a:spcBef>
              <a:buClr>
                <a:srgbClr val="FFFFFF"/>
              </a:buClr>
            </a:pPr>
            <a:r>
              <a:rPr lang="en-US" sz="1500" dirty="0">
                <a:solidFill>
                  <a:schemeClr val="tx2"/>
                </a:solidFill>
                <a:latin typeface="Segoe UI"/>
                <a:cs typeface="Segoe UI"/>
              </a:rPr>
              <a:t>1. In the folder where you have cloned weather-demo-webapp, create a subfolder called</a:t>
            </a:r>
            <a:br>
              <a:rPr lang="en-US" sz="1500">
                <a:solidFill>
                  <a:schemeClr val="tx2"/>
                </a:solidFill>
                <a:latin typeface="Segoe UI"/>
                <a:cs typeface="Segoe UI"/>
              </a:rPr>
            </a:br>
            <a:r>
              <a:rPr lang="en-US" sz="1500" b="1" dirty="0">
                <a:solidFill>
                  <a:schemeClr val="tx2"/>
                </a:solidFill>
                <a:latin typeface="Segoe UI"/>
                <a:cs typeface="Segoe UI"/>
              </a:rPr>
              <a:t>flux-config</a:t>
            </a:r>
            <a:r>
              <a:rPr lang="en-US" sz="1500" dirty="0">
                <a:solidFill>
                  <a:schemeClr val="tx2"/>
                </a:solidFill>
                <a:latin typeface="Segoe UI"/>
                <a:cs typeface="Segoe UI"/>
              </a:rPr>
              <a:t>:</a:t>
            </a:r>
            <a:br>
              <a:rPr lang="en-US" sz="1500">
                <a:solidFill>
                  <a:schemeClr val="tx2"/>
                </a:solidFill>
                <a:latin typeface="Segoe UI"/>
                <a:cs typeface="Segoe UI"/>
              </a:rPr>
            </a:br>
            <a:r>
              <a:rPr lang="en-US" sz="1500" dirty="0">
                <a:solidFill>
                  <a:schemeClr val="tx2"/>
                </a:solidFill>
                <a:latin typeface="Segoe UI"/>
                <a:cs typeface="Segoe UI"/>
              </a:rPr>
              <a:t>$ cd ~/weather-demo-webapp</a:t>
            </a:r>
            <a:br>
              <a:rPr lang="en-US" sz="1500">
                <a:solidFill>
                  <a:schemeClr val="tx2"/>
                </a:solidFill>
                <a:latin typeface="Segoe UI"/>
                <a:cs typeface="Segoe UI"/>
              </a:rPr>
            </a:br>
            <a:r>
              <a:rPr lang="en-US" sz="1500" dirty="0">
                <a:solidFill>
                  <a:schemeClr val="tx2"/>
                </a:solidFill>
                <a:latin typeface="Segoe UI"/>
                <a:cs typeface="Segoe UI"/>
              </a:rPr>
              <a:t>$ </a:t>
            </a:r>
            <a:r>
              <a:rPr lang="en-US" sz="1500" dirty="0" err="1">
                <a:solidFill>
                  <a:schemeClr val="tx2"/>
                </a:solidFill>
                <a:latin typeface="Segoe UI"/>
                <a:cs typeface="Segoe UI"/>
              </a:rPr>
              <a:t>mkdir</a:t>
            </a:r>
            <a:r>
              <a:rPr lang="en-US" sz="1500" dirty="0">
                <a:solidFill>
                  <a:schemeClr val="tx2"/>
                </a:solidFill>
                <a:latin typeface="Segoe UI"/>
                <a:cs typeface="Segoe UI"/>
              </a:rPr>
              <a:t> flux-config</a:t>
            </a:r>
            <a:br>
              <a:rPr lang="en-US" sz="1500">
                <a:solidFill>
                  <a:schemeClr val="tx2"/>
                </a:solidFill>
                <a:latin typeface="Segoe UI"/>
                <a:cs typeface="Segoe UI"/>
              </a:rPr>
            </a:br>
            <a:r>
              <a:rPr lang="en-US" sz="1500" dirty="0">
                <a:solidFill>
                  <a:schemeClr val="tx2"/>
                </a:solidFill>
                <a:latin typeface="Segoe UI"/>
                <a:cs typeface="Segoe UI"/>
              </a:rPr>
              <a:t>$ cd flux-config</a:t>
            </a:r>
          </a:p>
          <a:p>
            <a:pPr>
              <a:lnSpc>
                <a:spcPct val="100000"/>
              </a:lnSpc>
              <a:spcBef>
                <a:spcPct val="0"/>
              </a:spcBef>
              <a:buClr>
                <a:srgbClr val="FFFFFF"/>
              </a:buClr>
            </a:pPr>
            <a:endParaRPr lang="en-US" sz="1500">
              <a:solidFill>
                <a:schemeClr val="tx2"/>
              </a:solidFill>
              <a:latin typeface="Segoe UI"/>
              <a:cs typeface="Segoe UI"/>
            </a:endParaRPr>
          </a:p>
          <a:p>
            <a:pPr marL="0" indent="0">
              <a:lnSpc>
                <a:spcPct val="100000"/>
              </a:lnSpc>
              <a:spcBef>
                <a:spcPct val="0"/>
              </a:spcBef>
              <a:buClr>
                <a:srgbClr val="FFFFFF"/>
              </a:buClr>
              <a:buNone/>
            </a:pPr>
            <a:endParaRPr lang="en-US" sz="1500">
              <a:solidFill>
                <a:schemeClr val="tx2"/>
              </a:solidFill>
              <a:latin typeface="Segoe UI"/>
              <a:cs typeface="Segoe UI"/>
            </a:endParaRPr>
          </a:p>
          <a:p>
            <a:pPr>
              <a:lnSpc>
                <a:spcPct val="100000"/>
              </a:lnSpc>
              <a:buClr>
                <a:srgbClr val="FFFFFF"/>
              </a:buClr>
            </a:pPr>
            <a:endParaRPr lang="en-US" sz="1500">
              <a:solidFill>
                <a:schemeClr val="tx2"/>
              </a:solidFill>
            </a:endParaRPr>
          </a:p>
        </p:txBody>
      </p:sp>
    </p:spTree>
    <p:extLst>
      <p:ext uri="{BB962C8B-B14F-4D97-AF65-F5344CB8AC3E}">
        <p14:creationId xmlns:p14="http://schemas.microsoft.com/office/powerpoint/2010/main" val="278741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D3095F7-32C8-C682-D644-C787F1831299}"/>
              </a:ext>
            </a:extLst>
          </p:cNvPr>
          <p:cNvSpPr>
            <a:spLocks noGrp="1"/>
          </p:cNvSpPr>
          <p:nvPr>
            <p:ph type="title"/>
          </p:nvPr>
        </p:nvSpPr>
        <p:spPr>
          <a:xfrm>
            <a:off x="457199" y="732348"/>
            <a:ext cx="10786047" cy="1522583"/>
          </a:xfrm>
        </p:spPr>
        <p:txBody>
          <a:bodyPr anchor="ctr">
            <a:normAutofit/>
          </a:bodyPr>
          <a:lstStyle/>
          <a:p>
            <a:r>
              <a:rPr lang="en-US" sz="3400">
                <a:solidFill>
                  <a:schemeClr val="tx2"/>
                </a:solidFill>
                <a:ea typeface="+mj-lt"/>
                <a:cs typeface="+mj-lt"/>
              </a:rPr>
              <a:t>2. Copy the deployment.yaml file used earlier to this new folder.</a:t>
            </a:r>
            <a:endParaRPr lang="en-US" sz="3400">
              <a:solidFill>
                <a:schemeClr val="tx2"/>
              </a:solidFill>
            </a:endParaRPr>
          </a:p>
        </p:txBody>
      </p:sp>
      <p:sp>
        <p:nvSpPr>
          <p:cNvPr id="3" name="Content Placeholder 2">
            <a:extLst>
              <a:ext uri="{FF2B5EF4-FFF2-40B4-BE49-F238E27FC236}">
                <a16:creationId xmlns:a16="http://schemas.microsoft.com/office/drawing/2014/main" id="{7E8B658D-9883-E24B-4F01-A8BD58D263B3}"/>
              </a:ext>
            </a:extLst>
          </p:cNvPr>
          <p:cNvSpPr>
            <a:spLocks noGrp="1"/>
          </p:cNvSpPr>
          <p:nvPr>
            <p:ph idx="1"/>
          </p:nvPr>
        </p:nvSpPr>
        <p:spPr>
          <a:xfrm>
            <a:off x="455787" y="2133445"/>
            <a:ext cx="4955351" cy="830982"/>
          </a:xfrm>
        </p:spPr>
        <p:txBody>
          <a:bodyPr vert="horz" lIns="91440" tIns="45720" rIns="91440" bIns="45720" rtlCol="0" anchor="ctr">
            <a:normAutofit/>
          </a:bodyPr>
          <a:lstStyle/>
          <a:p>
            <a:r>
              <a:rPr lang="en-US" sz="1800">
                <a:solidFill>
                  <a:schemeClr val="tx2"/>
                </a:solidFill>
              </a:rPr>
              <a:t>$ vi deployment.yaml</a:t>
            </a:r>
          </a:p>
          <a:p>
            <a:pPr>
              <a:buClr>
                <a:srgbClr val="FFFFFF"/>
              </a:buClr>
            </a:pPr>
            <a:endParaRPr lang="en-US" sz="1800">
              <a:solidFill>
                <a:schemeClr val="tx2"/>
              </a:solidFill>
            </a:endParaRPr>
          </a:p>
        </p:txBody>
      </p:sp>
      <p:pic>
        <p:nvPicPr>
          <p:cNvPr id="4" name="Picture 3" descr="A computer screen shot of a number of replicas&#10;&#10;Description automatically generated">
            <a:extLst>
              <a:ext uri="{FF2B5EF4-FFF2-40B4-BE49-F238E27FC236}">
                <a16:creationId xmlns:a16="http://schemas.microsoft.com/office/drawing/2014/main" id="{C6796930-45D6-2777-8FC7-1C0BE8061CB4}"/>
              </a:ext>
            </a:extLst>
          </p:cNvPr>
          <p:cNvPicPr>
            <a:picLocks noChangeAspect="1"/>
          </p:cNvPicPr>
          <p:nvPr/>
        </p:nvPicPr>
        <p:blipFill>
          <a:blip r:embed="rId2"/>
          <a:stretch>
            <a:fillRect/>
          </a:stretch>
        </p:blipFill>
        <p:spPr>
          <a:xfrm>
            <a:off x="639471" y="3236903"/>
            <a:ext cx="8783952" cy="3293981"/>
          </a:xfrm>
          <a:prstGeom prst="rect">
            <a:avLst/>
          </a:prstGeom>
        </p:spPr>
      </p:pic>
    </p:spTree>
    <p:extLst>
      <p:ext uri="{BB962C8B-B14F-4D97-AF65-F5344CB8AC3E}">
        <p14:creationId xmlns:p14="http://schemas.microsoft.com/office/powerpoint/2010/main" val="300707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48">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ight Triangle 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2" name="Group 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43A66C-EC34-FEF9-61EA-5F907B24D853}"/>
              </a:ext>
            </a:extLst>
          </p:cNvPr>
          <p:cNvSpPr>
            <a:spLocks noGrp="1"/>
          </p:cNvSpPr>
          <p:nvPr>
            <p:ph type="title"/>
          </p:nvPr>
        </p:nvSpPr>
        <p:spPr>
          <a:xfrm>
            <a:off x="457201" y="732348"/>
            <a:ext cx="4419600" cy="2240735"/>
          </a:xfrm>
        </p:spPr>
        <p:txBody>
          <a:bodyPr>
            <a:normAutofit/>
          </a:bodyPr>
          <a:lstStyle/>
          <a:p>
            <a:r>
              <a:rPr lang="en-US" sz="3700">
                <a:solidFill>
                  <a:schemeClr val="tx2"/>
                </a:solidFill>
                <a:ea typeface="+mj-lt"/>
                <a:cs typeface="+mj-lt"/>
              </a:rPr>
              <a:t>Now we need to tell Flux which files it should pull and apply to K8s.</a:t>
            </a:r>
            <a:endParaRPr lang="en-US" sz="3700">
              <a:solidFill>
                <a:schemeClr val="tx2"/>
              </a:solidFill>
              <a:cs typeface="Posterama"/>
            </a:endParaRPr>
          </a:p>
        </p:txBody>
      </p:sp>
      <p:sp>
        <p:nvSpPr>
          <p:cNvPr id="3" name="Content Placeholder 2">
            <a:extLst>
              <a:ext uri="{FF2B5EF4-FFF2-40B4-BE49-F238E27FC236}">
                <a16:creationId xmlns:a16="http://schemas.microsoft.com/office/drawing/2014/main" id="{8108EF7E-D181-E6DB-7990-45A9B3313C58}"/>
              </a:ext>
            </a:extLst>
          </p:cNvPr>
          <p:cNvSpPr>
            <a:spLocks noGrp="1"/>
          </p:cNvSpPr>
          <p:nvPr>
            <p:ph idx="1"/>
          </p:nvPr>
        </p:nvSpPr>
        <p:spPr>
          <a:xfrm>
            <a:off x="457201" y="3264832"/>
            <a:ext cx="4419600" cy="2983568"/>
          </a:xfrm>
        </p:spPr>
        <p:txBody>
          <a:bodyPr vert="horz" lIns="91440" tIns="45720" rIns="91440" bIns="45720" rtlCol="0">
            <a:normAutofit/>
          </a:bodyPr>
          <a:lstStyle/>
          <a:p>
            <a:pPr>
              <a:lnSpc>
                <a:spcPct val="100000"/>
              </a:lnSpc>
              <a:buFont typeface="Calibri" panose="020B0604020202020204" pitchFamily="34" charset="0"/>
              <a:buChar char="-"/>
            </a:pPr>
            <a:r>
              <a:rPr lang="en-US" sz="1400">
                <a:solidFill>
                  <a:schemeClr val="tx2"/>
                </a:solidFill>
                <a:ea typeface="+mn-lt"/>
                <a:cs typeface="+mn-lt"/>
              </a:rPr>
              <a:t>3. In the flux-config folder, create a file called kustomization.yaml. Note: The file must be called </a:t>
            </a:r>
            <a:r>
              <a:rPr lang="en-US" sz="1400" b="1">
                <a:solidFill>
                  <a:schemeClr val="tx2"/>
                </a:solidFill>
                <a:ea typeface="+mn-lt"/>
                <a:cs typeface="+mn-lt"/>
              </a:rPr>
              <a:t>kustomization.yaml.</a:t>
            </a:r>
            <a:br>
              <a:rPr lang="en-US" sz="1400">
                <a:solidFill>
                  <a:schemeClr val="tx2"/>
                </a:solidFill>
                <a:ea typeface="+mn-lt"/>
                <a:cs typeface="+mn-lt"/>
              </a:rPr>
            </a:br>
            <a:r>
              <a:rPr lang="en-US" sz="1400">
                <a:solidFill>
                  <a:schemeClr val="tx2"/>
                </a:solidFill>
                <a:ea typeface="+mn-lt"/>
                <a:cs typeface="+mn-lt"/>
              </a:rPr>
              <a:t>$ vi kustomization.yaml</a:t>
            </a:r>
          </a:p>
          <a:p>
            <a:pPr>
              <a:lnSpc>
                <a:spcPct val="100000"/>
              </a:lnSpc>
              <a:buClr>
                <a:srgbClr val="FFFFFF"/>
              </a:buClr>
              <a:buFont typeface="Calibri" panose="020B0604020202020204" pitchFamily="34" charset="0"/>
              <a:buChar char="-"/>
            </a:pPr>
            <a:r>
              <a:rPr lang="en-US" sz="1400">
                <a:solidFill>
                  <a:schemeClr val="tx2"/>
                </a:solidFill>
                <a:ea typeface="+mn-lt"/>
                <a:cs typeface="+mn-lt"/>
              </a:rPr>
              <a:t>Enter the following lines to that file:</a:t>
            </a:r>
            <a:br>
              <a:rPr lang="en-US" sz="1400">
                <a:solidFill>
                  <a:schemeClr val="tx2"/>
                </a:solidFill>
                <a:ea typeface="+mn-lt"/>
                <a:cs typeface="+mn-lt"/>
              </a:rPr>
            </a:br>
            <a:r>
              <a:rPr lang="en-US" sz="1400">
                <a:solidFill>
                  <a:schemeClr val="tx2"/>
                </a:solidFill>
                <a:ea typeface="+mn-lt"/>
                <a:cs typeface="+mn-lt"/>
              </a:rPr>
              <a:t>apiVersion: kustomize.config.k8s.io/v1beta1</a:t>
            </a:r>
            <a:br>
              <a:rPr lang="en-US" sz="1400">
                <a:solidFill>
                  <a:schemeClr val="tx2"/>
                </a:solidFill>
                <a:ea typeface="+mn-lt"/>
                <a:cs typeface="+mn-lt"/>
              </a:rPr>
            </a:br>
            <a:r>
              <a:rPr lang="en-US" sz="1400">
                <a:solidFill>
                  <a:schemeClr val="tx2"/>
                </a:solidFill>
                <a:ea typeface="+mn-lt"/>
                <a:cs typeface="+mn-lt"/>
              </a:rPr>
              <a:t>kind: Kustomization</a:t>
            </a:r>
            <a:br>
              <a:rPr lang="en-US" sz="1400">
                <a:solidFill>
                  <a:schemeClr val="tx2"/>
                </a:solidFill>
                <a:ea typeface="+mn-lt"/>
                <a:cs typeface="+mn-lt"/>
              </a:rPr>
            </a:br>
            <a:r>
              <a:rPr lang="en-US" sz="1400">
                <a:solidFill>
                  <a:schemeClr val="tx2"/>
                </a:solidFill>
                <a:ea typeface="+mn-lt"/>
                <a:cs typeface="+mn-lt"/>
              </a:rPr>
              <a:t>resources:</a:t>
            </a:r>
            <a:endParaRPr lang="en-US" sz="1400">
              <a:solidFill>
                <a:schemeClr val="tx2"/>
              </a:solidFill>
            </a:endParaRPr>
          </a:p>
          <a:p>
            <a:pPr>
              <a:lnSpc>
                <a:spcPct val="100000"/>
              </a:lnSpc>
              <a:buClr>
                <a:srgbClr val="FFFFFF"/>
              </a:buClr>
              <a:buFont typeface="Calibri" panose="020B0604020202020204" pitchFamily="34" charset="0"/>
              <a:buChar char="-"/>
            </a:pPr>
            <a:r>
              <a:rPr lang="en-US" sz="1400" b="1">
                <a:solidFill>
                  <a:schemeClr val="tx2"/>
                </a:solidFill>
                <a:ea typeface="+mn-lt"/>
                <a:cs typeface="+mn-lt"/>
              </a:rPr>
              <a:t>– deployment.yaml</a:t>
            </a:r>
            <a:endParaRPr lang="en-US" sz="1400">
              <a:solidFill>
                <a:schemeClr val="tx2"/>
              </a:solidFill>
            </a:endParaRPr>
          </a:p>
          <a:p>
            <a:pPr>
              <a:lnSpc>
                <a:spcPct val="100000"/>
              </a:lnSpc>
              <a:buClr>
                <a:srgbClr val="FFFFFF"/>
              </a:buClr>
              <a:buFont typeface="Calibri" panose="020B0604020202020204" pitchFamily="34" charset="0"/>
              <a:buChar char="-"/>
            </a:pPr>
            <a:r>
              <a:rPr lang="en-US" sz="1400">
                <a:solidFill>
                  <a:schemeClr val="tx2"/>
                </a:solidFill>
              </a:rPr>
              <a:t>-</a:t>
            </a:r>
            <a:r>
              <a:rPr lang="en-US" sz="1400" b="1">
                <a:solidFill>
                  <a:schemeClr val="tx2"/>
                </a:solidFill>
              </a:rPr>
              <a:t>service.yaml</a:t>
            </a:r>
          </a:p>
          <a:p>
            <a:pPr marL="0" indent="0">
              <a:lnSpc>
                <a:spcPct val="100000"/>
              </a:lnSpc>
              <a:buClr>
                <a:srgbClr val="FFFFFF"/>
              </a:buClr>
              <a:buNone/>
            </a:pPr>
            <a:r>
              <a:rPr lang="en-US" sz="1400">
                <a:solidFill>
                  <a:schemeClr val="tx2"/>
                </a:solidFill>
              </a:rPr>
              <a:t>4. Save</a:t>
            </a:r>
            <a:r>
              <a:rPr lang="en-US" sz="1400">
                <a:solidFill>
                  <a:schemeClr val="tx2"/>
                </a:solidFill>
                <a:ea typeface="+mn-lt"/>
                <a:cs typeface="+mn-lt"/>
              </a:rPr>
              <a:t> changes and close the file.</a:t>
            </a:r>
            <a:endParaRPr lang="en-US" sz="1400" b="1">
              <a:solidFill>
                <a:schemeClr val="tx2"/>
              </a:solidFill>
              <a:ea typeface="+mn-lt"/>
              <a:cs typeface="+mn-lt"/>
            </a:endParaRPr>
          </a:p>
          <a:p>
            <a:pPr>
              <a:lnSpc>
                <a:spcPct val="100000"/>
              </a:lnSpc>
              <a:buClr>
                <a:srgbClr val="FFFFFF"/>
              </a:buClr>
              <a:buFont typeface="Calibri" panose="020B0604020202020204" pitchFamily="34" charset="0"/>
              <a:buChar char="-"/>
            </a:pPr>
            <a:endParaRPr lang="en-US" sz="1400">
              <a:solidFill>
                <a:schemeClr val="tx2"/>
              </a:solidFill>
            </a:endParaRPr>
          </a:p>
        </p:txBody>
      </p:sp>
      <p:pic>
        <p:nvPicPr>
          <p:cNvPr id="4" name="Picture 3" descr="A screenshot of a computer&#10;&#10;Description automatically generated">
            <a:extLst>
              <a:ext uri="{FF2B5EF4-FFF2-40B4-BE49-F238E27FC236}">
                <a16:creationId xmlns:a16="http://schemas.microsoft.com/office/drawing/2014/main" id="{B0E0A0D1-FC52-E5B5-0C7F-356D07D18EA3}"/>
              </a:ext>
            </a:extLst>
          </p:cNvPr>
          <p:cNvPicPr>
            <a:picLocks noChangeAspect="1"/>
          </p:cNvPicPr>
          <p:nvPr/>
        </p:nvPicPr>
        <p:blipFill>
          <a:blip r:embed="rId2"/>
          <a:stretch>
            <a:fillRect/>
          </a:stretch>
        </p:blipFill>
        <p:spPr>
          <a:xfrm>
            <a:off x="5142315" y="3694581"/>
            <a:ext cx="6795701" cy="2616345"/>
          </a:xfrm>
          <a:prstGeom prst="rect">
            <a:avLst/>
          </a:prstGeom>
        </p:spPr>
      </p:pic>
    </p:spTree>
    <p:extLst>
      <p:ext uri="{BB962C8B-B14F-4D97-AF65-F5344CB8AC3E}">
        <p14:creationId xmlns:p14="http://schemas.microsoft.com/office/powerpoint/2010/main" val="2634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8" name="Rectangle 47">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ight Triangle 4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1" name="Group 5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444E800-00CE-0109-5BA7-5DA90BC07C34}"/>
              </a:ext>
            </a:extLst>
          </p:cNvPr>
          <p:cNvSpPr>
            <a:spLocks noGrp="1"/>
          </p:cNvSpPr>
          <p:nvPr>
            <p:ph type="title"/>
          </p:nvPr>
        </p:nvSpPr>
        <p:spPr>
          <a:xfrm>
            <a:off x="457201" y="728906"/>
            <a:ext cx="4712534" cy="5516051"/>
          </a:xfrm>
        </p:spPr>
        <p:txBody>
          <a:bodyPr anchor="t">
            <a:normAutofit/>
          </a:bodyPr>
          <a:lstStyle/>
          <a:p>
            <a:r>
              <a:rPr lang="en-US">
                <a:solidFill>
                  <a:schemeClr val="tx2"/>
                </a:solidFill>
                <a:ea typeface="+mj-lt"/>
                <a:cs typeface="+mj-lt"/>
              </a:rPr>
              <a:t>6. Commit and push these files. Don’t forget to use your GitHub PAT for the password when asking for user and password:</a:t>
            </a:r>
            <a:endParaRPr lang="en-US">
              <a:solidFill>
                <a:schemeClr val="tx2"/>
              </a:solidFill>
              <a:cs typeface="Posterama"/>
            </a:endParaRPr>
          </a:p>
        </p:txBody>
      </p:sp>
      <p:sp>
        <p:nvSpPr>
          <p:cNvPr id="3" name="Content Placeholder 2">
            <a:extLst>
              <a:ext uri="{FF2B5EF4-FFF2-40B4-BE49-F238E27FC236}">
                <a16:creationId xmlns:a16="http://schemas.microsoft.com/office/drawing/2014/main" id="{86203214-33D1-CDCA-F337-58CEB541A25B}"/>
              </a:ext>
            </a:extLst>
          </p:cNvPr>
          <p:cNvSpPr>
            <a:spLocks noGrp="1"/>
          </p:cNvSpPr>
          <p:nvPr>
            <p:ph idx="1"/>
          </p:nvPr>
        </p:nvSpPr>
        <p:spPr>
          <a:xfrm>
            <a:off x="5388459" y="728906"/>
            <a:ext cx="5813687" cy="5545420"/>
          </a:xfrm>
        </p:spPr>
        <p:txBody>
          <a:bodyPr vert="horz" lIns="91440" tIns="45720" rIns="91440" bIns="45720" rtlCol="0" anchor="ctr">
            <a:normAutofit/>
          </a:bodyPr>
          <a:lstStyle/>
          <a:p>
            <a:r>
              <a:rPr lang="en-US" sz="1800" b="1" dirty="0">
                <a:solidFill>
                  <a:schemeClr val="tx2"/>
                </a:solidFill>
                <a:latin typeface="Consolas"/>
              </a:rPr>
              <a:t>$ git add .</a:t>
            </a:r>
            <a:r>
              <a:rPr lang="en-US" sz="1800" dirty="0">
                <a:solidFill>
                  <a:schemeClr val="tx2"/>
                </a:solidFill>
                <a:latin typeface="Consolas"/>
              </a:rPr>
              <a:t>
</a:t>
            </a:r>
            <a:r>
              <a:rPr lang="en-US" sz="1800" b="1" dirty="0">
                <a:solidFill>
                  <a:schemeClr val="tx2"/>
                </a:solidFill>
                <a:latin typeface="Consolas"/>
              </a:rPr>
              <a:t>$ git commit -</a:t>
            </a:r>
            <a:r>
              <a:rPr lang="en-US" sz="1800" b="1" dirty="0" err="1">
                <a:solidFill>
                  <a:schemeClr val="tx2"/>
                </a:solidFill>
                <a:latin typeface="Consolas"/>
              </a:rPr>
              <a:t>m"Flux</a:t>
            </a:r>
            <a:r>
              <a:rPr lang="en-US" sz="1800" b="1" dirty="0">
                <a:solidFill>
                  <a:schemeClr val="tx2"/>
                </a:solidFill>
                <a:latin typeface="Consolas"/>
              </a:rPr>
              <a:t> </a:t>
            </a:r>
            <a:r>
              <a:rPr lang="en-US" sz="1800" b="1" dirty="0" err="1">
                <a:solidFill>
                  <a:schemeClr val="tx2"/>
                </a:solidFill>
                <a:latin typeface="Consolas"/>
              </a:rPr>
              <a:t>kustomization</a:t>
            </a:r>
            <a:r>
              <a:rPr lang="en-US" sz="1800" b="1" dirty="0">
                <a:solidFill>
                  <a:schemeClr val="tx2"/>
                </a:solidFill>
                <a:latin typeface="Consolas"/>
              </a:rPr>
              <a:t> config files"</a:t>
            </a:r>
            <a:r>
              <a:rPr lang="en-US" sz="1800" dirty="0">
                <a:solidFill>
                  <a:schemeClr val="tx2"/>
                </a:solidFill>
                <a:latin typeface="Consolas"/>
              </a:rPr>
              <a:t>
</a:t>
            </a:r>
            <a:r>
              <a:rPr lang="en-US" sz="1800" b="1" dirty="0">
                <a:solidFill>
                  <a:schemeClr val="tx2"/>
                </a:solidFill>
                <a:latin typeface="Consolas"/>
              </a:rPr>
              <a:t>$ git push</a:t>
            </a:r>
            <a:br>
              <a:rPr lang="en-US" sz="1800" b="1" dirty="0">
                <a:latin typeface="Consolas"/>
              </a:rPr>
            </a:br>
            <a:r>
              <a:rPr lang="en-US" sz="1800" b="1" dirty="0">
                <a:solidFill>
                  <a:schemeClr val="tx2"/>
                </a:solidFill>
                <a:latin typeface="Consolas"/>
              </a:rPr>
              <a:t>
[You will be requested to provide credentials, enter your user name and as password you need to enter your PAT]</a:t>
            </a:r>
            <a:endParaRPr lang="en-US" sz="1800" dirty="0">
              <a:solidFill>
                <a:schemeClr val="tx2"/>
              </a:solidFill>
            </a:endParaRPr>
          </a:p>
        </p:txBody>
      </p:sp>
    </p:spTree>
    <p:extLst>
      <p:ext uri="{BB962C8B-B14F-4D97-AF65-F5344CB8AC3E}">
        <p14:creationId xmlns:p14="http://schemas.microsoft.com/office/powerpoint/2010/main" val="316098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ectangle 54">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B08C1CD-DFA6-E242-32AA-CECFE5DD54D7}"/>
              </a:ext>
            </a:extLst>
          </p:cNvPr>
          <p:cNvSpPr>
            <a:spLocks noGrp="1"/>
          </p:cNvSpPr>
          <p:nvPr>
            <p:ph type="title"/>
          </p:nvPr>
        </p:nvSpPr>
        <p:spPr>
          <a:xfrm>
            <a:off x="457201" y="732348"/>
            <a:ext cx="4419600" cy="2240735"/>
          </a:xfrm>
        </p:spPr>
        <p:txBody>
          <a:bodyPr>
            <a:normAutofit/>
          </a:bodyPr>
          <a:lstStyle/>
          <a:p>
            <a:r>
              <a:rPr lang="en-US" sz="3700" b="1" dirty="0">
                <a:solidFill>
                  <a:schemeClr val="tx2"/>
                </a:solidFill>
              </a:rPr>
              <a:t>Part 5 – Configure Flux for Our Application</a:t>
            </a:r>
            <a:endParaRPr lang="en-US" sz="3700" dirty="0">
              <a:solidFill>
                <a:schemeClr val="tx2"/>
              </a:solidFill>
              <a:cs typeface="Posterama"/>
            </a:endParaRPr>
          </a:p>
          <a:p>
            <a:endParaRPr lang="en-US" sz="3700">
              <a:solidFill>
                <a:schemeClr val="tx2"/>
              </a:solidFill>
              <a:cs typeface="Posterama"/>
            </a:endParaRPr>
          </a:p>
        </p:txBody>
      </p:sp>
      <p:sp>
        <p:nvSpPr>
          <p:cNvPr id="3" name="Content Placeholder 2">
            <a:extLst>
              <a:ext uri="{FF2B5EF4-FFF2-40B4-BE49-F238E27FC236}">
                <a16:creationId xmlns:a16="http://schemas.microsoft.com/office/drawing/2014/main" id="{8BBE9148-5C9A-2F4D-357B-80CEE0AA1EA2}"/>
              </a:ext>
            </a:extLst>
          </p:cNvPr>
          <p:cNvSpPr>
            <a:spLocks noGrp="1"/>
          </p:cNvSpPr>
          <p:nvPr>
            <p:ph idx="1"/>
          </p:nvPr>
        </p:nvSpPr>
        <p:spPr>
          <a:xfrm>
            <a:off x="457201" y="3264832"/>
            <a:ext cx="4419600" cy="2983568"/>
          </a:xfrm>
        </p:spPr>
        <p:txBody>
          <a:bodyPr vert="horz" lIns="91440" tIns="45720" rIns="91440" bIns="45720" rtlCol="0" anchor="t">
            <a:normAutofit/>
          </a:bodyPr>
          <a:lstStyle/>
          <a:p>
            <a:pPr>
              <a:lnSpc>
                <a:spcPct val="100000"/>
              </a:lnSpc>
            </a:pPr>
            <a:r>
              <a:rPr lang="en-US" sz="1000" dirty="0">
                <a:solidFill>
                  <a:schemeClr val="tx2"/>
                </a:solidFill>
                <a:ea typeface="+mn-lt"/>
                <a:cs typeface="+mn-lt"/>
              </a:rPr>
              <a:t>We will now tell where our application’s “</a:t>
            </a:r>
            <a:r>
              <a:rPr lang="en-US" sz="1000" dirty="0" err="1">
                <a:solidFill>
                  <a:schemeClr val="tx2"/>
                </a:solidFill>
                <a:ea typeface="+mn-lt"/>
                <a:cs typeface="+mn-lt"/>
              </a:rPr>
              <a:t>kustomization</a:t>
            </a:r>
            <a:r>
              <a:rPr lang="en-US" sz="1000" dirty="0">
                <a:solidFill>
                  <a:schemeClr val="tx2"/>
                </a:solidFill>
                <a:ea typeface="+mn-lt"/>
                <a:cs typeface="+mn-lt"/>
              </a:rPr>
              <a:t>” files are located.</a:t>
            </a:r>
            <a:endParaRPr lang="en-US" sz="1000" dirty="0">
              <a:solidFill>
                <a:schemeClr val="tx2"/>
              </a:solidFill>
            </a:endParaRPr>
          </a:p>
          <a:p>
            <a:pPr>
              <a:lnSpc>
                <a:spcPct val="100000"/>
              </a:lnSpc>
              <a:buClr>
                <a:srgbClr val="FFFFFF"/>
              </a:buClr>
            </a:pPr>
            <a:r>
              <a:rPr lang="en-US" sz="1000" dirty="0">
                <a:solidFill>
                  <a:schemeClr val="tx2"/>
                </a:solidFill>
                <a:ea typeface="+mn-lt"/>
                <a:cs typeface="+mn-lt"/>
              </a:rPr>
              <a:t>1. In the </a:t>
            </a:r>
            <a:r>
              <a:rPr lang="en-US" sz="1000" b="1" dirty="0">
                <a:solidFill>
                  <a:schemeClr val="tx2"/>
                </a:solidFill>
                <a:ea typeface="+mn-lt"/>
                <a:cs typeface="+mn-lt"/>
              </a:rPr>
              <a:t>flux-documents</a:t>
            </a:r>
            <a:r>
              <a:rPr lang="en-US" sz="1000" dirty="0">
                <a:solidFill>
                  <a:schemeClr val="tx2"/>
                </a:solidFill>
                <a:ea typeface="+mn-lt"/>
                <a:cs typeface="+mn-lt"/>
              </a:rPr>
              <a:t> repo, go inside the </a:t>
            </a:r>
            <a:r>
              <a:rPr lang="en-US" sz="1000" b="1" dirty="0">
                <a:solidFill>
                  <a:schemeClr val="tx2"/>
                </a:solidFill>
                <a:ea typeface="+mn-lt"/>
                <a:cs typeface="+mn-lt"/>
              </a:rPr>
              <a:t>clusters/my-cluster</a:t>
            </a:r>
            <a:r>
              <a:rPr lang="en-US" sz="1000" dirty="0">
                <a:solidFill>
                  <a:schemeClr val="tx2"/>
                </a:solidFill>
                <a:ea typeface="+mn-lt"/>
                <a:cs typeface="+mn-lt"/>
              </a:rPr>
              <a:t> folder:</a:t>
            </a:r>
            <a:endParaRPr lang="en-US" sz="1000" dirty="0">
              <a:solidFill>
                <a:schemeClr val="tx2"/>
              </a:solidFill>
            </a:endParaRPr>
          </a:p>
          <a:p>
            <a:pPr>
              <a:lnSpc>
                <a:spcPct val="100000"/>
              </a:lnSpc>
              <a:buClr>
                <a:srgbClr val="FFFFFF"/>
              </a:buClr>
            </a:pPr>
            <a:r>
              <a:rPr lang="en-US" sz="1000" b="1" dirty="0">
                <a:solidFill>
                  <a:schemeClr val="tx2"/>
                </a:solidFill>
                <a:latin typeface="Consolas"/>
              </a:rPr>
              <a:t>$ cd ~/flux-documents/clusters/my-cluster</a:t>
            </a:r>
            <a:r>
              <a:rPr lang="en-US" sz="1000" dirty="0">
                <a:solidFill>
                  <a:schemeClr val="tx2"/>
                </a:solidFill>
                <a:latin typeface="Consolas"/>
              </a:rPr>
              <a:t>
</a:t>
            </a:r>
            <a:endParaRPr lang="en-US" sz="1000" dirty="0">
              <a:solidFill>
                <a:schemeClr val="tx2"/>
              </a:solidFill>
            </a:endParaRPr>
          </a:p>
          <a:p>
            <a:pPr>
              <a:lnSpc>
                <a:spcPct val="100000"/>
              </a:lnSpc>
              <a:buClr>
                <a:srgbClr val="FFFFFF"/>
              </a:buClr>
            </a:pPr>
            <a:r>
              <a:rPr lang="en-US" sz="1000" dirty="0">
                <a:solidFill>
                  <a:schemeClr val="tx2"/>
                </a:solidFill>
                <a:ea typeface="+mn-lt"/>
                <a:cs typeface="+mn-lt"/>
              </a:rPr>
              <a:t>2. In that folder create a file for our application called </a:t>
            </a:r>
            <a:r>
              <a:rPr lang="en-US" sz="1000" b="1" dirty="0" err="1">
                <a:solidFill>
                  <a:schemeClr val="tx2"/>
                </a:solidFill>
                <a:ea typeface="+mn-lt"/>
                <a:cs typeface="+mn-lt"/>
              </a:rPr>
              <a:t>gitops-demo.yaml</a:t>
            </a:r>
            <a:r>
              <a:rPr lang="en-US" sz="1000" dirty="0">
                <a:solidFill>
                  <a:schemeClr val="tx2"/>
                </a:solidFill>
                <a:ea typeface="+mn-lt"/>
                <a:cs typeface="+mn-lt"/>
              </a:rPr>
              <a:t>:</a:t>
            </a:r>
            <a:endParaRPr lang="en-US" sz="1000" dirty="0">
              <a:solidFill>
                <a:schemeClr val="tx2"/>
              </a:solidFill>
            </a:endParaRPr>
          </a:p>
          <a:p>
            <a:pPr>
              <a:lnSpc>
                <a:spcPct val="100000"/>
              </a:lnSpc>
              <a:buClr>
                <a:srgbClr val="FFFFFF"/>
              </a:buClr>
            </a:pPr>
            <a:r>
              <a:rPr lang="en-US" sz="1000" b="1" dirty="0">
                <a:solidFill>
                  <a:schemeClr val="tx2"/>
                </a:solidFill>
                <a:latin typeface="Consolas"/>
              </a:rPr>
              <a:t>$ vi </a:t>
            </a:r>
            <a:r>
              <a:rPr lang="en-US" sz="1000" b="1" dirty="0" err="1">
                <a:solidFill>
                  <a:schemeClr val="tx2"/>
                </a:solidFill>
                <a:latin typeface="Consolas"/>
              </a:rPr>
              <a:t>gitops-demo.yaml</a:t>
            </a:r>
            <a:r>
              <a:rPr lang="en-US" sz="1000" dirty="0">
                <a:solidFill>
                  <a:schemeClr val="tx2"/>
                </a:solidFill>
                <a:latin typeface="Consolas"/>
              </a:rPr>
              <a:t>
</a:t>
            </a:r>
            <a:endParaRPr lang="en-US" sz="1000" dirty="0">
              <a:solidFill>
                <a:schemeClr val="tx2"/>
              </a:solidFill>
            </a:endParaRPr>
          </a:p>
          <a:p>
            <a:pPr>
              <a:lnSpc>
                <a:spcPct val="100000"/>
              </a:lnSpc>
              <a:buClr>
                <a:srgbClr val="FFFFFF"/>
              </a:buClr>
            </a:pPr>
            <a:r>
              <a:rPr lang="en-US" sz="1000" dirty="0">
                <a:solidFill>
                  <a:schemeClr val="tx2"/>
                </a:solidFill>
                <a:ea typeface="+mn-lt"/>
                <a:cs typeface="+mn-lt"/>
              </a:rPr>
              <a:t>3. In the </a:t>
            </a:r>
            <a:r>
              <a:rPr lang="en-US" sz="1000" dirty="0" err="1">
                <a:solidFill>
                  <a:schemeClr val="tx2"/>
                </a:solidFill>
                <a:ea typeface="+mn-lt"/>
                <a:cs typeface="+mn-lt"/>
              </a:rPr>
              <a:t>gitops-demo.yaml</a:t>
            </a:r>
            <a:r>
              <a:rPr lang="en-US" sz="1000" dirty="0">
                <a:solidFill>
                  <a:schemeClr val="tx2"/>
                </a:solidFill>
                <a:ea typeface="+mn-lt"/>
                <a:cs typeface="+mn-lt"/>
              </a:rPr>
              <a:t> file we will tell Flux the location of our application’s GitHub repo. Add these lines to that file. Here, &lt;YOUR GITHUB USER ID&gt; should be replaced with your own user ID:</a:t>
            </a:r>
            <a:endParaRPr lang="en-US" sz="1000" dirty="0">
              <a:solidFill>
                <a:schemeClr val="tx2"/>
              </a:solidFill>
            </a:endParaRPr>
          </a:p>
          <a:p>
            <a:pPr>
              <a:lnSpc>
                <a:spcPct val="100000"/>
              </a:lnSpc>
              <a:buClr>
                <a:srgbClr val="FFFFFF"/>
              </a:buClr>
            </a:pPr>
            <a:endParaRPr lang="en-US" sz="1000">
              <a:solidFill>
                <a:schemeClr val="tx2"/>
              </a:solidFill>
            </a:endParaRPr>
          </a:p>
        </p:txBody>
      </p:sp>
      <p:pic>
        <p:nvPicPr>
          <p:cNvPr id="4" name="Picture 3" descr="A screenshot of a computer&#10;&#10;Description automatically generated">
            <a:extLst>
              <a:ext uri="{FF2B5EF4-FFF2-40B4-BE49-F238E27FC236}">
                <a16:creationId xmlns:a16="http://schemas.microsoft.com/office/drawing/2014/main" id="{3D45A2F3-F725-6DFB-E483-472C55A8AE1E}"/>
              </a:ext>
            </a:extLst>
          </p:cNvPr>
          <p:cNvPicPr>
            <a:picLocks noChangeAspect="1"/>
          </p:cNvPicPr>
          <p:nvPr/>
        </p:nvPicPr>
        <p:blipFill>
          <a:blip r:embed="rId2"/>
          <a:stretch>
            <a:fillRect/>
          </a:stretch>
        </p:blipFill>
        <p:spPr>
          <a:xfrm>
            <a:off x="5166896" y="4012862"/>
            <a:ext cx="6795701" cy="2225591"/>
          </a:xfrm>
          <a:prstGeom prst="rect">
            <a:avLst/>
          </a:prstGeom>
        </p:spPr>
      </p:pic>
      <p:sp>
        <p:nvSpPr>
          <p:cNvPr id="5" name="TextBox 4">
            <a:extLst>
              <a:ext uri="{FF2B5EF4-FFF2-40B4-BE49-F238E27FC236}">
                <a16:creationId xmlns:a16="http://schemas.microsoft.com/office/drawing/2014/main" id="{4FD74845-519C-9FE0-D338-905836838C3A}"/>
              </a:ext>
            </a:extLst>
          </p:cNvPr>
          <p:cNvSpPr txBox="1"/>
          <p:nvPr/>
        </p:nvSpPr>
        <p:spPr>
          <a:xfrm>
            <a:off x="5645624" y="3268639"/>
            <a:ext cx="4824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Poppins"/>
                <a:cs typeface="Poppins"/>
              </a:rPr>
              <a:t>4. Save and close the file.</a:t>
            </a:r>
            <a:endParaRPr lang="en-US"/>
          </a:p>
        </p:txBody>
      </p:sp>
    </p:spTree>
    <p:extLst>
      <p:ext uri="{BB962C8B-B14F-4D97-AF65-F5344CB8AC3E}">
        <p14:creationId xmlns:p14="http://schemas.microsoft.com/office/powerpoint/2010/main" val="3389331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F74A025-B523-ECBD-DFBB-CBF4888B2884}"/>
              </a:ext>
            </a:extLst>
          </p:cNvPr>
          <p:cNvSpPr>
            <a:spLocks noGrp="1"/>
          </p:cNvSpPr>
          <p:nvPr>
            <p:ph type="title"/>
          </p:nvPr>
        </p:nvSpPr>
        <p:spPr>
          <a:xfrm>
            <a:off x="457201" y="732348"/>
            <a:ext cx="4419600" cy="2240735"/>
          </a:xfrm>
        </p:spPr>
        <p:txBody>
          <a:bodyPr>
            <a:normAutofit/>
          </a:bodyPr>
          <a:lstStyle/>
          <a:p>
            <a:r>
              <a:rPr lang="en-US" sz="2100">
                <a:solidFill>
                  <a:schemeClr val="tx2"/>
                </a:solidFill>
                <a:ea typeface="+mj-lt"/>
                <a:cs typeface="+mj-lt"/>
              </a:rPr>
              <a:t>We will now tell Flux where the kustomization files are located within the above repo. Flux can then begin to constantly monitor any changes made to these files and apply them to K8s.</a:t>
            </a:r>
            <a:endParaRPr lang="en-US" sz="2100">
              <a:solidFill>
                <a:schemeClr val="tx2"/>
              </a:solidFill>
              <a:cs typeface="Posterama"/>
            </a:endParaRPr>
          </a:p>
        </p:txBody>
      </p:sp>
      <p:sp>
        <p:nvSpPr>
          <p:cNvPr id="3" name="Content Placeholder 2">
            <a:extLst>
              <a:ext uri="{FF2B5EF4-FFF2-40B4-BE49-F238E27FC236}">
                <a16:creationId xmlns:a16="http://schemas.microsoft.com/office/drawing/2014/main" id="{CED8C163-ABA5-A404-0ECA-425D8A84AF24}"/>
              </a:ext>
            </a:extLst>
          </p:cNvPr>
          <p:cNvSpPr>
            <a:spLocks noGrp="1"/>
          </p:cNvSpPr>
          <p:nvPr>
            <p:ph idx="1"/>
          </p:nvPr>
        </p:nvSpPr>
        <p:spPr>
          <a:xfrm>
            <a:off x="457201" y="3264832"/>
            <a:ext cx="4419600" cy="2983568"/>
          </a:xfrm>
        </p:spPr>
        <p:txBody>
          <a:bodyPr vert="horz" lIns="91440" tIns="45720" rIns="91440" bIns="45720" rtlCol="0" anchor="t">
            <a:normAutofit fontScale="92500"/>
          </a:bodyPr>
          <a:lstStyle/>
          <a:p>
            <a:r>
              <a:rPr lang="en-US" sz="1800" dirty="0">
                <a:solidFill>
                  <a:schemeClr val="tx2"/>
                </a:solidFill>
                <a:ea typeface="+mn-lt"/>
                <a:cs typeface="+mn-lt"/>
              </a:rPr>
              <a:t>5. In the </a:t>
            </a:r>
            <a:r>
              <a:rPr lang="en-US" sz="1800" b="1" dirty="0">
                <a:solidFill>
                  <a:schemeClr val="tx2"/>
                </a:solidFill>
                <a:ea typeface="+mn-lt"/>
                <a:cs typeface="+mn-lt"/>
              </a:rPr>
              <a:t>flux-documents/clusters/my-cluster</a:t>
            </a:r>
            <a:r>
              <a:rPr lang="en-US" sz="1800" dirty="0">
                <a:solidFill>
                  <a:schemeClr val="tx2"/>
                </a:solidFill>
                <a:ea typeface="+mn-lt"/>
                <a:cs typeface="+mn-lt"/>
              </a:rPr>
              <a:t> folder, create a file called</a:t>
            </a:r>
            <a:br>
              <a:rPr lang="en-US" sz="1800" dirty="0">
                <a:ea typeface="+mn-lt"/>
                <a:cs typeface="+mn-lt"/>
              </a:rPr>
            </a:br>
            <a:r>
              <a:rPr lang="en-US" sz="1800" dirty="0" err="1">
                <a:solidFill>
                  <a:schemeClr val="tx2"/>
                </a:solidFill>
                <a:ea typeface="+mn-lt"/>
                <a:cs typeface="+mn-lt"/>
              </a:rPr>
              <a:t>gitops</a:t>
            </a:r>
            <a:r>
              <a:rPr lang="en-US" sz="1800" dirty="0">
                <a:solidFill>
                  <a:schemeClr val="tx2"/>
                </a:solidFill>
                <a:ea typeface="+mn-lt"/>
                <a:cs typeface="+mn-lt"/>
              </a:rPr>
              <a:t>-demo-</a:t>
            </a:r>
            <a:r>
              <a:rPr lang="en-US" sz="1800" dirty="0" err="1">
                <a:solidFill>
                  <a:schemeClr val="tx2"/>
                </a:solidFill>
                <a:ea typeface="+mn-lt"/>
                <a:cs typeface="+mn-lt"/>
              </a:rPr>
              <a:t>kustomization.yaml</a:t>
            </a:r>
            <a:r>
              <a:rPr lang="en-US" sz="1800" dirty="0">
                <a:solidFill>
                  <a:schemeClr val="tx2"/>
                </a:solidFill>
                <a:ea typeface="+mn-lt"/>
                <a:cs typeface="+mn-lt"/>
              </a:rPr>
              <a:t>:</a:t>
            </a:r>
            <a:endParaRPr lang="en-US" sz="1800" dirty="0">
              <a:solidFill>
                <a:schemeClr val="tx2"/>
              </a:solidFill>
            </a:endParaRPr>
          </a:p>
          <a:p>
            <a:pPr marL="0" indent="0">
              <a:buClr>
                <a:srgbClr val="FFFFFF"/>
              </a:buClr>
              <a:buNone/>
            </a:pPr>
            <a:r>
              <a:rPr lang="en-US" sz="1800" b="1" dirty="0">
                <a:solidFill>
                  <a:schemeClr val="tx2"/>
                </a:solidFill>
                <a:latin typeface="Consolas"/>
              </a:rPr>
              <a:t>$ vi </a:t>
            </a:r>
            <a:r>
              <a:rPr lang="en-US" sz="1800" b="1" dirty="0" err="1">
                <a:solidFill>
                  <a:schemeClr val="tx2"/>
                </a:solidFill>
                <a:latin typeface="Consolas"/>
              </a:rPr>
              <a:t>gitops</a:t>
            </a:r>
            <a:r>
              <a:rPr lang="en-US" sz="1800" b="1" dirty="0">
                <a:solidFill>
                  <a:schemeClr val="tx2"/>
                </a:solidFill>
                <a:latin typeface="Consolas"/>
              </a:rPr>
              <a:t>-demo-</a:t>
            </a:r>
            <a:r>
              <a:rPr lang="en-US" sz="1800" b="1" dirty="0" err="1">
                <a:solidFill>
                  <a:schemeClr val="tx2"/>
                </a:solidFill>
                <a:latin typeface="Consolas"/>
              </a:rPr>
              <a:t>kustomization.yaml</a:t>
            </a:r>
            <a:r>
              <a:rPr lang="en-US" sz="1800" dirty="0">
                <a:solidFill>
                  <a:schemeClr val="tx2"/>
                </a:solidFill>
                <a:latin typeface="Consolas"/>
              </a:rPr>
              <a:t>
</a:t>
            </a:r>
            <a:endParaRPr lang="en-US" sz="1800" b="1" dirty="0">
              <a:solidFill>
                <a:schemeClr val="tx2"/>
              </a:solidFill>
              <a:latin typeface="Consolas"/>
              <a:ea typeface="+mn-lt"/>
              <a:cs typeface="+mn-lt"/>
            </a:endParaRPr>
          </a:p>
          <a:p>
            <a:pPr marL="0" indent="0">
              <a:buNone/>
            </a:pPr>
            <a:r>
              <a:rPr lang="en-US" sz="1800" dirty="0">
                <a:solidFill>
                  <a:schemeClr val="tx2"/>
                </a:solidFill>
                <a:ea typeface="+mn-lt"/>
                <a:cs typeface="+mn-lt"/>
              </a:rPr>
              <a:t>6. Add these lines to that file.</a:t>
            </a:r>
          </a:p>
          <a:p>
            <a:pPr marL="0" indent="0">
              <a:buNone/>
            </a:pPr>
            <a:r>
              <a:rPr lang="en-US" sz="1900" dirty="0">
                <a:solidFill>
                  <a:srgbClr val="000000"/>
                </a:solidFill>
                <a:ea typeface="+mn-lt"/>
                <a:cs typeface="+mn-lt"/>
              </a:rPr>
              <a:t>7. Save and close the file.</a:t>
            </a:r>
            <a:endParaRPr lang="en-US" sz="1900" dirty="0"/>
          </a:p>
          <a:p>
            <a:pPr marL="0" indent="0">
              <a:buNone/>
            </a:pPr>
            <a:endParaRPr lang="en-US" sz="1800">
              <a:solidFill>
                <a:schemeClr val="tx2"/>
              </a:solidFill>
              <a:ea typeface="+mn-lt"/>
              <a:cs typeface="+mn-lt"/>
            </a:endParaRPr>
          </a:p>
        </p:txBody>
      </p:sp>
      <p:pic>
        <p:nvPicPr>
          <p:cNvPr id="4" name="Picture 3" descr="A screen shot of a computer&#10;&#10;Description automatically generated">
            <a:extLst>
              <a:ext uri="{FF2B5EF4-FFF2-40B4-BE49-F238E27FC236}">
                <a16:creationId xmlns:a16="http://schemas.microsoft.com/office/drawing/2014/main" id="{A56E15B2-0E5F-63DF-988C-712FB6CAFD92}"/>
              </a:ext>
            </a:extLst>
          </p:cNvPr>
          <p:cNvPicPr>
            <a:picLocks noChangeAspect="1"/>
          </p:cNvPicPr>
          <p:nvPr/>
        </p:nvPicPr>
        <p:blipFill>
          <a:blip r:embed="rId2"/>
          <a:stretch>
            <a:fillRect/>
          </a:stretch>
        </p:blipFill>
        <p:spPr>
          <a:xfrm>
            <a:off x="5055916" y="2567752"/>
            <a:ext cx="6795701" cy="3463403"/>
          </a:xfrm>
          <a:prstGeom prst="rect">
            <a:avLst/>
          </a:prstGeom>
        </p:spPr>
      </p:pic>
    </p:spTree>
    <p:extLst>
      <p:ext uri="{BB962C8B-B14F-4D97-AF65-F5344CB8AC3E}">
        <p14:creationId xmlns:p14="http://schemas.microsoft.com/office/powerpoint/2010/main" val="259315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335C6E-6C3F-A221-A5B8-172BDF11041A}"/>
              </a:ext>
            </a:extLst>
          </p:cNvPr>
          <p:cNvSpPr>
            <a:spLocks noGrp="1"/>
          </p:cNvSpPr>
          <p:nvPr>
            <p:ph type="title"/>
          </p:nvPr>
        </p:nvSpPr>
        <p:spPr>
          <a:xfrm>
            <a:off x="457201" y="720772"/>
            <a:ext cx="2799014" cy="5531079"/>
          </a:xfrm>
        </p:spPr>
        <p:txBody>
          <a:bodyPr>
            <a:normAutofit/>
          </a:bodyPr>
          <a:lstStyle/>
          <a:p>
            <a:r>
              <a:rPr lang="en-US" b="1"/>
              <a:t>Part 6 – Deploy the Application</a:t>
            </a:r>
            <a:endParaRPr lang="en-US" dirty="0"/>
          </a:p>
          <a:p>
            <a:endParaRPr lang="en-US" dirty="0">
              <a:cs typeface="Posterama"/>
            </a:endParaRP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266B92B6-099E-0662-A24C-05BE5101A772}"/>
              </a:ext>
            </a:extLst>
          </p:cNvPr>
          <p:cNvGraphicFramePr>
            <a:graphicFrameLocks noGrp="1"/>
          </p:cNvGraphicFramePr>
          <p:nvPr>
            <p:ph idx="1"/>
            <p:extLst>
              <p:ext uri="{D42A27DB-BD31-4B8C-83A1-F6EECF244321}">
                <p14:modId xmlns:p14="http://schemas.microsoft.com/office/powerpoint/2010/main" val="2529723279"/>
              </p:ext>
            </p:extLst>
          </p:nvPr>
        </p:nvGraphicFramePr>
        <p:xfrm>
          <a:off x="4305190" y="185047"/>
          <a:ext cx="7691440"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00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ight Triangle 9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7" name="Straight Connector 9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C971F54-5413-A8C1-91E0-74596531CC9D}"/>
              </a:ext>
            </a:extLst>
          </p:cNvPr>
          <p:cNvSpPr>
            <a:spLocks noGrp="1"/>
          </p:cNvSpPr>
          <p:nvPr>
            <p:ph type="title"/>
          </p:nvPr>
        </p:nvSpPr>
        <p:spPr>
          <a:xfrm>
            <a:off x="457200" y="720773"/>
            <a:ext cx="10744186" cy="1676260"/>
          </a:xfrm>
        </p:spPr>
        <p:txBody>
          <a:bodyPr>
            <a:normAutofit/>
          </a:bodyPr>
          <a:lstStyle/>
          <a:p>
            <a:r>
              <a:rPr lang="en-US" b="1">
                <a:solidFill>
                  <a:schemeClr val="tx2">
                    <a:alpha val="80000"/>
                  </a:schemeClr>
                </a:solidFill>
                <a:ea typeface="+mj-lt"/>
                <a:cs typeface="+mj-lt"/>
              </a:rPr>
              <a:t>Table of Contents:- </a:t>
            </a:r>
            <a:endParaRPr lang="en-US">
              <a:solidFill>
                <a:schemeClr val="tx2">
                  <a:alpha val="80000"/>
                </a:schemeClr>
              </a:solidFill>
            </a:endParaRPr>
          </a:p>
        </p:txBody>
      </p:sp>
      <p:sp>
        <p:nvSpPr>
          <p:cNvPr id="127" name="Rectangle 126">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43" name="Content Placeholder 2">
            <a:extLst>
              <a:ext uri="{FF2B5EF4-FFF2-40B4-BE49-F238E27FC236}">
                <a16:creationId xmlns:a16="http://schemas.microsoft.com/office/drawing/2014/main" id="{B6631A0B-916F-F689-6D3A-C59778A655C0}"/>
              </a:ext>
            </a:extLst>
          </p:cNvPr>
          <p:cNvGraphicFramePr>
            <a:graphicFrameLocks noGrp="1"/>
          </p:cNvGraphicFramePr>
          <p:nvPr>
            <p:ph idx="1"/>
            <p:extLst>
              <p:ext uri="{D42A27DB-BD31-4B8C-83A1-F6EECF244321}">
                <p14:modId xmlns:p14="http://schemas.microsoft.com/office/powerpoint/2010/main" val="2065834951"/>
              </p:ext>
            </p:extLst>
          </p:nvPr>
        </p:nvGraphicFramePr>
        <p:xfrm>
          <a:off x="911942" y="2304112"/>
          <a:ext cx="10723563" cy="3676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7741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 name="Rectangle 48">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ight Triangle 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2" name="Group 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B6050CE-C87A-1443-5EDE-0D22BC9F657A}"/>
              </a:ext>
            </a:extLst>
          </p:cNvPr>
          <p:cNvSpPr>
            <a:spLocks noGrp="1"/>
          </p:cNvSpPr>
          <p:nvPr>
            <p:ph type="title"/>
          </p:nvPr>
        </p:nvSpPr>
        <p:spPr>
          <a:xfrm>
            <a:off x="457201" y="732348"/>
            <a:ext cx="4419600" cy="2240735"/>
          </a:xfrm>
        </p:spPr>
        <p:txBody>
          <a:bodyPr>
            <a:normAutofit/>
          </a:bodyPr>
          <a:lstStyle/>
          <a:p>
            <a:r>
              <a:rPr lang="en-US" sz="3700">
                <a:solidFill>
                  <a:schemeClr val="tx2"/>
                </a:solidFill>
                <a:ea typeface="+mj-lt"/>
                <a:cs typeface="+mj-lt"/>
              </a:rPr>
              <a:t>3. Exit the flux command by hitting Control+C.</a:t>
            </a:r>
            <a:endParaRPr lang="en-US" sz="3700">
              <a:solidFill>
                <a:schemeClr val="tx2"/>
              </a:solidFill>
              <a:cs typeface="Posterama"/>
            </a:endParaRPr>
          </a:p>
        </p:txBody>
      </p:sp>
      <p:sp>
        <p:nvSpPr>
          <p:cNvPr id="3" name="Content Placeholder 2">
            <a:extLst>
              <a:ext uri="{FF2B5EF4-FFF2-40B4-BE49-F238E27FC236}">
                <a16:creationId xmlns:a16="http://schemas.microsoft.com/office/drawing/2014/main" id="{1AC19473-A895-3A1B-9F5E-2353A4A28FF0}"/>
              </a:ext>
            </a:extLst>
          </p:cNvPr>
          <p:cNvSpPr>
            <a:spLocks noGrp="1"/>
          </p:cNvSpPr>
          <p:nvPr>
            <p:ph idx="1"/>
          </p:nvPr>
        </p:nvSpPr>
        <p:spPr>
          <a:xfrm>
            <a:off x="457201" y="3264832"/>
            <a:ext cx="4419600" cy="2983568"/>
          </a:xfrm>
        </p:spPr>
        <p:txBody>
          <a:bodyPr vert="horz" lIns="91440" tIns="45720" rIns="91440" bIns="45720" rtlCol="0">
            <a:normAutofit/>
          </a:bodyPr>
          <a:lstStyle/>
          <a:p>
            <a:pPr>
              <a:lnSpc>
                <a:spcPct val="100000"/>
              </a:lnSpc>
            </a:pPr>
            <a:r>
              <a:rPr lang="en-US" sz="1500">
                <a:solidFill>
                  <a:schemeClr val="tx2"/>
                </a:solidFill>
                <a:ea typeface="+mn-lt"/>
                <a:cs typeface="+mn-lt"/>
              </a:rPr>
              <a:t>4. Run this command to verify that our application’s deployment, service and pod are all running successfully. The status of the pod being the most crucial since that is where our application is physically running:</a:t>
            </a:r>
            <a:endParaRPr lang="en-US" sz="1500">
              <a:solidFill>
                <a:schemeClr val="tx2"/>
              </a:solidFill>
            </a:endParaRPr>
          </a:p>
          <a:p>
            <a:pPr>
              <a:lnSpc>
                <a:spcPct val="100000"/>
              </a:lnSpc>
              <a:buClr>
                <a:srgbClr val="FFFFFF"/>
              </a:buClr>
            </a:pPr>
            <a:r>
              <a:rPr lang="en-US" sz="1500" b="1">
                <a:solidFill>
                  <a:schemeClr val="tx2"/>
                </a:solidFill>
                <a:latin typeface="Consolas"/>
              </a:rPr>
              <a:t>$ kubectl get deployments,services,pods</a:t>
            </a:r>
            <a:r>
              <a:rPr lang="en-US" sz="1500">
                <a:solidFill>
                  <a:schemeClr val="tx2"/>
                </a:solidFill>
                <a:latin typeface="Consolas"/>
              </a:rPr>
              <a:t>
You should see something similar than this, pay attention to the pod:</a:t>
            </a:r>
          </a:p>
          <a:p>
            <a:pPr>
              <a:lnSpc>
                <a:spcPct val="100000"/>
              </a:lnSpc>
              <a:buClr>
                <a:srgbClr val="FFFFFF"/>
              </a:buClr>
            </a:pPr>
            <a:endParaRPr lang="en-US" sz="1500">
              <a:solidFill>
                <a:schemeClr val="tx2"/>
              </a:solidFill>
              <a:latin typeface="Consolas"/>
            </a:endParaRPr>
          </a:p>
          <a:p>
            <a:pPr>
              <a:lnSpc>
                <a:spcPct val="100000"/>
              </a:lnSpc>
              <a:buClr>
                <a:srgbClr val="FFFFFF"/>
              </a:buClr>
            </a:pPr>
            <a:endParaRPr lang="en-US" sz="1500">
              <a:solidFill>
                <a:schemeClr val="tx2"/>
              </a:solidFill>
              <a:latin typeface="Consolas"/>
            </a:endParaRPr>
          </a:p>
        </p:txBody>
      </p:sp>
      <p:pic>
        <p:nvPicPr>
          <p:cNvPr id="4" name="Picture 3" descr="A screen shot of a computer&#10;&#10;Description automatically generated">
            <a:extLst>
              <a:ext uri="{FF2B5EF4-FFF2-40B4-BE49-F238E27FC236}">
                <a16:creationId xmlns:a16="http://schemas.microsoft.com/office/drawing/2014/main" id="{479FA8FD-873C-BBF8-9B80-4F6C56B34BD7}"/>
              </a:ext>
            </a:extLst>
          </p:cNvPr>
          <p:cNvPicPr>
            <a:picLocks noChangeAspect="1"/>
          </p:cNvPicPr>
          <p:nvPr/>
        </p:nvPicPr>
        <p:blipFill>
          <a:blip r:embed="rId2"/>
          <a:stretch>
            <a:fillRect/>
          </a:stretch>
        </p:blipFill>
        <p:spPr>
          <a:xfrm>
            <a:off x="4810477" y="4441205"/>
            <a:ext cx="7053797" cy="1577839"/>
          </a:xfrm>
          <a:prstGeom prst="rect">
            <a:avLst/>
          </a:prstGeom>
        </p:spPr>
      </p:pic>
    </p:spTree>
    <p:extLst>
      <p:ext uri="{BB962C8B-B14F-4D97-AF65-F5344CB8AC3E}">
        <p14:creationId xmlns:p14="http://schemas.microsoft.com/office/powerpoint/2010/main" val="233633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ight Triangle 15">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9" name="Straight Connector 1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E632575-2B41-9422-B055-3022A8641B56}"/>
              </a:ext>
            </a:extLst>
          </p:cNvPr>
          <p:cNvSpPr>
            <a:spLocks noGrp="1"/>
          </p:cNvSpPr>
          <p:nvPr>
            <p:ph type="title"/>
          </p:nvPr>
        </p:nvSpPr>
        <p:spPr>
          <a:xfrm>
            <a:off x="457201" y="720772"/>
            <a:ext cx="3733078" cy="5531079"/>
          </a:xfrm>
        </p:spPr>
        <p:txBody>
          <a:bodyPr>
            <a:normAutofit/>
          </a:bodyPr>
          <a:lstStyle/>
          <a:p>
            <a:r>
              <a:rPr lang="en-US" b="1"/>
              <a:t>Part 7 – Test the Application</a:t>
            </a:r>
            <a:endParaRPr lang="en-US">
              <a:cs typeface="Posterama"/>
            </a:endParaRPr>
          </a:p>
          <a:p>
            <a:endParaRPr lang="en-US">
              <a:cs typeface="Posterama"/>
            </a:endParaRPr>
          </a:p>
        </p:txBody>
      </p:sp>
      <p:sp>
        <p:nvSpPr>
          <p:cNvPr id="49"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F13BE60B-D937-D8F6-C976-8488BDCE98DD}"/>
              </a:ext>
            </a:extLst>
          </p:cNvPr>
          <p:cNvSpPr>
            <a:spLocks/>
          </p:cNvSpPr>
          <p:nvPr/>
        </p:nvSpPr>
        <p:spPr>
          <a:xfrm>
            <a:off x="5202057" y="1623741"/>
            <a:ext cx="6626114" cy="3182512"/>
          </a:xfrm>
          <a:prstGeom prst="rect">
            <a:avLst/>
          </a:prstGeom>
        </p:spPr>
        <p:txBody>
          <a:bodyPr vert="horz" lIns="91440" tIns="45720" rIns="91440" bIns="45720" rtlCol="0" anchor="t">
            <a:normAutofit/>
          </a:bodyPr>
          <a:lstStyle/>
          <a:p>
            <a:pPr defTabSz="557784">
              <a:spcAft>
                <a:spcPts val="600"/>
              </a:spcAft>
            </a:pPr>
            <a:r>
              <a:rPr lang="en-US" sz="976" kern="1200">
                <a:solidFill>
                  <a:srgbClr val="000000"/>
                </a:solidFill>
                <a:latin typeface="+mn-lt"/>
                <a:ea typeface="+mn-lt"/>
                <a:cs typeface="+mn-lt"/>
              </a:rPr>
              <a:t>1. Run this command to find out the endpoint URL of the application:</a:t>
            </a:r>
            <a:endParaRPr lang="en-US" sz="976" kern="1200">
              <a:solidFill>
                <a:schemeClr val="tx1"/>
              </a:solidFill>
              <a:latin typeface="+mn-lt"/>
              <a:ea typeface="+mn-ea"/>
              <a:cs typeface="+mn-cs"/>
            </a:endParaRPr>
          </a:p>
          <a:p>
            <a:pPr defTabSz="557784">
              <a:spcAft>
                <a:spcPts val="600"/>
              </a:spcAft>
              <a:buClr>
                <a:srgbClr val="FFFFFF"/>
              </a:buClr>
            </a:pPr>
            <a:r>
              <a:rPr lang="en-US" sz="976" b="1" kern="1200">
                <a:solidFill>
                  <a:srgbClr val="000000"/>
                </a:solidFill>
                <a:latin typeface="Consolas"/>
                <a:ea typeface="+mn-ea"/>
                <a:cs typeface="+mn-cs"/>
              </a:rPr>
              <a:t>$  </a:t>
            </a:r>
            <a:r>
              <a:rPr lang="en-US" sz="976" b="1" kern="1200" err="1">
                <a:solidFill>
                  <a:srgbClr val="000000"/>
                </a:solidFill>
                <a:latin typeface="Consolas"/>
                <a:ea typeface="+mn-ea"/>
                <a:cs typeface="+mn-cs"/>
              </a:rPr>
              <a:t>minikube</a:t>
            </a:r>
            <a:r>
              <a:rPr lang="en-US" sz="976" b="1" kern="1200">
                <a:solidFill>
                  <a:srgbClr val="000000"/>
                </a:solidFill>
                <a:latin typeface="Consolas"/>
                <a:ea typeface="+mn-ea"/>
                <a:cs typeface="+mn-cs"/>
              </a:rPr>
              <a:t> service --</a:t>
            </a:r>
            <a:r>
              <a:rPr lang="en-US" sz="976" b="1" kern="1200" err="1">
                <a:solidFill>
                  <a:srgbClr val="000000"/>
                </a:solidFill>
                <a:latin typeface="Consolas"/>
                <a:ea typeface="+mn-ea"/>
                <a:cs typeface="+mn-cs"/>
              </a:rPr>
              <a:t>url</a:t>
            </a:r>
            <a:r>
              <a:rPr lang="en-US" sz="976" b="1" kern="1200">
                <a:solidFill>
                  <a:srgbClr val="000000"/>
                </a:solidFill>
                <a:latin typeface="Consolas"/>
                <a:ea typeface="+mn-ea"/>
                <a:cs typeface="+mn-cs"/>
              </a:rPr>
              <a:t> </a:t>
            </a:r>
            <a:r>
              <a:rPr lang="en-US" sz="976" b="1" kern="1200" err="1">
                <a:solidFill>
                  <a:srgbClr val="000000"/>
                </a:solidFill>
                <a:latin typeface="Consolas"/>
                <a:ea typeface="+mn-ea"/>
                <a:cs typeface="+mn-cs"/>
              </a:rPr>
              <a:t>gitops</a:t>
            </a:r>
            <a:r>
              <a:rPr lang="en-US" sz="976" b="1" kern="1200">
                <a:solidFill>
                  <a:srgbClr val="000000"/>
                </a:solidFill>
                <a:latin typeface="Consolas"/>
                <a:ea typeface="+mn-ea"/>
                <a:cs typeface="+mn-cs"/>
              </a:rPr>
              <a:t>-demo</a:t>
            </a:r>
            <a:r>
              <a:rPr lang="en-US" sz="976" kern="1200">
                <a:solidFill>
                  <a:srgbClr val="000000"/>
                </a:solidFill>
                <a:latin typeface="Consolas"/>
                <a:ea typeface="+mn-ea"/>
                <a:cs typeface="+mn-cs"/>
              </a:rPr>
              <a:t>
</a:t>
            </a:r>
            <a:endParaRPr lang="en-US" sz="976" kern="1200">
              <a:solidFill>
                <a:schemeClr val="tx1"/>
              </a:solidFill>
              <a:latin typeface="+mn-lt"/>
              <a:ea typeface="+mn-ea"/>
              <a:cs typeface="+mn-cs"/>
            </a:endParaRPr>
          </a:p>
          <a:p>
            <a:pPr defTabSz="557784">
              <a:spcAft>
                <a:spcPts val="600"/>
              </a:spcAft>
              <a:buClr>
                <a:srgbClr val="FFFFFF"/>
              </a:buClr>
            </a:pPr>
            <a:r>
              <a:rPr lang="en-US" sz="976" kern="1200">
                <a:solidFill>
                  <a:srgbClr val="000000"/>
                </a:solidFill>
                <a:latin typeface="+mn-lt"/>
                <a:ea typeface="+mn-lt"/>
                <a:cs typeface="+mn-lt"/>
              </a:rPr>
              <a:t>You should see the URL. The URL may be different for you!</a:t>
            </a:r>
            <a:endParaRPr lang="en-US" sz="976" kern="1200">
              <a:solidFill>
                <a:schemeClr val="tx1"/>
              </a:solidFill>
              <a:latin typeface="+mn-lt"/>
              <a:ea typeface="+mn-ea"/>
              <a:cs typeface="+mn-cs"/>
            </a:endParaRPr>
          </a:p>
          <a:p>
            <a:pPr defTabSz="557784">
              <a:spcAft>
                <a:spcPts val="600"/>
              </a:spcAft>
              <a:buClr>
                <a:srgbClr val="FFFFFF"/>
              </a:buClr>
            </a:pPr>
            <a:endParaRPr lang="en-US" sz="976" kern="1200">
              <a:solidFill>
                <a:srgbClr val="000000"/>
              </a:solidFill>
              <a:latin typeface="+mn-lt"/>
              <a:ea typeface="+mn-ea"/>
              <a:cs typeface="+mn-cs"/>
            </a:endParaRPr>
          </a:p>
          <a:p>
            <a:pPr>
              <a:spcAft>
                <a:spcPts val="600"/>
              </a:spcAft>
              <a:buClr>
                <a:srgbClr val="FFFFFF"/>
              </a:buClr>
            </a:pPr>
            <a:endParaRPr lang="en-US" sz="1600"/>
          </a:p>
        </p:txBody>
      </p:sp>
      <p:pic>
        <p:nvPicPr>
          <p:cNvPr id="4" name="Picture 3" descr="A black background with white text&#10;&#10;Description automatically generated">
            <a:extLst>
              <a:ext uri="{FF2B5EF4-FFF2-40B4-BE49-F238E27FC236}">
                <a16:creationId xmlns:a16="http://schemas.microsoft.com/office/drawing/2014/main" id="{C5809163-69C9-B11C-81E2-0C055446CEBF}"/>
              </a:ext>
            </a:extLst>
          </p:cNvPr>
          <p:cNvPicPr>
            <a:picLocks noChangeAspect="1"/>
          </p:cNvPicPr>
          <p:nvPr/>
        </p:nvPicPr>
        <p:blipFill>
          <a:blip r:embed="rId2"/>
          <a:stretch>
            <a:fillRect/>
          </a:stretch>
        </p:blipFill>
        <p:spPr>
          <a:xfrm>
            <a:off x="4428092" y="2584293"/>
            <a:ext cx="7740602" cy="622435"/>
          </a:xfrm>
          <a:prstGeom prst="rect">
            <a:avLst/>
          </a:prstGeom>
        </p:spPr>
      </p:pic>
    </p:spTree>
    <p:extLst>
      <p:ext uri="{BB962C8B-B14F-4D97-AF65-F5344CB8AC3E}">
        <p14:creationId xmlns:p14="http://schemas.microsoft.com/office/powerpoint/2010/main" val="319042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B0C3C84-C7C4-53EE-8A21-E521EA46F326}"/>
              </a:ext>
            </a:extLst>
          </p:cNvPr>
          <p:cNvSpPr>
            <a:spLocks noGrp="1"/>
          </p:cNvSpPr>
          <p:nvPr>
            <p:ph type="title"/>
          </p:nvPr>
        </p:nvSpPr>
        <p:spPr>
          <a:xfrm>
            <a:off x="457201" y="728906"/>
            <a:ext cx="4712534" cy="5516051"/>
          </a:xfrm>
        </p:spPr>
        <p:txBody>
          <a:bodyPr anchor="t">
            <a:normAutofit/>
          </a:bodyPr>
          <a:lstStyle/>
          <a:p>
            <a:r>
              <a:rPr lang="en-US" sz="4100" b="1" dirty="0">
                <a:solidFill>
                  <a:schemeClr val="tx2"/>
                </a:solidFill>
                <a:ea typeface="+mj-lt"/>
                <a:cs typeface="+mj-lt"/>
              </a:rPr>
              <a:t>Introduction to Flux Deployment</a:t>
            </a:r>
            <a:endParaRPr lang="en-US" sz="4100" dirty="0">
              <a:solidFill>
                <a:schemeClr val="tx2"/>
              </a:solidFill>
            </a:endParaRPr>
          </a:p>
        </p:txBody>
      </p:sp>
      <p:sp>
        <p:nvSpPr>
          <p:cNvPr id="3" name="Content Placeholder 2">
            <a:extLst>
              <a:ext uri="{FF2B5EF4-FFF2-40B4-BE49-F238E27FC236}">
                <a16:creationId xmlns:a16="http://schemas.microsoft.com/office/drawing/2014/main" id="{1DDB4C54-13A9-2481-3DC7-57F0A726C5A8}"/>
              </a:ext>
            </a:extLst>
          </p:cNvPr>
          <p:cNvSpPr>
            <a:spLocks noGrp="1"/>
          </p:cNvSpPr>
          <p:nvPr>
            <p:ph idx="1"/>
          </p:nvPr>
        </p:nvSpPr>
        <p:spPr>
          <a:xfrm>
            <a:off x="5388459" y="728906"/>
            <a:ext cx="5813687" cy="5545420"/>
          </a:xfrm>
        </p:spPr>
        <p:txBody>
          <a:bodyPr anchor="ctr">
            <a:normAutofit/>
          </a:bodyPr>
          <a:lstStyle/>
          <a:p>
            <a:pPr marL="0" indent="0">
              <a:lnSpc>
                <a:spcPct val="100000"/>
              </a:lnSpc>
              <a:buClr>
                <a:prstClr val="white"/>
              </a:buClr>
              <a:buNone/>
            </a:pPr>
            <a:r>
              <a:rPr lang="en-US" sz="1100" b="1">
                <a:solidFill>
                  <a:schemeClr val="tx2"/>
                </a:solidFill>
              </a:rPr>
              <a:t>Overview of Flux</a:t>
            </a:r>
            <a:endParaRPr lang="en-US" sz="1100">
              <a:solidFill>
                <a:schemeClr val="tx2"/>
              </a:solidFill>
            </a:endParaRPr>
          </a:p>
          <a:p>
            <a:pPr>
              <a:lnSpc>
                <a:spcPct val="100000"/>
              </a:lnSpc>
              <a:buClr>
                <a:srgbClr val="FFFFFF"/>
              </a:buClr>
            </a:pPr>
            <a:r>
              <a:rPr lang="en-US" sz="1100">
                <a:solidFill>
                  <a:schemeClr val="tx2"/>
                </a:solidFill>
                <a:ea typeface="+mn-lt"/>
                <a:cs typeface="+mn-lt"/>
              </a:rPr>
              <a:t>Flux is an open-source continuous delivery and GitOps automation tool for Kubernetes. It operates by ensuring that the state of your Kubernetes cluster matches the configuration defined in your Git repository. This GitOps approach enables declarative and automated management of Kubernetes resources, promoting consistency, reliability, and scalability in application deployments.</a:t>
            </a:r>
            <a:endParaRPr lang="en-US" sz="1100">
              <a:solidFill>
                <a:schemeClr val="tx2"/>
              </a:solidFill>
            </a:endParaRPr>
          </a:p>
          <a:p>
            <a:pPr>
              <a:lnSpc>
                <a:spcPct val="100000"/>
              </a:lnSpc>
              <a:buClr>
                <a:srgbClr val="FFFFFF"/>
              </a:buClr>
            </a:pPr>
            <a:r>
              <a:rPr lang="en-US" sz="1100">
                <a:solidFill>
                  <a:schemeClr val="tx2"/>
                </a:solidFill>
                <a:ea typeface="+mn-lt"/>
                <a:cs typeface="+mn-lt"/>
              </a:rPr>
              <a:t>Flux continuously monitors your Git repository for changes and automatically applies updates to your Kubernetes cluster, allowing for seamless and efficient deployment workflows. It supports features such as automated rollouts, rollback capabilities, and integration with popular CI/CD tools, making it a powerful tool for modern cloud-native development and operations.</a:t>
            </a:r>
            <a:endParaRPr lang="en-US" sz="1100">
              <a:solidFill>
                <a:schemeClr val="tx2"/>
              </a:solidFill>
            </a:endParaRPr>
          </a:p>
          <a:p>
            <a:pPr>
              <a:lnSpc>
                <a:spcPct val="100000"/>
              </a:lnSpc>
              <a:buClr>
                <a:srgbClr val="FFFFFF"/>
              </a:buClr>
            </a:pPr>
            <a:r>
              <a:rPr lang="en-US" sz="1100" b="1">
                <a:solidFill>
                  <a:schemeClr val="tx2"/>
                </a:solidFill>
              </a:rPr>
              <a:t>Importance of Deployment</a:t>
            </a:r>
            <a:endParaRPr lang="en-US" sz="1100">
              <a:solidFill>
                <a:schemeClr val="tx2"/>
              </a:solidFill>
            </a:endParaRPr>
          </a:p>
          <a:p>
            <a:pPr>
              <a:lnSpc>
                <a:spcPct val="100000"/>
              </a:lnSpc>
              <a:buClr>
                <a:srgbClr val="FFFFFF"/>
              </a:buClr>
            </a:pPr>
            <a:r>
              <a:rPr lang="en-US" sz="1100" dirty="0">
                <a:solidFill>
                  <a:schemeClr val="tx2"/>
                </a:solidFill>
                <a:ea typeface="+mn-lt"/>
                <a:cs typeface="+mn-lt"/>
              </a:rPr>
              <a:t>Deployments impact various aspects of software development and operations, including:</a:t>
            </a:r>
            <a:endParaRPr lang="en-US" sz="1100" dirty="0">
              <a:solidFill>
                <a:schemeClr val="tx2"/>
              </a:solidFill>
            </a:endParaRPr>
          </a:p>
          <a:p>
            <a:pPr>
              <a:lnSpc>
                <a:spcPct val="100000"/>
              </a:lnSpc>
              <a:buClr>
                <a:srgbClr val="FFFFFF"/>
              </a:buClr>
            </a:pPr>
            <a:r>
              <a:rPr lang="en-US" sz="1100" b="1" dirty="0">
                <a:solidFill>
                  <a:schemeClr val="tx2"/>
                </a:solidFill>
                <a:ea typeface="+mn-lt"/>
                <a:cs typeface="+mn-lt"/>
              </a:rPr>
              <a:t>Time-to-Market</a:t>
            </a:r>
            <a:r>
              <a:rPr lang="en-US" sz="1100" dirty="0">
                <a:solidFill>
                  <a:schemeClr val="tx2"/>
                </a:solidFill>
                <a:ea typeface="+mn-lt"/>
                <a:cs typeface="+mn-lt"/>
              </a:rPr>
              <a:t>: Efficient deployment processes enable faster delivery of features and updates to end-users.</a:t>
            </a:r>
            <a:endParaRPr lang="en-US" sz="1100" dirty="0">
              <a:solidFill>
                <a:schemeClr val="tx2"/>
              </a:solidFill>
            </a:endParaRPr>
          </a:p>
          <a:p>
            <a:pPr>
              <a:lnSpc>
                <a:spcPct val="100000"/>
              </a:lnSpc>
              <a:buClr>
                <a:srgbClr val="FFFFFF"/>
              </a:buClr>
            </a:pPr>
            <a:r>
              <a:rPr lang="en-US" sz="1100" b="1" dirty="0">
                <a:solidFill>
                  <a:schemeClr val="tx2"/>
                </a:solidFill>
                <a:ea typeface="+mn-lt"/>
                <a:cs typeface="+mn-lt"/>
              </a:rPr>
              <a:t>Reliability</a:t>
            </a:r>
            <a:r>
              <a:rPr lang="en-US" sz="1100" dirty="0">
                <a:solidFill>
                  <a:schemeClr val="tx2"/>
                </a:solidFill>
                <a:ea typeface="+mn-lt"/>
                <a:cs typeface="+mn-lt"/>
              </a:rPr>
              <a:t>: Proper deployment practices minimize the risk of errors, failures, and service disruptions,.</a:t>
            </a:r>
          </a:p>
          <a:p>
            <a:pPr>
              <a:lnSpc>
                <a:spcPct val="100000"/>
              </a:lnSpc>
              <a:buClr>
                <a:srgbClr val="FFFFFF"/>
              </a:buClr>
            </a:pPr>
            <a:r>
              <a:rPr lang="en-US" sz="1100" b="1" dirty="0">
                <a:solidFill>
                  <a:schemeClr val="tx2"/>
                </a:solidFill>
                <a:ea typeface="+mn-lt"/>
                <a:cs typeface="+mn-lt"/>
              </a:rPr>
              <a:t>Scalability</a:t>
            </a:r>
            <a:r>
              <a:rPr lang="en-US" sz="1100" dirty="0">
                <a:solidFill>
                  <a:schemeClr val="tx2"/>
                </a:solidFill>
                <a:ea typeface="+mn-lt"/>
                <a:cs typeface="+mn-lt"/>
              </a:rPr>
              <a:t>: Automated deployment pipelines facilitate the scaling of applications and infrastructure resources in response to changing demand.</a:t>
            </a:r>
          </a:p>
          <a:p>
            <a:pPr>
              <a:lnSpc>
                <a:spcPct val="100000"/>
              </a:lnSpc>
              <a:buClr>
                <a:srgbClr val="FFFFFF"/>
              </a:buClr>
            </a:pPr>
            <a:r>
              <a:rPr lang="en-US" sz="1100" b="1" dirty="0">
                <a:solidFill>
                  <a:schemeClr val="tx2"/>
                </a:solidFill>
                <a:ea typeface="+mn-lt"/>
                <a:cs typeface="+mn-lt"/>
              </a:rPr>
              <a:t>Security</a:t>
            </a:r>
            <a:r>
              <a:rPr lang="en-US" sz="1100" dirty="0">
                <a:solidFill>
                  <a:schemeClr val="tx2"/>
                </a:solidFill>
                <a:ea typeface="+mn-lt"/>
                <a:cs typeface="+mn-lt"/>
              </a:rPr>
              <a:t>: Secure deployment practices, such as immutable infrastructure and automated vulnerability scanning.</a:t>
            </a:r>
          </a:p>
          <a:p>
            <a:pPr>
              <a:lnSpc>
                <a:spcPct val="100000"/>
              </a:lnSpc>
              <a:buClr>
                <a:srgbClr val="FFFFFF"/>
              </a:buClr>
            </a:pPr>
            <a:endParaRPr lang="en-US" sz="1100">
              <a:solidFill>
                <a:schemeClr val="tx2"/>
              </a:solidFill>
            </a:endParaRPr>
          </a:p>
          <a:p>
            <a:pPr>
              <a:lnSpc>
                <a:spcPct val="100000"/>
              </a:lnSpc>
              <a:buClr>
                <a:srgbClr val="FFFFFF"/>
              </a:buClr>
            </a:pPr>
            <a:endParaRPr lang="en-US" sz="1100">
              <a:solidFill>
                <a:schemeClr val="tx2"/>
              </a:solidFill>
            </a:endParaRPr>
          </a:p>
          <a:p>
            <a:pPr>
              <a:lnSpc>
                <a:spcPct val="100000"/>
              </a:lnSpc>
              <a:buClr>
                <a:srgbClr val="FFFFFF"/>
              </a:buClr>
            </a:pPr>
            <a:endParaRPr lang="en-US" sz="1100">
              <a:solidFill>
                <a:schemeClr val="tx2"/>
              </a:solidFill>
            </a:endParaRPr>
          </a:p>
        </p:txBody>
      </p:sp>
    </p:spTree>
    <p:extLst>
      <p:ext uri="{BB962C8B-B14F-4D97-AF65-F5344CB8AC3E}">
        <p14:creationId xmlns:p14="http://schemas.microsoft.com/office/powerpoint/2010/main" val="107148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6AEE474-3D94-A8B0-2247-F306BC9153E7}"/>
              </a:ext>
            </a:extLst>
          </p:cNvPr>
          <p:cNvSpPr>
            <a:spLocks noGrp="1"/>
          </p:cNvSpPr>
          <p:nvPr>
            <p:ph type="title"/>
          </p:nvPr>
        </p:nvSpPr>
        <p:spPr>
          <a:xfrm>
            <a:off x="457201" y="720772"/>
            <a:ext cx="3733078" cy="5531079"/>
          </a:xfrm>
        </p:spPr>
        <p:txBody>
          <a:bodyPr>
            <a:normAutofit/>
          </a:bodyPr>
          <a:lstStyle/>
          <a:p>
            <a:r>
              <a:rPr lang="en-US" sz="3700" b="1" baseline="0">
                <a:latin typeface="Avenir Next LT Pro"/>
              </a:rPr>
              <a:t>Understanding Flux</a:t>
            </a:r>
            <a:endParaRPr lang="en-US" sz="3700"/>
          </a:p>
        </p:txBody>
      </p:sp>
      <p:sp>
        <p:nvSpPr>
          <p:cNvPr id="5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9" name="Content Placeholder 2">
            <a:extLst>
              <a:ext uri="{FF2B5EF4-FFF2-40B4-BE49-F238E27FC236}">
                <a16:creationId xmlns:a16="http://schemas.microsoft.com/office/drawing/2014/main" id="{6A162774-FBB9-D344-5D50-0CD2F7DD1E5C}"/>
              </a:ext>
            </a:extLst>
          </p:cNvPr>
          <p:cNvGraphicFramePr>
            <a:graphicFrameLocks noGrp="1"/>
          </p:cNvGraphicFramePr>
          <p:nvPr>
            <p:ph idx="1"/>
            <p:extLst>
              <p:ext uri="{D42A27DB-BD31-4B8C-83A1-F6EECF244321}">
                <p14:modId xmlns:p14="http://schemas.microsoft.com/office/powerpoint/2010/main" val="3181934044"/>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12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9" name="Straight Connector 4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54398BE-C1CF-B1B2-51BC-385B2B92DEB5}"/>
              </a:ext>
            </a:extLst>
          </p:cNvPr>
          <p:cNvSpPr>
            <a:spLocks noGrp="1"/>
          </p:cNvSpPr>
          <p:nvPr>
            <p:ph type="title"/>
          </p:nvPr>
        </p:nvSpPr>
        <p:spPr>
          <a:xfrm>
            <a:off x="457200" y="728907"/>
            <a:ext cx="4952999" cy="2244176"/>
          </a:xfrm>
        </p:spPr>
        <p:txBody>
          <a:bodyPr>
            <a:normAutofit/>
          </a:bodyPr>
          <a:lstStyle/>
          <a:p>
            <a:pPr marL="285750" indent="-285750">
              <a:spcBef>
                <a:spcPts val="1000"/>
              </a:spcBef>
              <a:buFont typeface="Arial"/>
              <a:buChar char="•"/>
            </a:pPr>
            <a:r>
              <a:rPr lang="en-US" b="1">
                <a:solidFill>
                  <a:schemeClr val="tx2"/>
                </a:solidFill>
                <a:latin typeface="Arial"/>
                <a:cs typeface="Arial"/>
              </a:rPr>
              <a:t>Preparing for Deployment</a:t>
            </a:r>
          </a:p>
        </p:txBody>
      </p:sp>
      <p:sp>
        <p:nvSpPr>
          <p:cNvPr id="3" name="Content Placeholder 2">
            <a:extLst>
              <a:ext uri="{FF2B5EF4-FFF2-40B4-BE49-F238E27FC236}">
                <a16:creationId xmlns:a16="http://schemas.microsoft.com/office/drawing/2014/main" id="{D9E08B5F-5C13-2C38-763E-EBC9977D5319}"/>
              </a:ext>
            </a:extLst>
          </p:cNvPr>
          <p:cNvSpPr>
            <a:spLocks noGrp="1"/>
          </p:cNvSpPr>
          <p:nvPr>
            <p:ph idx="1"/>
          </p:nvPr>
        </p:nvSpPr>
        <p:spPr>
          <a:xfrm>
            <a:off x="457200" y="2690210"/>
            <a:ext cx="6039785" cy="3584116"/>
          </a:xfrm>
        </p:spPr>
        <p:txBody>
          <a:bodyPr vert="horz" lIns="91440" tIns="45720" rIns="91440" bIns="45720" rtlCol="0" anchor="t">
            <a:noAutofit/>
          </a:bodyPr>
          <a:lstStyle/>
          <a:p>
            <a:pPr>
              <a:lnSpc>
                <a:spcPct val="100000"/>
              </a:lnSpc>
              <a:buClr>
                <a:srgbClr val="FFFFFF"/>
              </a:buClr>
            </a:pPr>
            <a:r>
              <a:rPr lang="en-US" sz="1200" b="1" dirty="0">
                <a:solidFill>
                  <a:schemeClr val="tx2"/>
                </a:solidFill>
              </a:rPr>
              <a:t>Infrastructure Requirements</a:t>
            </a:r>
            <a:endParaRPr lang="en-US" sz="1200" dirty="0">
              <a:solidFill>
                <a:schemeClr val="tx2"/>
              </a:solidFill>
            </a:endParaRPr>
          </a:p>
          <a:p>
            <a:pPr>
              <a:lnSpc>
                <a:spcPct val="100000"/>
              </a:lnSpc>
              <a:buClr>
                <a:srgbClr val="FFFFFF"/>
              </a:buClr>
            </a:pPr>
            <a:r>
              <a:rPr lang="en-US" sz="1200" dirty="0">
                <a:solidFill>
                  <a:schemeClr val="tx2"/>
                </a:solidFill>
              </a:rPr>
              <a:t>1. </a:t>
            </a:r>
            <a:r>
              <a:rPr lang="en-US" sz="1200" b="1" dirty="0">
                <a:solidFill>
                  <a:schemeClr val="tx2"/>
                </a:solidFill>
              </a:rPr>
              <a:t>Kubernetes Cluster</a:t>
            </a:r>
            <a:r>
              <a:rPr lang="en-US" sz="1200" dirty="0">
                <a:solidFill>
                  <a:schemeClr val="tx2"/>
                </a:solidFill>
              </a:rPr>
              <a:t>:</a:t>
            </a:r>
          </a:p>
          <a:p>
            <a:pPr>
              <a:lnSpc>
                <a:spcPct val="100000"/>
              </a:lnSpc>
              <a:buClr>
                <a:srgbClr val="FFFFFF"/>
              </a:buClr>
            </a:pPr>
            <a:r>
              <a:rPr lang="en-US" sz="1200" dirty="0">
                <a:solidFill>
                  <a:schemeClr val="tx2"/>
                </a:solidFill>
                <a:ea typeface="+mn-lt"/>
                <a:cs typeface="+mn-lt"/>
              </a:rPr>
              <a:t>Ensure you have a Kubernetes cluster provisioned and properly configured.</a:t>
            </a:r>
            <a:endParaRPr lang="en-US" sz="1200" dirty="0">
              <a:solidFill>
                <a:schemeClr val="tx2"/>
              </a:solidFill>
            </a:endParaRPr>
          </a:p>
          <a:p>
            <a:pPr>
              <a:lnSpc>
                <a:spcPct val="100000"/>
              </a:lnSpc>
              <a:buClr>
                <a:srgbClr val="FFFFFF"/>
              </a:buClr>
            </a:pPr>
            <a:r>
              <a:rPr lang="en-US" sz="1200" dirty="0">
                <a:solidFill>
                  <a:schemeClr val="tx2"/>
                </a:solidFill>
                <a:ea typeface="+mn-lt"/>
                <a:cs typeface="+mn-lt"/>
              </a:rPr>
              <a:t>Choose a Kubernetes distribution or manage your cluster using tools like Kubernetes on AWS (EKS), Google Kubernetes Engine (GKE), or self-managed Kubernetes (e.g., kops, </a:t>
            </a:r>
            <a:r>
              <a:rPr lang="en-US" sz="1200" err="1">
                <a:solidFill>
                  <a:schemeClr val="tx2"/>
                </a:solidFill>
                <a:ea typeface="+mn-lt"/>
                <a:cs typeface="+mn-lt"/>
              </a:rPr>
              <a:t>kubeadm</a:t>
            </a:r>
            <a:r>
              <a:rPr lang="en-US" sz="1200" dirty="0">
                <a:solidFill>
                  <a:schemeClr val="tx2"/>
                </a:solidFill>
                <a:ea typeface="+mn-lt"/>
                <a:cs typeface="+mn-lt"/>
              </a:rPr>
              <a:t>).</a:t>
            </a:r>
            <a:endParaRPr lang="en-US" sz="1200" dirty="0">
              <a:solidFill>
                <a:schemeClr val="tx2"/>
              </a:solidFill>
            </a:endParaRPr>
          </a:p>
          <a:p>
            <a:pPr>
              <a:lnSpc>
                <a:spcPct val="100000"/>
              </a:lnSpc>
              <a:buClr>
                <a:srgbClr val="FFFFFF"/>
              </a:buClr>
            </a:pPr>
            <a:r>
              <a:rPr lang="en-US" sz="1200" dirty="0">
                <a:solidFill>
                  <a:schemeClr val="tx2"/>
                </a:solidFill>
              </a:rPr>
              <a:t>2. </a:t>
            </a:r>
            <a:r>
              <a:rPr lang="en-US" sz="1200" b="1" dirty="0">
                <a:solidFill>
                  <a:schemeClr val="tx2"/>
                </a:solidFill>
              </a:rPr>
              <a:t>Storage</a:t>
            </a:r>
            <a:r>
              <a:rPr lang="en-US" sz="1200" dirty="0">
                <a:solidFill>
                  <a:schemeClr val="tx2"/>
                </a:solidFill>
              </a:rPr>
              <a:t>:</a:t>
            </a:r>
          </a:p>
          <a:p>
            <a:pPr>
              <a:lnSpc>
                <a:spcPct val="100000"/>
              </a:lnSpc>
              <a:buClr>
                <a:srgbClr val="FFFFFF"/>
              </a:buClr>
            </a:pPr>
            <a:r>
              <a:rPr lang="en-US" sz="1200" dirty="0">
                <a:solidFill>
                  <a:schemeClr val="tx2"/>
                </a:solidFill>
                <a:ea typeface="+mn-lt"/>
                <a:cs typeface="+mn-lt"/>
              </a:rPr>
              <a:t>Consider storage requirements for persistent data storage within your cluster.</a:t>
            </a:r>
            <a:endParaRPr lang="en-US" sz="1200" dirty="0">
              <a:solidFill>
                <a:schemeClr val="tx2"/>
              </a:solidFill>
            </a:endParaRPr>
          </a:p>
          <a:p>
            <a:pPr>
              <a:lnSpc>
                <a:spcPct val="100000"/>
              </a:lnSpc>
              <a:buClr>
                <a:srgbClr val="FFFFFF"/>
              </a:buClr>
            </a:pPr>
            <a:r>
              <a:rPr lang="en-US" sz="1200" dirty="0">
                <a:solidFill>
                  <a:schemeClr val="tx2"/>
                </a:solidFill>
                <a:ea typeface="+mn-lt"/>
                <a:cs typeface="+mn-lt"/>
              </a:rPr>
              <a:t>Provision storage solutions such as </a:t>
            </a:r>
            <a:r>
              <a:rPr lang="en-US" sz="1200" err="1">
                <a:solidFill>
                  <a:schemeClr val="tx2"/>
                </a:solidFill>
                <a:ea typeface="+mn-lt"/>
                <a:cs typeface="+mn-lt"/>
              </a:rPr>
              <a:t>PersistentVolumeClaims</a:t>
            </a:r>
            <a:r>
              <a:rPr lang="en-US" sz="1200" dirty="0">
                <a:solidFill>
                  <a:schemeClr val="tx2"/>
                </a:solidFill>
                <a:ea typeface="+mn-lt"/>
                <a:cs typeface="+mn-lt"/>
              </a:rPr>
              <a:t> (PVCs), cloud storage (e.g., AWS EBS, Google Cloud Persistent Disks), or distributed storage systems.</a:t>
            </a:r>
            <a:endParaRPr lang="en-US" sz="1200" dirty="0">
              <a:solidFill>
                <a:schemeClr val="tx2"/>
              </a:solidFill>
            </a:endParaRPr>
          </a:p>
          <a:p>
            <a:pPr>
              <a:lnSpc>
                <a:spcPct val="100000"/>
              </a:lnSpc>
              <a:buClr>
                <a:srgbClr val="FFFFFF"/>
              </a:buClr>
            </a:pPr>
            <a:r>
              <a:rPr lang="en-US" sz="1200" dirty="0">
                <a:solidFill>
                  <a:schemeClr val="tx2"/>
                </a:solidFill>
              </a:rPr>
              <a:t>3. </a:t>
            </a:r>
            <a:r>
              <a:rPr lang="en-US" sz="1200" b="1" dirty="0">
                <a:solidFill>
                  <a:schemeClr val="tx2"/>
                </a:solidFill>
              </a:rPr>
              <a:t>Networking</a:t>
            </a:r>
            <a:r>
              <a:rPr lang="en-US" sz="1200" dirty="0">
                <a:solidFill>
                  <a:schemeClr val="tx2"/>
                </a:solidFill>
              </a:rPr>
              <a:t>:</a:t>
            </a:r>
          </a:p>
          <a:p>
            <a:pPr>
              <a:lnSpc>
                <a:spcPct val="100000"/>
              </a:lnSpc>
              <a:buClr>
                <a:srgbClr val="FFFFFF"/>
              </a:buClr>
            </a:pPr>
            <a:r>
              <a:rPr lang="en-US" sz="1200" dirty="0">
                <a:solidFill>
                  <a:schemeClr val="tx2"/>
                </a:solidFill>
                <a:ea typeface="+mn-lt"/>
                <a:cs typeface="+mn-lt"/>
              </a:rPr>
              <a:t>Ensure proper networking configurations to allow communication between Kubernetes nodes and external services.</a:t>
            </a:r>
            <a:endParaRPr lang="en-US" sz="1200" dirty="0">
              <a:solidFill>
                <a:schemeClr val="tx2"/>
              </a:solidFill>
            </a:endParaRPr>
          </a:p>
          <a:p>
            <a:pPr>
              <a:lnSpc>
                <a:spcPct val="100000"/>
              </a:lnSpc>
              <a:buClr>
                <a:srgbClr val="FFFFFF"/>
              </a:buClr>
            </a:pPr>
            <a:endParaRPr lang="en-US" sz="1200" dirty="0">
              <a:solidFill>
                <a:schemeClr val="tx2"/>
              </a:solidFill>
            </a:endParaRPr>
          </a:p>
        </p:txBody>
      </p:sp>
      <p:pic>
        <p:nvPicPr>
          <p:cNvPr id="5" name="Picture 4" descr="Illuminated server room panel">
            <a:extLst>
              <a:ext uri="{FF2B5EF4-FFF2-40B4-BE49-F238E27FC236}">
                <a16:creationId xmlns:a16="http://schemas.microsoft.com/office/drawing/2014/main" id="{87FDF317-452F-3BC5-441B-7F731F9C7B18}"/>
              </a:ext>
            </a:extLst>
          </p:cNvPr>
          <p:cNvPicPr>
            <a:picLocks noChangeAspect="1"/>
          </p:cNvPicPr>
          <p:nvPr/>
        </p:nvPicPr>
        <p:blipFill rotWithShape="1">
          <a:blip r:embed="rId2"/>
          <a:srcRect l="14498" r="28201" b="-5"/>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71574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6" name="Straight Connector 15">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BBF6F18-8FAF-D4EE-56AB-8B131974AFE1}"/>
              </a:ext>
            </a:extLst>
          </p:cNvPr>
          <p:cNvSpPr>
            <a:spLocks noGrp="1"/>
          </p:cNvSpPr>
          <p:nvPr>
            <p:ph type="title"/>
          </p:nvPr>
        </p:nvSpPr>
        <p:spPr>
          <a:xfrm>
            <a:off x="457200" y="728907"/>
            <a:ext cx="4952999" cy="657717"/>
          </a:xfrm>
        </p:spPr>
        <p:txBody>
          <a:bodyPr>
            <a:normAutofit fontScale="90000"/>
          </a:bodyPr>
          <a:lstStyle/>
          <a:p>
            <a:r>
              <a:rPr lang="en-US" b="1">
                <a:solidFill>
                  <a:schemeClr val="tx2"/>
                </a:solidFill>
                <a:ea typeface="+mj-lt"/>
                <a:cs typeface="+mj-lt"/>
              </a:rPr>
              <a:t>Setting Up Flux</a:t>
            </a:r>
            <a:endParaRPr lang="en-US">
              <a:solidFill>
                <a:schemeClr val="tx2"/>
              </a:solidFill>
            </a:endParaRPr>
          </a:p>
        </p:txBody>
      </p:sp>
      <p:sp>
        <p:nvSpPr>
          <p:cNvPr id="3" name="Content Placeholder 2">
            <a:extLst>
              <a:ext uri="{FF2B5EF4-FFF2-40B4-BE49-F238E27FC236}">
                <a16:creationId xmlns:a16="http://schemas.microsoft.com/office/drawing/2014/main" id="{2A6C923B-E9DE-8471-4A91-9EA21B8E2BAA}"/>
              </a:ext>
            </a:extLst>
          </p:cNvPr>
          <p:cNvSpPr>
            <a:spLocks noGrp="1"/>
          </p:cNvSpPr>
          <p:nvPr>
            <p:ph idx="1"/>
          </p:nvPr>
        </p:nvSpPr>
        <p:spPr>
          <a:xfrm>
            <a:off x="457200" y="1715849"/>
            <a:ext cx="6077261" cy="4558477"/>
          </a:xfrm>
        </p:spPr>
        <p:txBody>
          <a:bodyPr vert="horz" lIns="91440" tIns="45720" rIns="91440" bIns="45720" rtlCol="0" anchor="t">
            <a:normAutofit fontScale="85000" lnSpcReduction="20000"/>
          </a:bodyPr>
          <a:lstStyle/>
          <a:p>
            <a:pPr marL="0" indent="0">
              <a:lnSpc>
                <a:spcPct val="100000"/>
              </a:lnSpc>
              <a:buClr>
                <a:prstClr val="white"/>
              </a:buClr>
              <a:buNone/>
            </a:pPr>
            <a:r>
              <a:rPr lang="en-US" sz="1600" b="1" dirty="0">
                <a:solidFill>
                  <a:schemeClr val="tx2"/>
                </a:solidFill>
              </a:rPr>
              <a:t>Installation Process</a:t>
            </a:r>
            <a:endParaRPr lang="en-US" sz="1600" dirty="0">
              <a:solidFill>
                <a:schemeClr val="tx2"/>
              </a:solidFill>
            </a:endParaRPr>
          </a:p>
          <a:p>
            <a:pPr>
              <a:lnSpc>
                <a:spcPct val="100000"/>
              </a:lnSpc>
              <a:buClr>
                <a:srgbClr val="FFFFFF"/>
              </a:buClr>
            </a:pPr>
            <a:r>
              <a:rPr lang="en-US" sz="1600" dirty="0">
                <a:solidFill>
                  <a:schemeClr val="tx2"/>
                </a:solidFill>
              </a:rPr>
              <a:t>1. </a:t>
            </a:r>
            <a:r>
              <a:rPr lang="en-US" sz="1600" b="1" dirty="0">
                <a:solidFill>
                  <a:schemeClr val="tx2"/>
                </a:solidFill>
              </a:rPr>
              <a:t>Prerequisites</a:t>
            </a:r>
            <a:r>
              <a:rPr lang="en-US" sz="1600" dirty="0">
                <a:solidFill>
                  <a:schemeClr val="tx2"/>
                </a:solidFill>
              </a:rPr>
              <a:t>:</a:t>
            </a:r>
          </a:p>
          <a:p>
            <a:pPr>
              <a:lnSpc>
                <a:spcPct val="100000"/>
              </a:lnSpc>
              <a:buClr>
                <a:srgbClr val="FFFFFF"/>
              </a:buClr>
            </a:pPr>
            <a:r>
              <a:rPr lang="en-US" sz="1600" dirty="0">
                <a:solidFill>
                  <a:schemeClr val="tx2"/>
                </a:solidFill>
                <a:ea typeface="+mn-lt"/>
                <a:cs typeface="+mn-lt"/>
              </a:rPr>
              <a:t>Ensure you have access to your Kubernetes cluster and have the necessary permissions to install resources.</a:t>
            </a:r>
            <a:endParaRPr lang="en-US" sz="1600" dirty="0">
              <a:solidFill>
                <a:schemeClr val="tx2"/>
              </a:solidFill>
            </a:endParaRPr>
          </a:p>
          <a:p>
            <a:pPr>
              <a:lnSpc>
                <a:spcPct val="100000"/>
              </a:lnSpc>
              <a:buClr>
                <a:srgbClr val="FFFFFF"/>
              </a:buClr>
            </a:pPr>
            <a:r>
              <a:rPr lang="en-US" sz="1600" dirty="0">
                <a:solidFill>
                  <a:schemeClr val="tx2"/>
                </a:solidFill>
                <a:ea typeface="+mn-lt"/>
                <a:cs typeface="+mn-lt"/>
              </a:rPr>
              <a:t>Verify that you have a Git repository set up to store your cluster configuration.</a:t>
            </a:r>
            <a:endParaRPr lang="en-US" sz="1600" dirty="0">
              <a:solidFill>
                <a:schemeClr val="tx2"/>
              </a:solidFill>
            </a:endParaRPr>
          </a:p>
          <a:p>
            <a:pPr>
              <a:lnSpc>
                <a:spcPct val="100000"/>
              </a:lnSpc>
              <a:buClr>
                <a:srgbClr val="FFFFFF"/>
              </a:buClr>
            </a:pPr>
            <a:r>
              <a:rPr lang="en-US" sz="1600" dirty="0">
                <a:solidFill>
                  <a:schemeClr val="tx2"/>
                </a:solidFill>
              </a:rPr>
              <a:t>2. </a:t>
            </a:r>
            <a:r>
              <a:rPr lang="en-US" sz="1600" b="1" dirty="0">
                <a:solidFill>
                  <a:schemeClr val="tx2"/>
                </a:solidFill>
              </a:rPr>
              <a:t>Installation Flux.</a:t>
            </a:r>
          </a:p>
          <a:p>
            <a:pPr>
              <a:lnSpc>
                <a:spcPct val="100000"/>
              </a:lnSpc>
              <a:buClr>
                <a:srgbClr val="FFFFFF"/>
              </a:buClr>
            </a:pPr>
            <a:r>
              <a:rPr lang="en-US" sz="1600" b="1" dirty="0">
                <a:solidFill>
                  <a:schemeClr val="tx2"/>
                </a:solidFill>
              </a:rPr>
              <a:t>Part 1 – Install Flux</a:t>
            </a:r>
          </a:p>
          <a:p>
            <a:pPr>
              <a:lnSpc>
                <a:spcPct val="100000"/>
              </a:lnSpc>
              <a:buClr>
                <a:srgbClr val="FFFFFF"/>
              </a:buClr>
            </a:pPr>
            <a:r>
              <a:rPr lang="en-US" sz="1600" dirty="0">
                <a:solidFill>
                  <a:schemeClr val="tx2"/>
                </a:solidFill>
                <a:ea typeface="+mn-lt"/>
                <a:cs typeface="+mn-lt"/>
              </a:rPr>
              <a:t>We will now install Flux.</a:t>
            </a:r>
            <a:endParaRPr lang="en-US" sz="1600" dirty="0">
              <a:solidFill>
                <a:schemeClr val="tx2"/>
              </a:solidFill>
            </a:endParaRPr>
          </a:p>
          <a:p>
            <a:pPr>
              <a:lnSpc>
                <a:spcPct val="100000"/>
              </a:lnSpc>
              <a:buClr>
                <a:srgbClr val="FFFFFF"/>
              </a:buClr>
            </a:pPr>
            <a:r>
              <a:rPr lang="en-US" sz="1600" dirty="0">
                <a:solidFill>
                  <a:schemeClr val="tx2"/>
                </a:solidFill>
                <a:ea typeface="+mn-lt"/>
                <a:cs typeface="+mn-lt"/>
              </a:rPr>
              <a:t>1. Run this command to install Flux:</a:t>
            </a:r>
            <a:endParaRPr lang="en-US" sz="1600" dirty="0">
              <a:solidFill>
                <a:schemeClr val="tx2"/>
              </a:solidFill>
            </a:endParaRPr>
          </a:p>
          <a:p>
            <a:pPr marL="0" indent="0">
              <a:lnSpc>
                <a:spcPct val="100000"/>
              </a:lnSpc>
              <a:buClr>
                <a:srgbClr val="FFFFFF"/>
              </a:buClr>
              <a:buNone/>
            </a:pPr>
            <a:r>
              <a:rPr lang="en-US" sz="1600" b="1" dirty="0">
                <a:solidFill>
                  <a:schemeClr val="tx2"/>
                </a:solidFill>
                <a:latin typeface="Consolas"/>
              </a:rPr>
              <a:t>$ curl -s https://fluxcd.io/install.sh | </a:t>
            </a:r>
            <a:r>
              <a:rPr lang="en-US" sz="1600" b="1" err="1">
                <a:solidFill>
                  <a:schemeClr val="tx2"/>
                </a:solidFill>
                <a:latin typeface="Consolas"/>
              </a:rPr>
              <a:t>sudo</a:t>
            </a:r>
            <a:r>
              <a:rPr lang="en-US" sz="1600" b="1" dirty="0">
                <a:solidFill>
                  <a:schemeClr val="tx2"/>
                </a:solidFill>
                <a:latin typeface="Consolas"/>
              </a:rPr>
              <a:t> bash</a:t>
            </a:r>
          </a:p>
          <a:p>
            <a:pPr>
              <a:lnSpc>
                <a:spcPct val="100000"/>
              </a:lnSpc>
              <a:buNone/>
            </a:pPr>
            <a:r>
              <a:rPr lang="en-US" sz="1600" dirty="0">
                <a:solidFill>
                  <a:schemeClr val="tx2"/>
                </a:solidFill>
                <a:ea typeface="+mn-lt"/>
                <a:cs typeface="+mn-lt"/>
              </a:rPr>
              <a:t>We will now configure Flux. This does mainly two things:</a:t>
            </a:r>
            <a:endParaRPr lang="en-US" sz="1600" dirty="0">
              <a:solidFill>
                <a:schemeClr val="tx2"/>
              </a:solidFill>
            </a:endParaRPr>
          </a:p>
          <a:p>
            <a:pPr>
              <a:lnSpc>
                <a:spcPct val="100000"/>
              </a:lnSpc>
              <a:buClr>
                <a:srgbClr val="FFFFFF"/>
              </a:buClr>
              <a:buFont typeface="Arial"/>
              <a:buChar char="•"/>
            </a:pPr>
            <a:r>
              <a:rPr lang="en-US" sz="1600" dirty="0">
                <a:solidFill>
                  <a:schemeClr val="tx2"/>
                </a:solidFill>
                <a:ea typeface="+mn-lt"/>
                <a:cs typeface="+mn-lt"/>
              </a:rPr>
              <a:t>Installs various components inside Kubernetes. This is how the Flux system actually runs.</a:t>
            </a:r>
            <a:endParaRPr lang="en-US" sz="1600" dirty="0">
              <a:solidFill>
                <a:schemeClr val="tx2"/>
              </a:solidFill>
            </a:endParaRPr>
          </a:p>
          <a:p>
            <a:pPr>
              <a:lnSpc>
                <a:spcPct val="100000"/>
              </a:lnSpc>
              <a:buClr>
                <a:srgbClr val="FFFFFF"/>
              </a:buClr>
              <a:buFont typeface="Arial"/>
              <a:buChar char="•"/>
            </a:pPr>
            <a:r>
              <a:rPr lang="en-US" sz="1600" dirty="0">
                <a:solidFill>
                  <a:schemeClr val="tx2"/>
                </a:solidFill>
                <a:ea typeface="+mn-lt"/>
                <a:cs typeface="+mn-lt"/>
              </a:rPr>
              <a:t>Create a GitHub repo where all Flux configuration files are stored.</a:t>
            </a:r>
            <a:endParaRPr lang="en-US" sz="1600" dirty="0">
              <a:solidFill>
                <a:schemeClr val="tx2"/>
              </a:solidFill>
            </a:endParaRPr>
          </a:p>
          <a:p>
            <a:pPr marL="0" indent="0">
              <a:lnSpc>
                <a:spcPct val="100000"/>
              </a:lnSpc>
              <a:buNone/>
            </a:pPr>
            <a:br>
              <a:rPr lang="en-US" sz="600" b="1" dirty="0">
                <a:latin typeface="Consolas"/>
              </a:rPr>
            </a:br>
            <a:endParaRPr lang="en-US" sz="1600" b="1" dirty="0">
              <a:solidFill>
                <a:schemeClr val="tx2"/>
              </a:solidFill>
              <a:latin typeface="Consolas"/>
            </a:endParaRPr>
          </a:p>
          <a:p>
            <a:pPr>
              <a:lnSpc>
                <a:spcPct val="100000"/>
              </a:lnSpc>
              <a:buClr>
                <a:srgbClr val="FFFFFF"/>
              </a:buClr>
            </a:pPr>
            <a:endParaRPr lang="en-US" sz="1600" dirty="0">
              <a:solidFill>
                <a:schemeClr val="tx2"/>
              </a:solidFill>
            </a:endParaRPr>
          </a:p>
        </p:txBody>
      </p:sp>
      <p:pic>
        <p:nvPicPr>
          <p:cNvPr id="5" name="Picture 4" descr="Graph on document with pen">
            <a:extLst>
              <a:ext uri="{FF2B5EF4-FFF2-40B4-BE49-F238E27FC236}">
                <a16:creationId xmlns:a16="http://schemas.microsoft.com/office/drawing/2014/main" id="{ECA49E5F-5D03-126A-3DF8-D2268111862C}"/>
              </a:ext>
            </a:extLst>
          </p:cNvPr>
          <p:cNvPicPr>
            <a:picLocks noChangeAspect="1"/>
          </p:cNvPicPr>
          <p:nvPr/>
        </p:nvPicPr>
        <p:blipFill rotWithShape="1">
          <a:blip r:embed="rId2"/>
          <a:srcRect l="28377" r="14322" b="-5"/>
          <a:stretch/>
        </p:blipFill>
        <p:spPr>
          <a:xfrm>
            <a:off x="8920097" y="1"/>
            <a:ext cx="3288516"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118558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90B4ACB0-2B52-48C2-9BC9-553BE7356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7" name="Straight Connector 5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7D1B2C2D-5A85-E340-99EF-EC949D30C1CE}"/>
              </a:ext>
            </a:extLst>
          </p:cNvPr>
          <p:cNvSpPr>
            <a:spLocks noGrp="1"/>
          </p:cNvSpPr>
          <p:nvPr>
            <p:ph idx="1"/>
          </p:nvPr>
        </p:nvSpPr>
        <p:spPr>
          <a:xfrm>
            <a:off x="282315" y="116898"/>
            <a:ext cx="8918856" cy="6609865"/>
          </a:xfrm>
        </p:spPr>
        <p:txBody>
          <a:bodyPr vert="horz" lIns="91440" tIns="45720" rIns="91440" bIns="45720" rtlCol="0" anchor="t">
            <a:noAutofit/>
          </a:bodyPr>
          <a:lstStyle/>
          <a:p>
            <a:pPr>
              <a:lnSpc>
                <a:spcPct val="100000"/>
              </a:lnSpc>
              <a:spcBef>
                <a:spcPts val="0"/>
              </a:spcBef>
              <a:buClr>
                <a:srgbClr val="FFFFFF"/>
              </a:buClr>
            </a:pPr>
            <a:endParaRPr lang="en-US" sz="500" b="1">
              <a:solidFill>
                <a:schemeClr val="tx2"/>
              </a:solidFill>
              <a:latin typeface="Segoe UI"/>
              <a:cs typeface="Segoe UI"/>
            </a:endParaRPr>
          </a:p>
          <a:p>
            <a:pPr>
              <a:lnSpc>
                <a:spcPct val="100000"/>
              </a:lnSpc>
              <a:spcBef>
                <a:spcPts val="0"/>
              </a:spcBef>
              <a:buClr>
                <a:srgbClr val="FFFFFF"/>
              </a:buClr>
            </a:pPr>
            <a:r>
              <a:rPr lang="en-US" sz="1600" b="1" dirty="0">
                <a:solidFill>
                  <a:schemeClr val="tx2"/>
                </a:solidFill>
                <a:latin typeface="Segoe UI"/>
                <a:cs typeface="Segoe UI"/>
              </a:rPr>
              <a:t>Part 2 – Bootstrap Flux</a:t>
            </a:r>
            <a:endParaRPr lang="en-US" sz="1600" dirty="0">
              <a:solidFill>
                <a:schemeClr val="tx2"/>
              </a:solidFill>
              <a:latin typeface="Segoe UI"/>
              <a:cs typeface="Segoe UI"/>
            </a:endParaRPr>
          </a:p>
          <a:p>
            <a:pPr>
              <a:lnSpc>
                <a:spcPct val="100000"/>
              </a:lnSpc>
              <a:spcBef>
                <a:spcPts val="0"/>
              </a:spcBef>
              <a:buClr>
                <a:srgbClr val="FFFFFF"/>
              </a:buClr>
            </a:pPr>
            <a:r>
              <a:rPr lang="en-US" sz="1600" dirty="0">
                <a:solidFill>
                  <a:schemeClr val="tx2"/>
                </a:solidFill>
                <a:latin typeface="Segoe UI"/>
                <a:cs typeface="Segoe UI"/>
              </a:rPr>
              <a:t>The bootstrapping process does mainly two things:</a:t>
            </a:r>
          </a:p>
          <a:p>
            <a:pPr marL="342900" indent="-342900">
              <a:lnSpc>
                <a:spcPct val="100000"/>
              </a:lnSpc>
              <a:spcBef>
                <a:spcPts val="0"/>
              </a:spcBef>
              <a:buClr>
                <a:srgbClr val="FFFFFF"/>
              </a:buClr>
              <a:buAutoNum type="arabicPeriod"/>
            </a:pPr>
            <a:r>
              <a:rPr lang="en-US" sz="1600" dirty="0">
                <a:solidFill>
                  <a:schemeClr val="tx2"/>
                </a:solidFill>
                <a:latin typeface="Arial"/>
                <a:cs typeface="Arial"/>
              </a:rPr>
              <a:t>Creates a GitHub repo that stores Flux’s own configuration YAML files.</a:t>
            </a:r>
          </a:p>
          <a:p>
            <a:pPr marL="342900" indent="-342900">
              <a:lnSpc>
                <a:spcPct val="100000"/>
              </a:lnSpc>
              <a:spcBef>
                <a:spcPts val="0"/>
              </a:spcBef>
              <a:buClr>
                <a:srgbClr val="FFFFFF"/>
              </a:buClr>
              <a:buAutoNum type="arabicPeriod"/>
            </a:pPr>
            <a:r>
              <a:rPr lang="en-US" sz="1600" dirty="0">
                <a:solidFill>
                  <a:schemeClr val="tx2"/>
                </a:solidFill>
                <a:latin typeface="Arial"/>
                <a:cs typeface="Arial"/>
              </a:rPr>
              <a:t>Installs various components like services and pods within K8s that run the Flux code.</a:t>
            </a:r>
          </a:p>
          <a:p>
            <a:pPr>
              <a:lnSpc>
                <a:spcPct val="100000"/>
              </a:lnSpc>
              <a:spcBef>
                <a:spcPts val="0"/>
              </a:spcBef>
              <a:buClr>
                <a:srgbClr val="FFFFFF"/>
              </a:buClr>
            </a:pPr>
            <a:r>
              <a:rPr lang="en-US" sz="1600" dirty="0">
                <a:solidFill>
                  <a:schemeClr val="tx2"/>
                </a:solidFill>
                <a:latin typeface="Segoe UI"/>
                <a:cs typeface="Segoe UI"/>
              </a:rPr>
              <a:t>1. Open the text file with your saved GitHub PAT and copy the token.</a:t>
            </a:r>
          </a:p>
          <a:p>
            <a:pPr>
              <a:lnSpc>
                <a:spcPct val="100000"/>
              </a:lnSpc>
              <a:spcBef>
                <a:spcPts val="0"/>
              </a:spcBef>
              <a:buClr>
                <a:srgbClr val="FFFFFF"/>
              </a:buClr>
            </a:pPr>
            <a:r>
              <a:rPr lang="en-US" sz="1600" dirty="0">
                <a:solidFill>
                  <a:schemeClr val="tx2"/>
                </a:solidFill>
                <a:latin typeface="Segoe UI"/>
                <a:cs typeface="Segoe UI"/>
              </a:rPr>
              <a:t>2. Export these two shell variables. This is how Flux finds out your GitHub credentials:</a:t>
            </a:r>
          </a:p>
          <a:p>
            <a:pPr marL="0" indent="0">
              <a:lnSpc>
                <a:spcPct val="100000"/>
              </a:lnSpc>
              <a:buClr>
                <a:srgbClr val="FFFFFF"/>
              </a:buClr>
              <a:buNone/>
            </a:pPr>
            <a:r>
              <a:rPr lang="en-US" sz="1600" b="1" dirty="0">
                <a:solidFill>
                  <a:schemeClr val="tx2"/>
                </a:solidFill>
                <a:latin typeface="Consolas"/>
              </a:rPr>
              <a:t>$ export GITHUB_TOKEN=&lt;PAT&gt;</a:t>
            </a:r>
            <a:r>
              <a:rPr lang="en-US" sz="1600" dirty="0">
                <a:solidFill>
                  <a:schemeClr val="tx2"/>
                </a:solidFill>
                <a:latin typeface="Consolas"/>
              </a:rPr>
              <a:t>
</a:t>
            </a:r>
            <a:r>
              <a:rPr lang="en-US" sz="1600" b="1" dirty="0">
                <a:solidFill>
                  <a:schemeClr val="tx2"/>
                </a:solidFill>
                <a:latin typeface="Consolas"/>
              </a:rPr>
              <a:t>$ export GITHUB_USER=&lt;YOUR GITHUB USER ID&gt;</a:t>
            </a:r>
            <a:r>
              <a:rPr lang="en-US" sz="1600" dirty="0">
                <a:solidFill>
                  <a:schemeClr val="tx2"/>
                </a:solidFill>
                <a:latin typeface="Consolas"/>
              </a:rPr>
              <a:t>
[Replace &lt;PAT&gt; with your GitHub personal access token and </a:t>
            </a:r>
            <a:br>
              <a:rPr lang="en-US" sz="1600" dirty="0">
                <a:latin typeface="Consolas"/>
              </a:rPr>
            </a:br>
            <a:r>
              <a:rPr lang="en-US" sz="1600" dirty="0">
                <a:solidFill>
                  <a:schemeClr val="tx2"/>
                </a:solidFill>
                <a:latin typeface="Consolas"/>
              </a:rPr>
              <a:t>&lt;YOUR GITHUB USER ID&gt; with your GitHub user]</a:t>
            </a:r>
          </a:p>
          <a:p>
            <a:pPr>
              <a:lnSpc>
                <a:spcPct val="100000"/>
              </a:lnSpc>
              <a:buNone/>
            </a:pPr>
            <a:r>
              <a:rPr lang="en-US" sz="1600" dirty="0">
                <a:solidFill>
                  <a:schemeClr val="tx2"/>
                </a:solidFill>
                <a:ea typeface="+mn-lt"/>
                <a:cs typeface="+mn-lt"/>
              </a:rPr>
              <a:t>3. Run this command to make sure all prerequisites are met:</a:t>
            </a:r>
            <a:endParaRPr lang="en-US" sz="1600">
              <a:solidFill>
                <a:schemeClr val="tx2"/>
              </a:solidFill>
            </a:endParaRPr>
          </a:p>
          <a:p>
            <a:pPr marL="0" indent="0">
              <a:lnSpc>
                <a:spcPct val="100000"/>
              </a:lnSpc>
              <a:buNone/>
            </a:pPr>
            <a:r>
              <a:rPr lang="en-US" sz="1600" b="1" dirty="0">
                <a:solidFill>
                  <a:schemeClr val="tx2"/>
                </a:solidFill>
                <a:latin typeface="Consolas"/>
              </a:rPr>
              <a:t>$ flux check –pre</a:t>
            </a:r>
            <a:endParaRPr lang="en-US" sz="1600">
              <a:solidFill>
                <a:schemeClr val="tx2"/>
              </a:solidFill>
              <a:latin typeface="Avenir Next LT Pro"/>
            </a:endParaRPr>
          </a:p>
          <a:p>
            <a:pPr marL="0" indent="0">
              <a:lnSpc>
                <a:spcPct val="100000"/>
              </a:lnSpc>
              <a:buNone/>
            </a:pPr>
            <a:endParaRPr lang="en-US" sz="1600" b="1" dirty="0">
              <a:solidFill>
                <a:schemeClr val="tx2"/>
              </a:solidFill>
              <a:latin typeface="Consolas"/>
              <a:ea typeface="+mn-lt"/>
              <a:cs typeface="+mn-lt"/>
            </a:endParaRPr>
          </a:p>
          <a:p>
            <a:pPr>
              <a:lnSpc>
                <a:spcPct val="100000"/>
              </a:lnSpc>
              <a:buNone/>
            </a:pPr>
            <a:endParaRPr lang="en-US" sz="1500" dirty="0">
              <a:solidFill>
                <a:schemeClr val="tx2"/>
              </a:solidFill>
            </a:endParaRPr>
          </a:p>
        </p:txBody>
      </p:sp>
      <p:pic>
        <p:nvPicPr>
          <p:cNvPr id="60" name="Picture 59" descr="Graph on document with pen">
            <a:extLst>
              <a:ext uri="{FF2B5EF4-FFF2-40B4-BE49-F238E27FC236}">
                <a16:creationId xmlns:a16="http://schemas.microsoft.com/office/drawing/2014/main" id="{ED3C5552-F65D-82E9-5729-15033444F741}"/>
              </a:ext>
            </a:extLst>
          </p:cNvPr>
          <p:cNvPicPr>
            <a:picLocks noChangeAspect="1"/>
          </p:cNvPicPr>
          <p:nvPr/>
        </p:nvPicPr>
        <p:blipFill rotWithShape="1">
          <a:blip r:embed="rId2"/>
          <a:srcRect l="28377" r="14322" b="-5"/>
          <a:stretch/>
        </p:blipFill>
        <p:spPr>
          <a:xfrm>
            <a:off x="10751462" y="1"/>
            <a:ext cx="1457736"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pic>
        <p:nvPicPr>
          <p:cNvPr id="2" name="Picture 1" descr="A black background with white text&#10;&#10;Description automatically generated">
            <a:extLst>
              <a:ext uri="{FF2B5EF4-FFF2-40B4-BE49-F238E27FC236}">
                <a16:creationId xmlns:a16="http://schemas.microsoft.com/office/drawing/2014/main" id="{CCFCF9B2-F598-1B6C-1CA5-4182AB7F85B4}"/>
              </a:ext>
            </a:extLst>
          </p:cNvPr>
          <p:cNvPicPr>
            <a:picLocks noChangeAspect="1"/>
          </p:cNvPicPr>
          <p:nvPr/>
        </p:nvPicPr>
        <p:blipFill>
          <a:blip r:embed="rId3"/>
          <a:stretch>
            <a:fillRect/>
          </a:stretch>
        </p:blipFill>
        <p:spPr>
          <a:xfrm>
            <a:off x="394647" y="3788035"/>
            <a:ext cx="5943600" cy="1158496"/>
          </a:xfrm>
          <a:prstGeom prst="rect">
            <a:avLst/>
          </a:prstGeom>
        </p:spPr>
      </p:pic>
    </p:spTree>
    <p:extLst>
      <p:ext uri="{BB962C8B-B14F-4D97-AF65-F5344CB8AC3E}">
        <p14:creationId xmlns:p14="http://schemas.microsoft.com/office/powerpoint/2010/main" val="485489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FFFD9E-825F-30CD-73FF-A62DC1879005}"/>
              </a:ext>
            </a:extLst>
          </p:cNvPr>
          <p:cNvSpPr>
            <a:spLocks noGrp="1"/>
          </p:cNvSpPr>
          <p:nvPr>
            <p:ph type="title"/>
          </p:nvPr>
        </p:nvSpPr>
        <p:spPr>
          <a:xfrm>
            <a:off x="457199" y="402528"/>
            <a:ext cx="7703194" cy="2536441"/>
          </a:xfrm>
        </p:spPr>
        <p:txBody>
          <a:bodyPr anchor="ctr">
            <a:normAutofit/>
          </a:bodyPr>
          <a:lstStyle/>
          <a:p>
            <a:pPr marL="228600" indent="-228600">
              <a:spcBef>
                <a:spcPts val="1000"/>
              </a:spcBef>
            </a:pPr>
            <a:br>
              <a:rPr lang="en-US" sz="1100" dirty="0">
                <a:latin typeface="Segoe UI"/>
                <a:cs typeface="Segoe UI"/>
              </a:rPr>
            </a:br>
            <a:br>
              <a:rPr lang="en-US" sz="1100" dirty="0">
                <a:latin typeface="Segoe UI"/>
                <a:cs typeface="Segoe UI"/>
              </a:rPr>
            </a:br>
            <a:br>
              <a:rPr lang="en-US" sz="1100" dirty="0">
                <a:latin typeface="Segoe UI"/>
                <a:cs typeface="Segoe UI"/>
              </a:rPr>
            </a:br>
            <a:r>
              <a:rPr lang="en-US" sz="1100" dirty="0">
                <a:solidFill>
                  <a:schemeClr val="tx2"/>
                </a:solidFill>
                <a:latin typeface="Segoe UI"/>
                <a:cs typeface="Segoe UI"/>
              </a:rPr>
              <a:t>4. Run this command to configure Flux. Be patient, this command can take about 5 minutes to complete:</a:t>
            </a:r>
          </a:p>
          <a:p>
            <a:pPr marL="285750" indent="-285750">
              <a:lnSpc>
                <a:spcPct val="110000"/>
              </a:lnSpc>
              <a:spcBef>
                <a:spcPts val="1000"/>
              </a:spcBef>
              <a:buFont typeface="Arial"/>
              <a:buChar char="•"/>
            </a:pPr>
            <a:r>
              <a:rPr lang="en-US" sz="1100" b="1" dirty="0">
                <a:solidFill>
                  <a:schemeClr val="tx2"/>
                </a:solidFill>
                <a:latin typeface="Consolas"/>
                <a:cs typeface="Posterama"/>
              </a:rPr>
              <a:t>$ flux bootstrap </a:t>
            </a:r>
            <a:r>
              <a:rPr lang="en-US" sz="1100" b="1" dirty="0" err="1">
                <a:solidFill>
                  <a:schemeClr val="tx2"/>
                </a:solidFill>
                <a:latin typeface="Consolas"/>
                <a:cs typeface="Posterama"/>
              </a:rPr>
              <a:t>github</a:t>
            </a:r>
            <a:r>
              <a:rPr lang="en-US" sz="1100" b="1" dirty="0">
                <a:solidFill>
                  <a:schemeClr val="tx2"/>
                </a:solidFill>
                <a:latin typeface="Consolas"/>
                <a:cs typeface="Posterama"/>
              </a:rPr>
              <a:t> \</a:t>
            </a:r>
            <a:br>
              <a:rPr lang="en-US" sz="1100" b="1" dirty="0">
                <a:latin typeface="Consolas"/>
                <a:cs typeface="Posterama"/>
              </a:rPr>
            </a:br>
            <a:r>
              <a:rPr lang="en-US" sz="1100" b="1" dirty="0">
                <a:solidFill>
                  <a:schemeClr val="tx2"/>
                </a:solidFill>
                <a:latin typeface="Consolas"/>
                <a:cs typeface="Posterama"/>
              </a:rPr>
              <a:t>  --owner=$GITHUB_USER \</a:t>
            </a:r>
            <a:br>
              <a:rPr lang="en-US" sz="1100" b="1" dirty="0">
                <a:latin typeface="Consolas"/>
                <a:cs typeface="Posterama"/>
              </a:rPr>
            </a:br>
            <a:r>
              <a:rPr lang="en-US" sz="1100" b="1" dirty="0">
                <a:solidFill>
                  <a:schemeClr val="tx2"/>
                </a:solidFill>
                <a:latin typeface="Consolas"/>
                <a:cs typeface="Posterama"/>
              </a:rPr>
              <a:t>  --repository=flux-documents \</a:t>
            </a:r>
            <a:br>
              <a:rPr lang="en-US" sz="1100" b="1" dirty="0">
                <a:latin typeface="Consolas"/>
                <a:cs typeface="Posterama"/>
              </a:rPr>
            </a:br>
            <a:r>
              <a:rPr lang="en-US" sz="1100" b="1" dirty="0">
                <a:solidFill>
                  <a:schemeClr val="tx2"/>
                </a:solidFill>
                <a:latin typeface="Consolas"/>
                <a:cs typeface="Posterama"/>
              </a:rPr>
              <a:t>  --branch=main \</a:t>
            </a:r>
            <a:br>
              <a:rPr lang="en-US" sz="1100" b="1" dirty="0">
                <a:latin typeface="Consolas"/>
                <a:cs typeface="Posterama"/>
              </a:rPr>
            </a:br>
            <a:r>
              <a:rPr lang="en-US" sz="1100" b="1" dirty="0">
                <a:solidFill>
                  <a:schemeClr val="tx2"/>
                </a:solidFill>
                <a:latin typeface="Consolas"/>
                <a:cs typeface="Posterama"/>
              </a:rPr>
              <a:t>  --path=./clusters/my-cluster \</a:t>
            </a:r>
            <a:br>
              <a:rPr lang="en-US" sz="1100" b="1" dirty="0">
                <a:latin typeface="Consolas"/>
                <a:cs typeface="Posterama"/>
              </a:rPr>
            </a:br>
            <a:r>
              <a:rPr lang="en-US" sz="1100" b="1" dirty="0">
                <a:solidFill>
                  <a:schemeClr val="tx2"/>
                </a:solidFill>
                <a:latin typeface="Consolas"/>
                <a:cs typeface="Posterama"/>
              </a:rPr>
              <a:t>  --personal</a:t>
            </a:r>
            <a:br>
              <a:rPr lang="en-US" sz="1100" b="1" dirty="0">
                <a:solidFill>
                  <a:schemeClr val="tx2"/>
                </a:solidFill>
                <a:latin typeface="Consolas"/>
                <a:cs typeface="Posterama"/>
              </a:rPr>
            </a:br>
            <a:br>
              <a:rPr lang="en-US" sz="1100" b="1" dirty="0">
                <a:latin typeface="Consolas"/>
                <a:cs typeface="Posterama"/>
              </a:rPr>
            </a:br>
            <a:r>
              <a:rPr lang="en-US" sz="2000" b="1" dirty="0">
                <a:solidFill>
                  <a:schemeClr val="tx2"/>
                </a:solidFill>
                <a:latin typeface="Arial"/>
                <a:cs typeface="Arial"/>
              </a:rPr>
              <a:t>If all goes well, you should see all components as healthy.</a:t>
            </a:r>
            <a:endParaRPr lang="en-US" sz="2000" dirty="0">
              <a:solidFill>
                <a:schemeClr val="tx2"/>
              </a:solidFill>
              <a:latin typeface="Arial"/>
              <a:cs typeface="Arial"/>
            </a:endParaRPr>
          </a:p>
          <a:p>
            <a:pPr>
              <a:spcBef>
                <a:spcPts val="1000"/>
              </a:spcBef>
            </a:pPr>
            <a:endParaRPr lang="en-US" sz="1100" b="1" dirty="0">
              <a:solidFill>
                <a:schemeClr val="tx2"/>
              </a:solidFill>
              <a:latin typeface="Consolas"/>
              <a:cs typeface="Posterama"/>
            </a:endParaRPr>
          </a:p>
          <a:p>
            <a:endParaRPr lang="en-US" sz="1100">
              <a:solidFill>
                <a:schemeClr val="tx2"/>
              </a:solidFill>
              <a:cs typeface="Posterama"/>
            </a:endParaRPr>
          </a:p>
        </p:txBody>
      </p:sp>
      <p:pic>
        <p:nvPicPr>
          <p:cNvPr id="4" name="Picture 3" descr="A screen shot of a computer&#10;&#10;Description automatically generated">
            <a:extLst>
              <a:ext uri="{FF2B5EF4-FFF2-40B4-BE49-F238E27FC236}">
                <a16:creationId xmlns:a16="http://schemas.microsoft.com/office/drawing/2014/main" id="{5AEF12C6-D58A-F6AA-C061-E1AD26CA5CA8}"/>
              </a:ext>
            </a:extLst>
          </p:cNvPr>
          <p:cNvPicPr>
            <a:picLocks noChangeAspect="1"/>
          </p:cNvPicPr>
          <p:nvPr/>
        </p:nvPicPr>
        <p:blipFill>
          <a:blip r:embed="rId2"/>
          <a:stretch>
            <a:fillRect/>
          </a:stretch>
        </p:blipFill>
        <p:spPr>
          <a:xfrm>
            <a:off x="686389" y="3424699"/>
            <a:ext cx="9952535" cy="2603243"/>
          </a:xfrm>
          <a:prstGeom prst="rect">
            <a:avLst/>
          </a:prstGeom>
        </p:spPr>
      </p:pic>
    </p:spTree>
    <p:extLst>
      <p:ext uri="{BB962C8B-B14F-4D97-AF65-F5344CB8AC3E}">
        <p14:creationId xmlns:p14="http://schemas.microsoft.com/office/powerpoint/2010/main" val="37015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939668E-5A15-2E74-91ED-2BBC69E90DCE}"/>
              </a:ext>
            </a:extLst>
          </p:cNvPr>
          <p:cNvSpPr>
            <a:spLocks noGrp="1"/>
          </p:cNvSpPr>
          <p:nvPr>
            <p:ph type="title"/>
          </p:nvPr>
        </p:nvSpPr>
        <p:spPr>
          <a:xfrm>
            <a:off x="457199" y="243304"/>
            <a:ext cx="10262149" cy="2490949"/>
          </a:xfrm>
        </p:spPr>
        <p:txBody>
          <a:bodyPr anchor="ctr">
            <a:normAutofit/>
          </a:bodyPr>
          <a:lstStyle/>
          <a:p>
            <a:r>
              <a:rPr lang="en-US" sz="2400" b="1" dirty="0">
                <a:solidFill>
                  <a:schemeClr val="tx2"/>
                </a:solidFill>
              </a:rPr>
              <a:t>Part 3 – Review Flux GitHub Repo</a:t>
            </a:r>
          </a:p>
          <a:p>
            <a:r>
              <a:rPr lang="en-US" sz="1800" dirty="0">
                <a:solidFill>
                  <a:schemeClr val="tx2"/>
                </a:solidFill>
                <a:ea typeface="+mj-lt"/>
                <a:cs typeface="+mj-lt"/>
              </a:rPr>
              <a:t>The bootstrapping process has created a repo for us. Flux has pushed </a:t>
            </a:r>
            <a:r>
              <a:rPr lang="en-US" sz="1800" err="1">
                <a:solidFill>
                  <a:schemeClr val="tx2"/>
                </a:solidFill>
                <a:ea typeface="+mj-lt"/>
                <a:cs typeface="+mj-lt"/>
              </a:rPr>
              <a:t>yaml</a:t>
            </a:r>
            <a:r>
              <a:rPr lang="en-US" sz="1800" dirty="0">
                <a:solidFill>
                  <a:schemeClr val="tx2"/>
                </a:solidFill>
                <a:ea typeface="+mj-lt"/>
                <a:cs typeface="+mj-lt"/>
              </a:rPr>
              <a:t> files that are needed to install its own components. Let’s review them.</a:t>
            </a:r>
            <a:endParaRPr lang="en-US" sz="1800">
              <a:solidFill>
                <a:schemeClr val="tx2"/>
              </a:solidFill>
              <a:cs typeface="Posterama"/>
            </a:endParaRPr>
          </a:p>
        </p:txBody>
      </p:sp>
      <p:sp>
        <p:nvSpPr>
          <p:cNvPr id="3" name="Content Placeholder 2">
            <a:extLst>
              <a:ext uri="{FF2B5EF4-FFF2-40B4-BE49-F238E27FC236}">
                <a16:creationId xmlns:a16="http://schemas.microsoft.com/office/drawing/2014/main" id="{2DC97319-E468-8551-8396-35A6B76451C4}"/>
              </a:ext>
            </a:extLst>
          </p:cNvPr>
          <p:cNvSpPr>
            <a:spLocks noGrp="1"/>
          </p:cNvSpPr>
          <p:nvPr>
            <p:ph idx="1"/>
          </p:nvPr>
        </p:nvSpPr>
        <p:spPr>
          <a:xfrm>
            <a:off x="558696" y="2095290"/>
            <a:ext cx="4967641" cy="936090"/>
          </a:xfrm>
        </p:spPr>
        <p:txBody>
          <a:bodyPr vert="horz" lIns="91440" tIns="45720" rIns="91440" bIns="45720" rtlCol="0" anchor="ctr">
            <a:normAutofit/>
          </a:bodyPr>
          <a:lstStyle/>
          <a:p>
            <a:r>
              <a:rPr lang="en-US" sz="1800">
                <a:solidFill>
                  <a:schemeClr val="tx2"/>
                </a:solidFill>
                <a:ea typeface="+mn-lt"/>
                <a:cs typeface="+mn-lt"/>
              </a:rPr>
              <a:t>1. From the bootstrap output copy the URL to the repo. An example is shown below:</a:t>
            </a:r>
          </a:p>
          <a:p>
            <a:pPr>
              <a:buClr>
                <a:srgbClr val="FFFFFF"/>
              </a:buClr>
            </a:pPr>
            <a:endParaRPr lang="en-US" sz="1800">
              <a:solidFill>
                <a:schemeClr val="tx2"/>
              </a:solidFill>
            </a:endParaRPr>
          </a:p>
        </p:txBody>
      </p:sp>
      <p:pic>
        <p:nvPicPr>
          <p:cNvPr id="4" name="Picture 3" descr="A computer code on a black background&#10;&#10;Description automatically generated">
            <a:extLst>
              <a:ext uri="{FF2B5EF4-FFF2-40B4-BE49-F238E27FC236}">
                <a16:creationId xmlns:a16="http://schemas.microsoft.com/office/drawing/2014/main" id="{19890D5B-252C-62F6-B339-04A1F7D8A10B}"/>
              </a:ext>
            </a:extLst>
          </p:cNvPr>
          <p:cNvPicPr>
            <a:picLocks noChangeAspect="1"/>
          </p:cNvPicPr>
          <p:nvPr/>
        </p:nvPicPr>
        <p:blipFill>
          <a:blip r:embed="rId2"/>
          <a:stretch>
            <a:fillRect/>
          </a:stretch>
        </p:blipFill>
        <p:spPr>
          <a:xfrm>
            <a:off x="460761" y="2935222"/>
            <a:ext cx="9952535" cy="1368473"/>
          </a:xfrm>
          <a:prstGeom prst="rect">
            <a:avLst/>
          </a:prstGeom>
        </p:spPr>
      </p:pic>
    </p:spTree>
    <p:extLst>
      <p:ext uri="{BB962C8B-B14F-4D97-AF65-F5344CB8AC3E}">
        <p14:creationId xmlns:p14="http://schemas.microsoft.com/office/powerpoint/2010/main" val="3598440601"/>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SineVTI</vt:lpstr>
      <vt:lpstr>Deploy an Application Using Flux</vt:lpstr>
      <vt:lpstr>Table of Contents:- </vt:lpstr>
      <vt:lpstr>Introduction to Flux Deployment</vt:lpstr>
      <vt:lpstr>Understanding Flux</vt:lpstr>
      <vt:lpstr>Preparing for Deployment</vt:lpstr>
      <vt:lpstr>Setting Up Flux</vt:lpstr>
      <vt:lpstr>PowerPoint Presentation</vt:lpstr>
      <vt:lpstr>   4. Run this command to configure Flux. Be patient, this command can take about 5 minutes to complete: $ flux bootstrap github \   --owner=$GITHUB_USER \   --repository=flux-documents \   --branch=main \   --path=./clusters/my-cluster \   --personal  If all goes well, you should see all components as healthy.  </vt:lpstr>
      <vt:lpstr>Part 3 – Review Flux GitHub Repo The bootstrapping process has created a repo for us. Flux has pushed yaml files that are needed to install its own components. Let’s review them.</vt:lpstr>
      <vt:lpstr>     2. Clone the repo: $ cd ~/ $ git clone https://github.com/vaibhavkalel1/flux-documents.git  [You will be requested to provide credentials, enter your user name and as password you need to enter your PAT] Example:  </vt:lpstr>
      <vt:lpstr>Run this command to note that a new namespace called flux-system was added: $ kubectl get namespaces  You should see:   </vt:lpstr>
      <vt:lpstr>   Run this command to view the new deployments and pods added by Flux. Flux itself executes using them: $ kubectl get deployments,pods -n flux-system You should see:  </vt:lpstr>
      <vt:lpstr>Part 4 – Prepare the Application for Flux Based Deployment </vt:lpstr>
      <vt:lpstr>2. Copy the deployment.yaml file used earlier to this new folder.</vt:lpstr>
      <vt:lpstr>Now we need to tell Flux which files it should pull and apply to K8s.</vt:lpstr>
      <vt:lpstr>6. Commit and push these files. Don’t forget to use your GitHub PAT for the password when asking for user and password:</vt:lpstr>
      <vt:lpstr>Part 5 – Configure Flux for Our Application </vt:lpstr>
      <vt:lpstr>We will now tell Flux where the kustomization files are located within the above repo. Flux can then begin to constantly monitor any changes made to these files and apply them to K8s.</vt:lpstr>
      <vt:lpstr>Part 6 – Deploy the Application </vt:lpstr>
      <vt:lpstr>3. Exit the flux command by hitting Control+C.</vt:lpstr>
      <vt:lpstr>Part 7 – Test the Application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484</cp:revision>
  <dcterms:created xsi:type="dcterms:W3CDTF">2024-02-16T05:11:05Z</dcterms:created>
  <dcterms:modified xsi:type="dcterms:W3CDTF">2024-02-19T11:56:39Z</dcterms:modified>
</cp:coreProperties>
</file>