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6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7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93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4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1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9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9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1F6C-5948-4FEA-AE1A-1E3F326120A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DDDA-89C5-4DC2-8F75-9308EA57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96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B5C5-A685-43F6-8F95-06D0AA5A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processing(LPDR)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0FAE-81F1-41A2-B9F4-0DEE39661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BY:- VAIBHAV KUMAR KAPRIYAL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1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07808-F75E-477E-948E-F39ACAD2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" y="281420"/>
            <a:ext cx="11873215" cy="35239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B1C71D-E06D-49C2-A402-D1D7870EFC81}"/>
              </a:ext>
            </a:extLst>
          </p:cNvPr>
          <p:cNvCxnSpPr/>
          <p:nvPr/>
        </p:nvCxnSpPr>
        <p:spPr>
          <a:xfrm>
            <a:off x="1440873" y="387927"/>
            <a:ext cx="383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7CF0E8-47F6-4701-A89E-036213C78614}"/>
              </a:ext>
            </a:extLst>
          </p:cNvPr>
          <p:cNvSpPr txBox="1"/>
          <p:nvPr/>
        </p:nvSpPr>
        <p:spPr>
          <a:xfrm>
            <a:off x="5273964" y="234380"/>
            <a:ext cx="582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to perform different kind of operations on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50AE7-7D56-430E-B29D-56938BDA4B69}"/>
              </a:ext>
            </a:extLst>
          </p:cNvPr>
          <p:cNvCxnSpPr/>
          <p:nvPr/>
        </p:nvCxnSpPr>
        <p:spPr>
          <a:xfrm>
            <a:off x="2105891" y="619975"/>
            <a:ext cx="160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ECEA20-3580-46A4-BF40-9A48F9916DBD}"/>
              </a:ext>
            </a:extLst>
          </p:cNvPr>
          <p:cNvSpPr txBox="1"/>
          <p:nvPr/>
        </p:nvSpPr>
        <p:spPr>
          <a:xfrm>
            <a:off x="3713018" y="469171"/>
            <a:ext cx="582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functional package to do image translation, rotation, resizing</a:t>
            </a:r>
            <a:endParaRPr lang="en-IN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6DF427-4665-4BC7-ACD1-E2D1B456F9A6}"/>
              </a:ext>
            </a:extLst>
          </p:cNvPr>
          <p:cNvCxnSpPr/>
          <p:nvPr/>
        </p:nvCxnSpPr>
        <p:spPr>
          <a:xfrm>
            <a:off x="2651847" y="914400"/>
            <a:ext cx="70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057501-334A-4C20-A194-6DA83DAD274A}"/>
              </a:ext>
            </a:extLst>
          </p:cNvPr>
          <p:cNvSpPr txBox="1"/>
          <p:nvPr/>
        </p:nvSpPr>
        <p:spPr>
          <a:xfrm>
            <a:off x="3413847" y="798766"/>
            <a:ext cx="634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OCR tool for python, used to recognize text form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F5D0C-E58B-4612-B2B3-DE033D842249}"/>
              </a:ext>
            </a:extLst>
          </p:cNvPr>
          <p:cNvSpPr txBox="1"/>
          <p:nvPr/>
        </p:nvSpPr>
        <p:spPr>
          <a:xfrm>
            <a:off x="6586538" y="1633926"/>
            <a:ext cx="496916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to load the tesseract software in the program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5266F-8A69-4FC1-B1A6-0AD5E02E89AB}"/>
              </a:ext>
            </a:extLst>
          </p:cNvPr>
          <p:cNvCxnSpPr/>
          <p:nvPr/>
        </p:nvCxnSpPr>
        <p:spPr>
          <a:xfrm>
            <a:off x="849745" y="1450109"/>
            <a:ext cx="0" cy="27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7759E6-4EDE-4DA2-AFA7-B44DCB1E1BD0}"/>
              </a:ext>
            </a:extLst>
          </p:cNvPr>
          <p:cNvCxnSpPr>
            <a:cxnSpLocks/>
          </p:cNvCxnSpPr>
          <p:nvPr/>
        </p:nvCxnSpPr>
        <p:spPr>
          <a:xfrm>
            <a:off x="849745" y="1803202"/>
            <a:ext cx="573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DAD41B-3245-4BCB-934A-C206A0F5FD15}"/>
              </a:ext>
            </a:extLst>
          </p:cNvPr>
          <p:cNvCxnSpPr/>
          <p:nvPr/>
        </p:nvCxnSpPr>
        <p:spPr>
          <a:xfrm>
            <a:off x="849745" y="1588654"/>
            <a:ext cx="0" cy="21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35451-1025-4850-AD95-FEE98118CC6C}"/>
              </a:ext>
            </a:extLst>
          </p:cNvPr>
          <p:cNvCxnSpPr/>
          <p:nvPr/>
        </p:nvCxnSpPr>
        <p:spPr>
          <a:xfrm>
            <a:off x="3413847" y="2706255"/>
            <a:ext cx="356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F95E72-F90F-4643-B1FD-F0A9460C75A5}"/>
              </a:ext>
            </a:extLst>
          </p:cNvPr>
          <p:cNvSpPr txBox="1"/>
          <p:nvPr/>
        </p:nvSpPr>
        <p:spPr>
          <a:xfrm>
            <a:off x="7084291" y="2489826"/>
            <a:ext cx="1653309" cy="33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 the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A6DD07-2752-464B-8C36-110DA458E1DB}"/>
              </a:ext>
            </a:extLst>
          </p:cNvPr>
          <p:cNvCxnSpPr/>
          <p:nvPr/>
        </p:nvCxnSpPr>
        <p:spPr>
          <a:xfrm>
            <a:off x="5745018" y="2927927"/>
            <a:ext cx="333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8D0A62-C575-45C7-A165-8DF9A2A98C3A}"/>
              </a:ext>
            </a:extLst>
          </p:cNvPr>
          <p:cNvSpPr txBox="1"/>
          <p:nvPr/>
        </p:nvSpPr>
        <p:spPr>
          <a:xfrm>
            <a:off x="9079345" y="2706255"/>
            <a:ext cx="273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Resize the image for processing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8AEA3C-D875-44EE-A190-8196E5102D0E}"/>
              </a:ext>
            </a:extLst>
          </p:cNvPr>
          <p:cNvCxnSpPr/>
          <p:nvPr/>
        </p:nvCxnSpPr>
        <p:spPr>
          <a:xfrm>
            <a:off x="4978400" y="3195782"/>
            <a:ext cx="683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67B8BE-1B28-4F36-A76F-D9F36936D7D9}"/>
              </a:ext>
            </a:extLst>
          </p:cNvPr>
          <p:cNvSpPr txBox="1"/>
          <p:nvPr/>
        </p:nvSpPr>
        <p:spPr>
          <a:xfrm>
            <a:off x="5661891" y="3048122"/>
            <a:ext cx="293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 the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12E059-9C62-486B-9ECB-7CDB057CA90E}"/>
              </a:ext>
            </a:extLst>
          </p:cNvPr>
          <p:cNvCxnSpPr/>
          <p:nvPr/>
        </p:nvCxnSpPr>
        <p:spPr>
          <a:xfrm>
            <a:off x="2105891" y="342900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3591B6-C58C-46F2-B716-C9D5FB776057}"/>
              </a:ext>
            </a:extLst>
          </p:cNvPr>
          <p:cNvSpPr txBox="1"/>
          <p:nvPr/>
        </p:nvSpPr>
        <p:spPr>
          <a:xfrm>
            <a:off x="3075708" y="3290268"/>
            <a:ext cx="316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Hold the image for infinite time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98F38-2988-4846-94BB-7BE2AFD8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" y="169718"/>
            <a:ext cx="7136560" cy="2471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58D849-D5B9-4F3B-8227-FBE4BEBDF62C}"/>
              </a:ext>
            </a:extLst>
          </p:cNvPr>
          <p:cNvCxnSpPr/>
          <p:nvPr/>
        </p:nvCxnSpPr>
        <p:spPr>
          <a:xfrm>
            <a:off x="6382327" y="332509"/>
            <a:ext cx="104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A05447-7BA4-46AE-B288-3677016B69C0}"/>
              </a:ext>
            </a:extLst>
          </p:cNvPr>
          <p:cNvSpPr txBox="1"/>
          <p:nvPr/>
        </p:nvSpPr>
        <p:spPr>
          <a:xfrm>
            <a:off x="7426036" y="81837"/>
            <a:ext cx="348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Convert image to grayscale</a:t>
            </a: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08F5A-BA91-47F0-BB74-DCEC5E4944C3}"/>
              </a:ext>
            </a:extLst>
          </p:cNvPr>
          <p:cNvCxnSpPr/>
          <p:nvPr/>
        </p:nvCxnSpPr>
        <p:spPr>
          <a:xfrm>
            <a:off x="4673600" y="508272"/>
            <a:ext cx="284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18945D-C13A-4A90-96E1-A80A014F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96" y="420391"/>
            <a:ext cx="2858947" cy="242689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7DCCB-20C4-445F-B1EE-10F33A33B7B6}"/>
              </a:ext>
            </a:extLst>
          </p:cNvPr>
          <p:cNvCxnSpPr/>
          <p:nvPr/>
        </p:nvCxnSpPr>
        <p:spPr>
          <a:xfrm>
            <a:off x="6225309" y="1302327"/>
            <a:ext cx="0" cy="33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8F38D-F79F-4A11-A8A0-BEB331C65701}"/>
              </a:ext>
            </a:extLst>
          </p:cNvPr>
          <p:cNvSpPr txBox="1"/>
          <p:nvPr/>
        </p:nvSpPr>
        <p:spPr>
          <a:xfrm>
            <a:off x="3953169" y="1633840"/>
            <a:ext cx="3070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Smoothens the grayscale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37B28-8597-4D6B-927D-4316A93D88BC}"/>
              </a:ext>
            </a:extLst>
          </p:cNvPr>
          <p:cNvCxnSpPr/>
          <p:nvPr/>
        </p:nvCxnSpPr>
        <p:spPr>
          <a:xfrm>
            <a:off x="5135418" y="1403927"/>
            <a:ext cx="197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4BE918-93FE-4DD6-A43A-3D3E4A2985BA}"/>
              </a:ext>
            </a:extLst>
          </p:cNvPr>
          <p:cNvCxnSpPr/>
          <p:nvPr/>
        </p:nvCxnSpPr>
        <p:spPr>
          <a:xfrm>
            <a:off x="7112000" y="1403927"/>
            <a:ext cx="0" cy="15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F54A789-BB0F-496E-BEC6-8FB14EB5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26" y="2997202"/>
            <a:ext cx="2858947" cy="2438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A41ACD-D818-46CC-ADD0-D62AFD4B57CF}"/>
              </a:ext>
            </a:extLst>
          </p:cNvPr>
          <p:cNvCxnSpPr/>
          <p:nvPr/>
        </p:nvCxnSpPr>
        <p:spPr>
          <a:xfrm>
            <a:off x="4673600" y="2078182"/>
            <a:ext cx="258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67C426-9DF5-4D8D-BA71-C8A6D29158CA}"/>
              </a:ext>
            </a:extLst>
          </p:cNvPr>
          <p:cNvSpPr txBox="1"/>
          <p:nvPr/>
        </p:nvSpPr>
        <p:spPr>
          <a:xfrm>
            <a:off x="4932217" y="1934216"/>
            <a:ext cx="20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Shows the edges of the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13303D-35DF-4D50-8B0C-5497C3CEE98D}"/>
              </a:ext>
            </a:extLst>
          </p:cNvPr>
          <p:cNvCxnSpPr/>
          <p:nvPr/>
        </p:nvCxnSpPr>
        <p:spPr>
          <a:xfrm>
            <a:off x="2438400" y="240145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4BE52D9-1DA4-44CB-94B1-7234428F4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730" y="3331791"/>
            <a:ext cx="2864734" cy="22716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86FFD6-7246-4ABB-9DE4-859DB1F250FA}"/>
              </a:ext>
            </a:extLst>
          </p:cNvPr>
          <p:cNvSpPr txBox="1"/>
          <p:nvPr/>
        </p:nvSpPr>
        <p:spPr>
          <a:xfrm>
            <a:off x="9171709" y="5364260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KNOWN AS THREASHOLD TECHNIQUE FOR CONVERTING IMAGE TO BINARY IMAGE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0E6EE-F667-46BB-9838-0DE44E15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" y="115455"/>
            <a:ext cx="9429750" cy="27051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210DAB-3733-4BCE-9496-2B717C548CB3}"/>
              </a:ext>
            </a:extLst>
          </p:cNvPr>
          <p:cNvCxnSpPr/>
          <p:nvPr/>
        </p:nvCxnSpPr>
        <p:spPr>
          <a:xfrm>
            <a:off x="9337964" y="267855"/>
            <a:ext cx="554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D4A953-05E7-4411-BE59-9539BAF81C92}"/>
              </a:ext>
            </a:extLst>
          </p:cNvPr>
          <p:cNvSpPr txBox="1"/>
          <p:nvPr/>
        </p:nvSpPr>
        <p:spPr>
          <a:xfrm>
            <a:off x="9892145" y="90632"/>
            <a:ext cx="213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 the contours from the edged image</a:t>
            </a:r>
            <a:endParaRPr lang="en-IN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15C60-EF8F-4FA8-AB5D-8BEA01F8211E}"/>
              </a:ext>
            </a:extLst>
          </p:cNvPr>
          <p:cNvCxnSpPr/>
          <p:nvPr/>
        </p:nvCxnSpPr>
        <p:spPr>
          <a:xfrm>
            <a:off x="2225964" y="489527"/>
            <a:ext cx="62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53618B-8DD0-4DB4-BC2B-D757CA252859}"/>
              </a:ext>
            </a:extLst>
          </p:cNvPr>
          <p:cNvSpPr txBox="1"/>
          <p:nvPr/>
        </p:nvSpPr>
        <p:spPr>
          <a:xfrm>
            <a:off x="2909454" y="320250"/>
            <a:ext cx="374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Creates a copy of the original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1A34B7-7B53-4BD9-BB6E-2C4AE762C585}"/>
              </a:ext>
            </a:extLst>
          </p:cNvPr>
          <p:cNvCxnSpPr/>
          <p:nvPr/>
        </p:nvCxnSpPr>
        <p:spPr>
          <a:xfrm>
            <a:off x="5181600" y="658804"/>
            <a:ext cx="1477818" cy="8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CA17DF-C7A6-41C4-8EDB-5D10DE24DD76}"/>
              </a:ext>
            </a:extLst>
          </p:cNvPr>
          <p:cNvSpPr txBox="1"/>
          <p:nvPr/>
        </p:nvSpPr>
        <p:spPr>
          <a:xfrm>
            <a:off x="6567055" y="506130"/>
            <a:ext cx="319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Draw the identified contours on the image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F4AB4A-8D7F-4EBC-9C43-5456D525806A}"/>
              </a:ext>
            </a:extLst>
          </p:cNvPr>
          <p:cNvCxnSpPr/>
          <p:nvPr/>
        </p:nvCxnSpPr>
        <p:spPr>
          <a:xfrm>
            <a:off x="3426691" y="921629"/>
            <a:ext cx="4867564" cy="34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F763D-415E-4499-B6F3-8F392DC51000}"/>
              </a:ext>
            </a:extLst>
          </p:cNvPr>
          <p:cNvCxnSpPr/>
          <p:nvPr/>
        </p:nvCxnSpPr>
        <p:spPr>
          <a:xfrm>
            <a:off x="8294255" y="1276785"/>
            <a:ext cx="0" cy="200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92BED9-930C-4791-B3A7-E2FCD07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18" y="3290312"/>
            <a:ext cx="2864734" cy="216810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29ED6-6C60-48C3-B409-43DCDD7FB2FA}"/>
              </a:ext>
            </a:extLst>
          </p:cNvPr>
          <p:cNvCxnSpPr/>
          <p:nvPr/>
        </p:nvCxnSpPr>
        <p:spPr>
          <a:xfrm>
            <a:off x="7435273" y="1533236"/>
            <a:ext cx="105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D718CB-41F1-4591-B4F3-5FC70E6D94D1}"/>
              </a:ext>
            </a:extLst>
          </p:cNvPr>
          <p:cNvSpPr txBox="1"/>
          <p:nvPr/>
        </p:nvSpPr>
        <p:spPr>
          <a:xfrm>
            <a:off x="8446365" y="1190335"/>
            <a:ext cx="3823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sorting contours based on the minimum area 30 and ignoring the ones below that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92DFD-537E-4E00-A532-7AE17AC9AFBB}"/>
              </a:ext>
            </a:extLst>
          </p:cNvPr>
          <p:cNvCxnSpPr/>
          <p:nvPr/>
        </p:nvCxnSpPr>
        <p:spPr>
          <a:xfrm>
            <a:off x="1976582" y="1754909"/>
            <a:ext cx="8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D60B45-482F-4C96-A393-76A6C04C9DEB}"/>
              </a:ext>
            </a:extLst>
          </p:cNvPr>
          <p:cNvSpPr txBox="1"/>
          <p:nvPr/>
        </p:nvSpPr>
        <p:spPr>
          <a:xfrm>
            <a:off x="2826327" y="1605833"/>
            <a:ext cx="417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Stores the number plate contour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1A8CE-B671-4080-B0B8-C89631053D6A}"/>
              </a:ext>
            </a:extLst>
          </p:cNvPr>
          <p:cNvCxnSpPr/>
          <p:nvPr/>
        </p:nvCxnSpPr>
        <p:spPr>
          <a:xfrm>
            <a:off x="4184073" y="2364509"/>
            <a:ext cx="91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ADD97-2081-4904-A4D8-DFE6D2321929}"/>
              </a:ext>
            </a:extLst>
          </p:cNvPr>
          <p:cNvSpPr txBox="1"/>
          <p:nvPr/>
        </p:nvSpPr>
        <p:spPr>
          <a:xfrm>
            <a:off x="5052294" y="2190608"/>
            <a:ext cx="290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Shows the image after sorting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CE7D5-ED65-4D59-8CA2-8C64062D4015}"/>
              </a:ext>
            </a:extLst>
          </p:cNvPr>
          <p:cNvCxnSpPr/>
          <p:nvPr/>
        </p:nvCxnSpPr>
        <p:spPr>
          <a:xfrm>
            <a:off x="4276436" y="2359885"/>
            <a:ext cx="0" cy="117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A53DF06-3284-4C7D-9580-0DE85B32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739" y="3537527"/>
            <a:ext cx="286473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2EEBB-A178-41B5-A969-FC422015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3" y="141432"/>
            <a:ext cx="7562850" cy="2400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C26D2-0241-4954-BA89-C935CCE782B2}"/>
              </a:ext>
            </a:extLst>
          </p:cNvPr>
          <p:cNvCxnSpPr/>
          <p:nvPr/>
        </p:nvCxnSpPr>
        <p:spPr>
          <a:xfrm>
            <a:off x="1764146" y="452582"/>
            <a:ext cx="84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448D2-7C36-4935-B6E6-030D09D6771B}"/>
              </a:ext>
            </a:extLst>
          </p:cNvPr>
          <p:cNvSpPr txBox="1"/>
          <p:nvPr/>
        </p:nvSpPr>
        <p:spPr>
          <a:xfrm>
            <a:off x="2604655" y="283305"/>
            <a:ext cx="265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Loop in sorted contours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3CC71-81D8-4BEA-9581-31617734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84" y="598295"/>
            <a:ext cx="920576" cy="158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AB686-F533-49EC-9ED9-CAD7293E722F}"/>
              </a:ext>
            </a:extLst>
          </p:cNvPr>
          <p:cNvSpPr txBox="1"/>
          <p:nvPr/>
        </p:nvSpPr>
        <p:spPr>
          <a:xfrm>
            <a:off x="5715778" y="508273"/>
            <a:ext cx="647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gives the length of the arch and checks if the shape is closed or not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118502-2D9C-40C8-9CA5-94602ACD5C88}"/>
              </a:ext>
            </a:extLst>
          </p:cNvPr>
          <p:cNvCxnSpPr/>
          <p:nvPr/>
        </p:nvCxnSpPr>
        <p:spPr>
          <a:xfrm>
            <a:off x="7112000" y="911482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725F79-DB1B-4C86-B71E-634EE65BD020}"/>
              </a:ext>
            </a:extLst>
          </p:cNvPr>
          <p:cNvSpPr txBox="1"/>
          <p:nvPr/>
        </p:nvSpPr>
        <p:spPr>
          <a:xfrm>
            <a:off x="7826952" y="756805"/>
            <a:ext cx="423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approximates a contour shape to another shape with less number of vertices depending upon the precision we specify.</a:t>
            </a:r>
            <a:endParaRPr lang="en-IN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27162-1423-43CE-8D3D-CA682BDD53E3}"/>
              </a:ext>
            </a:extLst>
          </p:cNvPr>
          <p:cNvCxnSpPr/>
          <p:nvPr/>
        </p:nvCxnSpPr>
        <p:spPr>
          <a:xfrm flipH="1">
            <a:off x="849745" y="1514764"/>
            <a:ext cx="11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9A6C3-B13C-450E-BA11-3B48F66E839E}"/>
              </a:ext>
            </a:extLst>
          </p:cNvPr>
          <p:cNvCxnSpPr/>
          <p:nvPr/>
        </p:nvCxnSpPr>
        <p:spPr>
          <a:xfrm>
            <a:off x="840509" y="1514764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966FE3-DE4B-4BFC-AC6F-BD5CCD18CE5E}"/>
              </a:ext>
            </a:extLst>
          </p:cNvPr>
          <p:cNvSpPr txBox="1"/>
          <p:nvPr/>
        </p:nvSpPr>
        <p:spPr>
          <a:xfrm>
            <a:off x="134793" y="3343564"/>
            <a:ext cx="404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finds the coordinates of the part identified as the license plate</a:t>
            </a:r>
            <a:endParaRPr lang="en-IN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0D628B-DFCE-4A75-A076-5AB3BB271358}"/>
              </a:ext>
            </a:extLst>
          </p:cNvPr>
          <p:cNvCxnSpPr/>
          <p:nvPr/>
        </p:nvCxnSpPr>
        <p:spPr>
          <a:xfrm>
            <a:off x="4942984" y="1727200"/>
            <a:ext cx="1799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A3A882-2B84-41C6-B961-AC2E05787B9C}"/>
              </a:ext>
            </a:extLst>
          </p:cNvPr>
          <p:cNvCxnSpPr/>
          <p:nvPr/>
        </p:nvCxnSpPr>
        <p:spPr>
          <a:xfrm>
            <a:off x="6742545" y="1727200"/>
            <a:ext cx="0" cy="17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3A1782-E201-43B6-AF39-9F5EC3002544}"/>
              </a:ext>
            </a:extLst>
          </p:cNvPr>
          <p:cNvSpPr txBox="1"/>
          <p:nvPr/>
        </p:nvSpPr>
        <p:spPr>
          <a:xfrm>
            <a:off x="6742545" y="5053826"/>
            <a:ext cx="38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chooses the contours with four sides as this will probably be our number plate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5339A-E67F-40FC-BAC8-9FAA74454BBC}"/>
              </a:ext>
            </a:extLst>
          </p:cNvPr>
          <p:cNvCxnSpPr/>
          <p:nvPr/>
        </p:nvCxnSpPr>
        <p:spPr>
          <a:xfrm>
            <a:off x="3389745" y="1071418"/>
            <a:ext cx="421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98371-3000-41C2-9ACB-DE8A7A0D847F}"/>
              </a:ext>
            </a:extLst>
          </p:cNvPr>
          <p:cNvCxnSpPr>
            <a:cxnSpLocks/>
          </p:cNvCxnSpPr>
          <p:nvPr/>
        </p:nvCxnSpPr>
        <p:spPr>
          <a:xfrm>
            <a:off x="7601527" y="1062182"/>
            <a:ext cx="0" cy="399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AD493-3632-4D19-BB3D-57A387B350A7}"/>
              </a:ext>
            </a:extLst>
          </p:cNvPr>
          <p:cNvCxnSpPr/>
          <p:nvPr/>
        </p:nvCxnSpPr>
        <p:spPr>
          <a:xfrm>
            <a:off x="6419273" y="1958109"/>
            <a:ext cx="323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36A316-9DDF-441E-890B-6A1B219E476B}"/>
              </a:ext>
            </a:extLst>
          </p:cNvPr>
          <p:cNvSpPr txBox="1"/>
          <p:nvPr/>
        </p:nvSpPr>
        <p:spPr>
          <a:xfrm>
            <a:off x="4701311" y="3514437"/>
            <a:ext cx="267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Stores the new image of the cropped number plate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57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6C174-EACE-48BE-B262-9437A266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0" y="148792"/>
            <a:ext cx="7324725" cy="22193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E91479-AFCC-4BA5-89E7-4AB58F733BDE}"/>
              </a:ext>
            </a:extLst>
          </p:cNvPr>
          <p:cNvCxnSpPr/>
          <p:nvPr/>
        </p:nvCxnSpPr>
        <p:spPr>
          <a:xfrm>
            <a:off x="6576291" y="24014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7B09B-E626-4013-9592-EF90149D3158}"/>
              </a:ext>
            </a:extLst>
          </p:cNvPr>
          <p:cNvSpPr txBox="1"/>
          <p:nvPr/>
        </p:nvSpPr>
        <p:spPr>
          <a:xfrm>
            <a:off x="7592291" y="0"/>
            <a:ext cx="402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draws the contour selected to be the number plate on our original image</a:t>
            </a:r>
            <a:endParaRPr lang="en-IN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F1B25B-6438-4AA0-BAE6-37340528AE0B}"/>
              </a:ext>
            </a:extLst>
          </p:cNvPr>
          <p:cNvCxnSpPr/>
          <p:nvPr/>
        </p:nvCxnSpPr>
        <p:spPr>
          <a:xfrm>
            <a:off x="2493818" y="584775"/>
            <a:ext cx="0" cy="20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4D1036-B7A9-48BA-AA5A-EF7DCCE0CCC4}"/>
              </a:ext>
            </a:extLst>
          </p:cNvPr>
          <p:cNvCxnSpPr/>
          <p:nvPr/>
        </p:nvCxnSpPr>
        <p:spPr>
          <a:xfrm>
            <a:off x="2503055" y="692727"/>
            <a:ext cx="831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96A93-62CE-4B2B-A5F8-FD2B9FD2FD79}"/>
              </a:ext>
            </a:extLst>
          </p:cNvPr>
          <p:cNvSpPr txBox="1"/>
          <p:nvPr/>
        </p:nvSpPr>
        <p:spPr>
          <a:xfrm>
            <a:off x="3258199" y="492703"/>
            <a:ext cx="42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Displaying the final image that has a contour drawn over the number plate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E05496-84A2-45D9-A818-7568117B89F6}"/>
              </a:ext>
            </a:extLst>
          </p:cNvPr>
          <p:cNvCxnSpPr>
            <a:cxnSpLocks/>
          </p:cNvCxnSpPr>
          <p:nvPr/>
        </p:nvCxnSpPr>
        <p:spPr>
          <a:xfrm>
            <a:off x="6317673" y="492703"/>
            <a:ext cx="3389746" cy="92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6D282-B81E-4868-80AA-628C9AD144BC}"/>
              </a:ext>
            </a:extLst>
          </p:cNvPr>
          <p:cNvCxnSpPr/>
          <p:nvPr/>
        </p:nvCxnSpPr>
        <p:spPr>
          <a:xfrm>
            <a:off x="9615055" y="1416339"/>
            <a:ext cx="0" cy="22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8AE2E88-3668-459A-BE31-BCC05D62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33" y="3629891"/>
            <a:ext cx="2847372" cy="231763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F2B77B-783B-421A-BCE5-3ED5BE3A53C1}"/>
              </a:ext>
            </a:extLst>
          </p:cNvPr>
          <p:cNvCxnSpPr/>
          <p:nvPr/>
        </p:nvCxnSpPr>
        <p:spPr>
          <a:xfrm>
            <a:off x="5387181" y="1258454"/>
            <a:ext cx="183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EE1FA-7401-4E98-BEA9-5972782C49AB}"/>
              </a:ext>
            </a:extLst>
          </p:cNvPr>
          <p:cNvCxnSpPr/>
          <p:nvPr/>
        </p:nvCxnSpPr>
        <p:spPr>
          <a:xfrm>
            <a:off x="7222836" y="1258454"/>
            <a:ext cx="0" cy="14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297C2DE-3234-4A0E-B275-262E8C72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08" y="2738771"/>
            <a:ext cx="1875099" cy="73612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64F791-F833-43C1-8C6A-DCD1329BC485}"/>
              </a:ext>
            </a:extLst>
          </p:cNvPr>
          <p:cNvCxnSpPr/>
          <p:nvPr/>
        </p:nvCxnSpPr>
        <p:spPr>
          <a:xfrm>
            <a:off x="4590473" y="1616364"/>
            <a:ext cx="0" cy="209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5D212-41D6-45FD-A003-07D896A31830}"/>
              </a:ext>
            </a:extLst>
          </p:cNvPr>
          <p:cNvSpPr txBox="1"/>
          <p:nvPr/>
        </p:nvSpPr>
        <p:spPr>
          <a:xfrm>
            <a:off x="3908268" y="3720106"/>
            <a:ext cx="3823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are passing the image of the cropped part of the license plate. We are then calling on pytesseract to extract the text on the image</a:t>
            </a:r>
            <a:endParaRPr lang="en-IN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90A2EC-A360-41B0-9F4B-85BC31F0D35C}"/>
              </a:ext>
            </a:extLst>
          </p:cNvPr>
          <p:cNvCxnSpPr/>
          <p:nvPr/>
        </p:nvCxnSpPr>
        <p:spPr>
          <a:xfrm>
            <a:off x="3066473" y="1801091"/>
            <a:ext cx="0" cy="34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E6CD8AA-70F3-4909-8767-1D92BE24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66" y="5241636"/>
            <a:ext cx="6143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FF6F-C055-4284-8B28-430B4E36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8404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159</TotalTime>
  <Words>266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Arial</vt:lpstr>
      <vt:lpstr>Trebuchet MS</vt:lpstr>
      <vt:lpstr>Berlin</vt:lpstr>
      <vt:lpstr>Image processing(LPDR)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processing(LPDR)</dc:title>
  <dc:creator>Vaibhav Kapriyal</dc:creator>
  <cp:lastModifiedBy>Vaibhav Kapriyal</cp:lastModifiedBy>
  <cp:revision>11</cp:revision>
  <dcterms:created xsi:type="dcterms:W3CDTF">2022-07-16T05:17:26Z</dcterms:created>
  <dcterms:modified xsi:type="dcterms:W3CDTF">2022-07-16T07:57:00Z</dcterms:modified>
</cp:coreProperties>
</file>