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0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5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0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919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7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8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7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29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7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5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3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2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41385A-469E-4FB5-8D74-E17332450DE8}" type="datetimeFigureOut">
              <a:rPr lang="en-IN" smtClean="0"/>
              <a:t>26-02-2022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215752-56E0-46F6-87D2-FA3D51D1CA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25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5832-A4A3-4C19-A800-B1600B3D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802" y="789709"/>
            <a:ext cx="9440034" cy="1828801"/>
          </a:xfrm>
        </p:spPr>
        <p:txBody>
          <a:bodyPr/>
          <a:lstStyle/>
          <a:p>
            <a:r>
              <a:rPr lang="en-US" b="1" i="1" u="sng" dirty="0"/>
              <a:t>File Encryption</a:t>
            </a:r>
            <a:endParaRPr lang="en-IN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04242-6D59-4DEC-9023-04C9508C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7602" y="4204855"/>
            <a:ext cx="9440034" cy="2469952"/>
          </a:xfrm>
        </p:spPr>
        <p:txBody>
          <a:bodyPr>
            <a:normAutofit/>
          </a:bodyPr>
          <a:lstStyle/>
          <a:p>
            <a:r>
              <a:rPr lang="en-US" dirty="0"/>
              <a:t>Presented by: Vaibhav Kumar Kapriyal</a:t>
            </a:r>
          </a:p>
          <a:p>
            <a:r>
              <a:rPr lang="en-US" dirty="0"/>
              <a:t>Section/Roll no. : A/60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35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B670-A9B3-4466-BDFB-D7AF04CC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/>
              <a:t>Reference</a:t>
            </a:r>
            <a:endParaRPr lang="en-IN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E2B92-5616-4A8B-95DF-C4FCCDF0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800" dirty="0"/>
              <a:t>Geek for Geek</a:t>
            </a:r>
          </a:p>
          <a:p>
            <a:r>
              <a:rPr lang="en-IN" sz="2800" dirty="0"/>
              <a:t>Google</a:t>
            </a:r>
          </a:p>
          <a:p>
            <a:r>
              <a:rPr lang="en-IN" sz="2800" dirty="0"/>
              <a:t>YouTube</a:t>
            </a:r>
          </a:p>
          <a:p>
            <a:r>
              <a:rPr lang="en-IN" sz="2800" dirty="0"/>
              <a:t>Tutorialpoint</a:t>
            </a:r>
          </a:p>
          <a:p>
            <a:r>
              <a:rPr lang="en-IN" sz="2800" dirty="0"/>
              <a:t>Java point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4D05-6054-4E10-A3B9-E4BC5FB3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5F74-8143-4F8C-B8D1-C975A112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Threats to computer and network security increase with each passing day and come from a growing number of sources. No computer or network is immune from attack. </a:t>
            </a: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Encryption as provided in is a process of converting messages, information, or data into a form unreadable by anyone except the intended recipient.</a:t>
            </a:r>
          </a:p>
          <a:p>
            <a:pPr marL="36900" indent="0"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technology enables files to be transparently encrypted to protect confidential data from attackers with physical access to the computer.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Encrypted data must be deciphered, or decrypted, before it can be read by the recipient.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2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BC05-A624-410D-94C9-31FE2A99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Objective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D1E3-B009-45CA-9108-F7B75AD5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explore and implement an encryption and digital signature program to use with the aim of providing the user with a basic knowledge of the fundamental techniques of encryption and digital signature.</a:t>
            </a:r>
            <a:endParaRPr lang="en-IN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the user with authentication, integrity, confidentiality and non-repudiation of the data.</a:t>
            </a:r>
            <a:endParaRPr lang="en-IN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the user with an enhanced security of their data.</a:t>
            </a:r>
            <a:endParaRPr lang="en-IN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the user with a way to easily and conveniently protect the data.</a:t>
            </a:r>
            <a:endParaRPr lang="en-IN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friendly interface.</a:t>
            </a:r>
            <a:endParaRPr lang="en-IN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AA71-00A5-49EA-8888-20573A3E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Tools Used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268C-32F2-4F21-B519-AF92E16F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cryptography :</a:t>
            </a:r>
          </a:p>
          <a:p>
            <a:pPr marL="36900" indent="0">
              <a:buNone/>
            </a:pPr>
            <a:r>
              <a:rPr lang="en-US" dirty="0"/>
              <a:t>		Fernet based tools:</a:t>
            </a:r>
          </a:p>
          <a:p>
            <a:pPr marL="36900" indent="0">
              <a:buNone/>
            </a:pPr>
            <a:r>
              <a:rPr lang="en-US" dirty="0"/>
              <a:t>			1. generate_key ()</a:t>
            </a:r>
          </a:p>
          <a:p>
            <a:pPr marL="36900" indent="0">
              <a:buNone/>
            </a:pPr>
            <a:r>
              <a:rPr lang="en-US" dirty="0"/>
              <a:t>			2. encrypt(data)</a:t>
            </a:r>
          </a:p>
          <a:p>
            <a:pPr marL="36900" indent="0">
              <a:buNone/>
            </a:pPr>
            <a:r>
              <a:rPr lang="en-US" dirty="0"/>
              <a:t>			3. decrypt()</a:t>
            </a:r>
          </a:p>
          <a:p>
            <a:r>
              <a:rPr lang="en-US" dirty="0"/>
              <a:t> From tkinter</a:t>
            </a:r>
          </a:p>
          <a:p>
            <a:pPr marL="36900" indent="0">
              <a:buNone/>
            </a:pPr>
            <a:r>
              <a:rPr lang="en-US" dirty="0"/>
              <a:t>	1.Messagebox()</a:t>
            </a:r>
          </a:p>
          <a:p>
            <a:pPr marL="36900" indent="0">
              <a:buNone/>
            </a:pPr>
            <a:r>
              <a:rPr lang="en-US" dirty="0"/>
              <a:t>	2.Filedialog()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2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22B0A7-CA6C-4044-9328-D7E7344B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Methodology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89E76-6A5C-475E-9CBE-55D14802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07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used </a:t>
            </a:r>
            <a:r>
              <a:rPr lang="en-IN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Symmetric Encryption Method</a:t>
            </a:r>
            <a:r>
              <a:rPr lang="en-IN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Also called private-key cryptography or a secret key algorithm, this method requires the sender and the receiver to have access to the same key. </a:t>
            </a:r>
          </a:p>
          <a:p>
            <a:endParaRPr lang="en-US" dirty="0"/>
          </a:p>
          <a:p>
            <a:r>
              <a:rPr lang="en-US" dirty="0"/>
              <a:t>So, the recipient needs to have the key before the message is decrypted. This method works best for closed systems, which have less risk of a third-party intrusion.</a:t>
            </a:r>
          </a:p>
          <a:p>
            <a:endParaRPr lang="en-US" dirty="0"/>
          </a:p>
          <a:p>
            <a:r>
              <a:rPr lang="en-US" dirty="0"/>
              <a:t>On the positive side, symmetric encryption is faster than asymmetric encryption. </a:t>
            </a:r>
          </a:p>
          <a:p>
            <a:endParaRPr lang="en-US" dirty="0"/>
          </a:p>
          <a:p>
            <a:r>
              <a:rPr lang="en-US" dirty="0"/>
              <a:t>However, on the negative side, both parties need to make sure the key is stored securely and available only to the software that needs to use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99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780A-3D13-41DD-8132-988DCBB7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65"/>
            <a:ext cx="3022794" cy="1267736"/>
          </a:xfrm>
        </p:spPr>
        <p:txBody>
          <a:bodyPr/>
          <a:lstStyle/>
          <a:p>
            <a:r>
              <a:rPr lang="en-US" b="1" i="1" u="sng" dirty="0"/>
              <a:t>Generate Key</a:t>
            </a:r>
            <a:endParaRPr lang="en-IN" b="1" i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399826-60F1-4E85-A8FB-116BDDF53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85" y="233268"/>
            <a:ext cx="7253537" cy="40801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2AB5-DD97-4DE3-9617-24F70F25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80172"/>
            <a:ext cx="4620684" cy="3359681"/>
          </a:xfrm>
        </p:spPr>
        <p:txBody>
          <a:bodyPr/>
          <a:lstStyle/>
          <a:p>
            <a:pPr algn="l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inbuilt function in fernet module i.e. generate_key() we generate our key.</a:t>
            </a:r>
          </a:p>
          <a:p>
            <a:pPr algn="l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This method generates a new fernet key. The key must be kept safe as it is the most important component to decrypt the file.</a:t>
            </a:r>
            <a:endParaRPr lang="en-IN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DEEA3-BBB0-4EBE-851A-139C606A0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" y="3236476"/>
            <a:ext cx="6308436" cy="35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2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780A-3D13-41DD-8132-988DCBB7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65"/>
            <a:ext cx="3022794" cy="1267736"/>
          </a:xfrm>
        </p:spPr>
        <p:txBody>
          <a:bodyPr/>
          <a:lstStyle/>
          <a:p>
            <a:r>
              <a:rPr lang="en-US" b="1" i="1" u="sng" dirty="0"/>
              <a:t>Encryption</a:t>
            </a:r>
            <a:endParaRPr lang="en-IN" b="1" i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2AB5-DD97-4DE3-9617-24F70F25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80172"/>
            <a:ext cx="4620684" cy="3359681"/>
          </a:xfrm>
        </p:spPr>
        <p:txBody>
          <a:bodyPr/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function encrypt(data),It encrypts data passed as a parameter to the method. The outcome of this encryption is known as a “Fernet token” which is basically the ciphertext based file.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7802A2-D1FA-4AD1-A80D-4F0EFE7BA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57" y="41565"/>
            <a:ext cx="7676444" cy="457661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259FA-F881-49E9-A005-FAF381681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905161"/>
            <a:ext cx="7019633" cy="3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4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780A-3D13-41DD-8132-988DCBB7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565"/>
            <a:ext cx="2724727" cy="919017"/>
          </a:xfrm>
        </p:spPr>
        <p:txBody>
          <a:bodyPr/>
          <a:lstStyle/>
          <a:p>
            <a:r>
              <a:rPr lang="en-US" b="1" i="1" u="sng" dirty="0"/>
              <a:t>Decryption</a:t>
            </a:r>
            <a:endParaRPr lang="en-IN" b="1" i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2AB5-DD97-4DE3-9617-24F70F25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142156"/>
            <a:ext cx="4304145" cy="171561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function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decrypt (token, ttl=None),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method decrypts the Fernet token passed as a parameter to the method. On successful decryption the original file is obtained as a result, otherwise an exception is thrown.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7802A2-D1FA-4AD1-A80D-4F0EFE7BA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56" y="0"/>
            <a:ext cx="7676444" cy="457661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2B0BE-41A4-4077-A0EE-E52F83572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2231"/>
            <a:ext cx="7232073" cy="40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0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9AD8-2DF6-4BF4-B16D-07D7D75B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128"/>
            <a:ext cx="10353675" cy="969963"/>
          </a:xfrm>
        </p:spPr>
        <p:txBody>
          <a:bodyPr/>
          <a:lstStyle/>
          <a:p>
            <a:r>
              <a:rPr lang="en-US" dirty="0"/>
              <a:t>Between the process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2A5BA-CB27-4B95-9711-4A96E44DB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994" y="4526182"/>
            <a:ext cx="3300413" cy="576262"/>
          </a:xfrm>
        </p:spPr>
        <p:txBody>
          <a:bodyPr/>
          <a:lstStyle/>
          <a:p>
            <a:r>
              <a:rPr lang="en-US" dirty="0"/>
              <a:t>Before Encryption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783F1F3-9926-4BB7-B26E-07B8E7A3E17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3795" y="4480369"/>
            <a:ext cx="45719" cy="9163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7E4FA-308B-41F7-B6F1-73C56BB8E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0441" y="4572000"/>
            <a:ext cx="3300412" cy="576262"/>
          </a:xfrm>
        </p:spPr>
        <p:txBody>
          <a:bodyPr/>
          <a:lstStyle/>
          <a:p>
            <a:r>
              <a:rPr lang="en-US" dirty="0"/>
              <a:t>After Encryption</a:t>
            </a:r>
            <a:endParaRPr lang="en-IN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F76BCD14-62D9-4707-BE77-890FB90B7957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6" r="5945"/>
          <a:stretch/>
        </p:blipFill>
        <p:spPr>
          <a:xfrm>
            <a:off x="4247461" y="1754623"/>
            <a:ext cx="3943494" cy="240665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F8167E2-AF73-4643-ADFC-008967700FFF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58589" cy="9163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C269F-D84F-4879-A79C-4957CE117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6018" y="4577497"/>
            <a:ext cx="3302000" cy="576262"/>
          </a:xfrm>
        </p:spPr>
        <p:txBody>
          <a:bodyPr/>
          <a:lstStyle/>
          <a:p>
            <a:r>
              <a:rPr lang="en-US" dirty="0"/>
              <a:t>After Decryption</a:t>
            </a:r>
            <a:endParaRPr lang="en-IN" dirty="0"/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6452945D-EE04-402C-BAD5-E4FCBF345518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" r="26088"/>
          <a:stretch/>
        </p:blipFill>
        <p:spPr>
          <a:xfrm>
            <a:off x="8254951" y="1704241"/>
            <a:ext cx="3742796" cy="2457041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B6478D2-FB26-4FD9-9D56-8A9AAD7F2843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 flipH="1">
            <a:off x="7920853" y="4480365"/>
            <a:ext cx="45719" cy="91635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D0C92D12-0C90-4B92-964F-CE37E6579C5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9" r="28236"/>
          <a:stretch/>
        </p:blipFill>
        <p:spPr>
          <a:xfrm>
            <a:off x="204737" y="1754623"/>
            <a:ext cx="3989212" cy="2406659"/>
          </a:xfrm>
        </p:spPr>
      </p:pic>
    </p:spTree>
    <p:extLst>
      <p:ext uri="{BB962C8B-B14F-4D97-AF65-F5344CB8AC3E}">
        <p14:creationId xmlns:p14="http://schemas.microsoft.com/office/powerpoint/2010/main" val="2606213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196</TotalTime>
  <Words>507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Times New Roman</vt:lpstr>
      <vt:lpstr>Wingdings</vt:lpstr>
      <vt:lpstr>Wingdings 2</vt:lpstr>
      <vt:lpstr>Slate</vt:lpstr>
      <vt:lpstr>File Encryption</vt:lpstr>
      <vt:lpstr>Introduction</vt:lpstr>
      <vt:lpstr>Objective</vt:lpstr>
      <vt:lpstr>Tools Used</vt:lpstr>
      <vt:lpstr>Methodology Used</vt:lpstr>
      <vt:lpstr>Generate Key</vt:lpstr>
      <vt:lpstr>Encryption</vt:lpstr>
      <vt:lpstr>Decryption</vt:lpstr>
      <vt:lpstr>Between the process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Encryption</dc:title>
  <dc:creator>Vaibhav Kapriyal</dc:creator>
  <cp:lastModifiedBy>Vaibhav Kapriyal</cp:lastModifiedBy>
  <cp:revision>12</cp:revision>
  <dcterms:created xsi:type="dcterms:W3CDTF">2022-02-26T04:43:00Z</dcterms:created>
  <dcterms:modified xsi:type="dcterms:W3CDTF">2022-02-26T12:46:14Z</dcterms:modified>
</cp:coreProperties>
</file>