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sldIdLst>
    <p:sldId id="256" r:id="rId5"/>
    <p:sldId id="258" r:id="rId6"/>
    <p:sldId id="260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17-Mar-19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/Anaconda3-2018.12-Windows-x86_64.ex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open?id=1i-fqvWeu0N1ZNdVAxNGnJXWu20GL-T_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 smtClean="0"/>
              <a:t>Installation guide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/>
              <a:t>Pneumonia Diagnosis assistance system</a:t>
            </a:r>
            <a:endParaRPr lang="en-US" b="1" dirty="0" smtClean="0"/>
          </a:p>
          <a:p>
            <a:r>
              <a:rPr lang="en-US" b="1" dirty="0" smtClean="0"/>
              <a:t>MAIT Delhi_Curosity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7" y="57097"/>
            <a:ext cx="9960428" cy="1456267"/>
          </a:xfrm>
        </p:spPr>
        <p:txBody>
          <a:bodyPr>
            <a:normAutofit/>
          </a:bodyPr>
          <a:lstStyle/>
          <a:p>
            <a:r>
              <a:rPr lang="en-US" dirty="0" smtClean="0"/>
              <a:t>Installation Guide (Pre-requisites ):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167" y="1513364"/>
            <a:ext cx="11292839" cy="4715933"/>
          </a:xfrm>
        </p:spPr>
        <p:txBody>
          <a:bodyPr>
            <a:noAutofit/>
          </a:bodyPr>
          <a:lstStyle/>
          <a:p>
            <a:r>
              <a:rPr lang="en-US" dirty="0" smtClean="0"/>
              <a:t>Pneumonia Diagnosis assistance system is programed in python and requires a few python library to be installed.</a:t>
            </a:r>
          </a:p>
          <a:p>
            <a:pPr marL="0" indent="0">
              <a:buNone/>
            </a:pPr>
            <a:r>
              <a:rPr lang="en-US" dirty="0" smtClean="0"/>
              <a:t>   1. Install ANACONDA by downloading the setup using the link given below &amp; agree to it’s terms and </a:t>
            </a:r>
            <a:r>
              <a:rPr lang="en-US" dirty="0" smtClean="0"/>
              <a:t>conditions.</a:t>
            </a:r>
            <a:endParaRPr lang="en-US" dirty="0" smtClean="0"/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https://repo.anaconda.com/archive/Anaconda3-2018.12-Windows-x86_64.exe</a:t>
            </a:r>
            <a:endParaRPr lang="en-US" u="sng" dirty="0" smtClean="0"/>
          </a:p>
          <a:p>
            <a:r>
              <a:rPr lang="en-US" dirty="0" smtClean="0"/>
              <a:t>2. After the installation, open the Anaconda prompt and install the required package like Tensorflow, Keras, tkinter, opencv and os by writing the given commands in the anaconda prompt individually</a:t>
            </a:r>
          </a:p>
          <a:p>
            <a:r>
              <a:rPr lang="en-US" dirty="0" smtClean="0"/>
              <a:t> a) conda create -n tensorflow_gpuenv tensorflow-gpu</a:t>
            </a:r>
          </a:p>
          <a:p>
            <a:r>
              <a:rPr lang="en-US" dirty="0" smtClean="0"/>
              <a:t> b) conda activate tensorflow_gpuenv</a:t>
            </a:r>
          </a:p>
          <a:p>
            <a:r>
              <a:rPr lang="en-US" dirty="0" smtClean="0"/>
              <a:t> c) conda install -c conda-forge keras</a:t>
            </a:r>
          </a:p>
          <a:p>
            <a:r>
              <a:rPr lang="en-US" dirty="0" smtClean="0"/>
              <a:t> d) conda install -c conda-forge opencv</a:t>
            </a:r>
          </a:p>
          <a:p>
            <a:r>
              <a:rPr lang="en-US" dirty="0" smtClean="0"/>
              <a:t> e) conda install -c anaconda tk</a:t>
            </a:r>
          </a:p>
          <a:p>
            <a:r>
              <a:rPr lang="en-US" dirty="0" smtClean="0"/>
              <a:t> f) conda install -c jmcmurray os	</a:t>
            </a:r>
          </a:p>
          <a:p>
            <a:r>
              <a:rPr lang="en-US" dirty="0" smtClean="0"/>
              <a:t>NOTE- Enter all the above command sequentially.</a:t>
            </a:r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 smtClean="0"/>
              <a:t>Installation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02424"/>
          </a:xfrm>
        </p:spPr>
        <p:txBody>
          <a:bodyPr/>
          <a:lstStyle/>
          <a:p>
            <a:r>
              <a:rPr lang="en-US" dirty="0"/>
              <a:t>3. Download the Executable code as uploaded on the website.</a:t>
            </a:r>
          </a:p>
          <a:p>
            <a:r>
              <a:rPr lang="en-US" dirty="0"/>
              <a:t>4. Unzip the downloaded file and put the project folder on the desktop.</a:t>
            </a:r>
          </a:p>
          <a:p>
            <a:r>
              <a:rPr lang="en-US" dirty="0"/>
              <a:t>5. Download the dataset required from the link below.</a:t>
            </a:r>
          </a:p>
          <a:p>
            <a:r>
              <a:rPr lang="en-US" dirty="0"/>
              <a:t> </a:t>
            </a:r>
            <a:r>
              <a:rPr lang="en-US" u="sng" dirty="0">
                <a:hlinkClick r:id="rId2"/>
              </a:rPr>
              <a:t>https://drive.google.com/open?id=1i-fqvWeu0N1ZNdVAxNGnJXWu20GL-T_w</a:t>
            </a:r>
            <a:endParaRPr lang="en-US" dirty="0"/>
          </a:p>
          <a:p>
            <a:r>
              <a:rPr lang="en-US" dirty="0"/>
              <a:t>6. Move the folder named test, train and val to the folder “project</a:t>
            </a:r>
            <a:r>
              <a:rPr lang="en-US" dirty="0" smtClean="0"/>
              <a:t>”.</a:t>
            </a:r>
          </a:p>
          <a:p>
            <a:endParaRPr lang="en-US" dirty="0"/>
          </a:p>
          <a:p>
            <a:r>
              <a:rPr lang="en-US" dirty="0" smtClean="0"/>
              <a:t>Note: Visit the GitHub link below to clone or download: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/>
              <a:t> https://github.com/nitinssj3/PNEUMONIA_DETECTION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b="1" dirty="0"/>
              <a:t>MAIT Delhi_Curosity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Celestial design</Template>
  <TotalTime>0</TotalTime>
  <Words>224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Installation guide</vt:lpstr>
      <vt:lpstr>Installation Guide (Pre-requisites ):</vt:lpstr>
      <vt:lpstr>Installation Guide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2019-03-17T12:03:08Z</dcterms:created>
  <dcterms:modified xsi:type="dcterms:W3CDTF">2019-03-17T12:49:49Z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