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60" r:id="rId7"/>
    <p:sldId id="275" r:id="rId8"/>
    <p:sldId id="276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inssj3/PNEUMONIA_DETECTION" TargetMode="External"/><Relationship Id="rId2" Type="http://schemas.openxmlformats.org/officeDocument/2006/relationships/hyperlink" Target="https://drive.google.com/open?id=1i-fqvWeu0N1ZNdVAxNGnJXWu20GL-T_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309" y="2554817"/>
            <a:ext cx="901781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Sample template for reference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Pneumonia diagnosis assistance system</a:t>
            </a:r>
          </a:p>
          <a:p>
            <a:r>
              <a:rPr lang="en-US" b="1" dirty="0"/>
              <a:t>MAIT </a:t>
            </a:r>
            <a:r>
              <a:rPr lang="en-US" b="1" dirty="0" smtClean="0"/>
              <a:t>Delhi_Curosity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7" y="243840"/>
            <a:ext cx="6244045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Executing the System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40" b="10043"/>
          <a:stretch/>
        </p:blipFill>
        <p:spPr>
          <a:xfrm>
            <a:off x="849087" y="2065867"/>
            <a:ext cx="3984207" cy="415398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59" b="22724"/>
          <a:stretch/>
        </p:blipFill>
        <p:spPr>
          <a:xfrm>
            <a:off x="6035448" y="2065867"/>
            <a:ext cx="5880391" cy="41539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8797" y="4157859"/>
            <a:ext cx="3664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Click on the Browse button to upload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Image of X-ray.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Executing the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4" b="7994"/>
          <a:stretch/>
        </p:blipFill>
        <p:spPr>
          <a:xfrm>
            <a:off x="1003482" y="2068800"/>
            <a:ext cx="3855901" cy="40718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51" b="8416"/>
          <a:stretch/>
        </p:blipFill>
        <p:spPr>
          <a:xfrm>
            <a:off x="7550740" y="2098072"/>
            <a:ext cx="3787821" cy="4013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32019" y="4204454"/>
            <a:ext cx="288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 in case of pneumonia.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7424" y="4204454"/>
            <a:ext cx="328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 in case of  healthy patient.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the System</a:t>
            </a:r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8096802" cy="4288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78686" y="3563707"/>
            <a:ext cx="282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of the Pneumonia</a:t>
            </a:r>
          </a:p>
          <a:p>
            <a:r>
              <a:rPr lang="en-US" dirty="0" smtClean="0"/>
              <a:t>Diagnosis Assistance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4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dataset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download the dataset visit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drive.google.com/open?id=1i-fqvWeu0N1ZNdVAxNGnJXWu20GL-T_w</a:t>
            </a:r>
            <a:endParaRPr lang="en-US" dirty="0" smtClean="0"/>
          </a:p>
          <a:p>
            <a:r>
              <a:rPr lang="en-US" dirty="0" smtClean="0"/>
              <a:t>To clone or download visit GitHub at: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github.com/nitinssj3/PNEUMONIA_DETECTION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23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b="1" dirty="0"/>
              <a:t>MAIT Delhi_Curosity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71af3243-3dd4-4a8d-8c0d-dd76da1f02a5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82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Sample template for reference</vt:lpstr>
      <vt:lpstr>Executing the System</vt:lpstr>
      <vt:lpstr>Executing the System</vt:lpstr>
      <vt:lpstr>Executing the System</vt:lpstr>
      <vt:lpstr>Access to dataset 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2019-03-17T12:23:01Z</dcterms:created>
  <dcterms:modified xsi:type="dcterms:W3CDTF">2019-03-17T12:45:11Z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