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sldIdLst>
    <p:sldId id="256" r:id="rId5"/>
    <p:sldId id="258" r:id="rId6"/>
    <p:sldId id="260" r:id="rId7"/>
    <p:sldId id="275" r:id="rId8"/>
    <p:sldId id="264" r:id="rId9"/>
    <p:sldId id="276" r:id="rId10"/>
    <p:sldId id="27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41" autoAdjust="0"/>
  </p:normalViewPr>
  <p:slideViewPr>
    <p:cSldViewPr snapToGrid="0" snapToObjects="1">
      <p:cViewPr varScale="1">
        <p:scale>
          <a:sx n="73" d="100"/>
          <a:sy n="73" d="100"/>
        </p:scale>
        <p:origin x="61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17-Mar-19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17-Mar-19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17-Mar-19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17-Mar-19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17-Mar-19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17-Mar-19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17-Mar-19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17-Mar-19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17-Mar-19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17-Mar-19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17-Mar-19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17-Mar-19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17-Mar-19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17-Mar-19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17-Mar-19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17-Mar-19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17-Mar-19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17-Mar-19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open?id=1i-fqvWeu0N1ZNdVAxNGnJXWu20GL-T_w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>
            <a:normAutofit/>
          </a:bodyPr>
          <a:lstStyle/>
          <a:p>
            <a:r>
              <a:rPr lang="en-US" b="1" dirty="0" smtClean="0"/>
              <a:t>Test dataset availability with test results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Pneumonia diagnosis assistance system</a:t>
            </a:r>
          </a:p>
          <a:p>
            <a:r>
              <a:rPr lang="en-US" b="1" dirty="0"/>
              <a:t>MAIT Delhi_Curosity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1" y="609600"/>
            <a:ext cx="6143423" cy="1456267"/>
          </a:xfrm>
        </p:spPr>
        <p:txBody>
          <a:bodyPr>
            <a:normAutofit/>
          </a:bodyPr>
          <a:lstStyle/>
          <a:p>
            <a:r>
              <a:rPr lang="en-US" dirty="0" smtClean="0"/>
              <a:t>About dataset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580365"/>
            <a:ext cx="10131425" cy="364913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dataset contains pictures in jpeg format of chest X-ray of healthy patients &amp; patients suffering from pneumonia.</a:t>
            </a:r>
          </a:p>
          <a:p>
            <a:r>
              <a:rPr lang="en-US" sz="2000" dirty="0" smtClean="0"/>
              <a:t>The dataset contains three folders named Train, Test &amp; Validate which include chest  X-ray images of normal and pneumonia patients.</a:t>
            </a:r>
          </a:p>
          <a:p>
            <a:r>
              <a:rPr lang="en-US" sz="2000" dirty="0" smtClean="0"/>
              <a:t>Size of Dataset-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284737"/>
              </p:ext>
            </p:extLst>
          </p:nvPr>
        </p:nvGraphicFramePr>
        <p:xfrm>
          <a:off x="1188721" y="4684971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84470794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0780843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12485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FOLDER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PNEUMONIA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499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24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594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42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Validate/Val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588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0"/>
            <a:ext cx="8554473" cy="1456267"/>
          </a:xfrm>
        </p:spPr>
        <p:txBody>
          <a:bodyPr/>
          <a:lstStyle/>
          <a:p>
            <a:r>
              <a:rPr lang="en-US" dirty="0" smtClean="0"/>
              <a:t>Dataset Availability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377198"/>
            <a:ext cx="10131425" cy="3649133"/>
          </a:xfrm>
        </p:spPr>
        <p:txBody>
          <a:bodyPr/>
          <a:lstStyle/>
          <a:p>
            <a:r>
              <a:rPr lang="en-US" dirty="0" smtClean="0"/>
              <a:t>The dataset is available in public domain and can be accessed/downloaded from: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drive.google.com/open?id=1i-fqvWeu0N1ZNdVAxNGnJXWu20GL-T_w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dataset images: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34558" y="3370218"/>
            <a:ext cx="4616955" cy="282359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40339" y="3370218"/>
            <a:ext cx="4165300" cy="282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399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903" y="787400"/>
            <a:ext cx="7390680" cy="1278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 smtClean="0"/>
              <a:t>Result &amp; 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The accuracy of the CNN is 94%.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136" y="3017520"/>
            <a:ext cx="5746695" cy="3043646"/>
          </a:xfrm>
        </p:spPr>
      </p:pic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result using 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1" y="2142067"/>
            <a:ext cx="7596049" cy="3649134"/>
          </a:xfrm>
        </p:spPr>
        <p:txBody>
          <a:bodyPr/>
          <a:lstStyle/>
          <a:p>
            <a:r>
              <a:rPr lang="en-US" dirty="0" smtClean="0"/>
              <a:t>Visit the link below to clone or download :</a:t>
            </a:r>
          </a:p>
          <a:p>
            <a:pPr marL="0" indent="0">
              <a:buNone/>
            </a:pPr>
            <a:r>
              <a:rPr lang="en-US" dirty="0" smtClean="0"/>
              <a:t>          https</a:t>
            </a:r>
            <a:r>
              <a:rPr lang="en-US" dirty="0"/>
              <a:t>://github.com/nitinssj3/PNEUMONIA_DETECTION</a:t>
            </a:r>
          </a:p>
        </p:txBody>
      </p:sp>
    </p:spTree>
    <p:extLst>
      <p:ext uri="{BB962C8B-B14F-4D97-AF65-F5344CB8AC3E}">
        <p14:creationId xmlns:p14="http://schemas.microsoft.com/office/powerpoint/2010/main" val="3149688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>
            <a:normAutofit/>
          </a:bodyPr>
          <a:lstStyle/>
          <a:p>
            <a:r>
              <a:rPr lang="en-US" b="1" dirty="0"/>
              <a:t>MAIT Delhi_Curosity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310845B-7F19-4A9A-BEE4-BEF0501E1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0F1DF1E-36E3-406C-8CF7-DB13BB6470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85274BF-C111-4B7A-8D90-F7666D37C13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Celestial design</Template>
  <TotalTime>0</TotalTime>
  <Words>126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Celestial</vt:lpstr>
      <vt:lpstr>Test dataset availability with test results</vt:lpstr>
      <vt:lpstr>About dataset</vt:lpstr>
      <vt:lpstr>Dataset Availability</vt:lpstr>
      <vt:lpstr>Sample dataset images:</vt:lpstr>
      <vt:lpstr>Result &amp; Accuracy</vt:lpstr>
      <vt:lpstr>Check result using GIthub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2019-03-17T10:49:45Z</dcterms:created>
  <dcterms:modified xsi:type="dcterms:W3CDTF">2019-03-17T12:18:23Z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