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1B88BD-80F6-490D-9C72-ADFD84701E3A}"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B88BD-80F6-490D-9C72-ADFD84701E3A}"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B88BD-80F6-490D-9C72-ADFD84701E3A}"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1B88BD-80F6-490D-9C72-ADFD84701E3A}"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1B88BD-80F6-490D-9C72-ADFD84701E3A}"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1B88BD-80F6-490D-9C72-ADFD84701E3A}"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1B88BD-80F6-490D-9C72-ADFD84701E3A}"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1B88BD-80F6-490D-9C72-ADFD84701E3A}"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B88BD-80F6-490D-9C72-ADFD84701E3A}"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ED42-F4AB-4206-B908-FD99A69E75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1B88BD-80F6-490D-9C72-ADFD84701E3A}"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ED42-F4AB-4206-B908-FD99A69E755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11B88BD-80F6-490D-9C72-ADFD84701E3A}" type="datetimeFigureOut">
              <a:rPr lang="en-US" smtClean="0"/>
              <a:t>6/12/2023</a:t>
            </a:fld>
            <a:endParaRPr lang="en-US"/>
          </a:p>
        </p:txBody>
      </p:sp>
      <p:sp>
        <p:nvSpPr>
          <p:cNvPr id="9" name="Slide Number Placeholder 8"/>
          <p:cNvSpPr>
            <a:spLocks noGrp="1"/>
          </p:cNvSpPr>
          <p:nvPr>
            <p:ph type="sldNum" sz="quarter" idx="11"/>
          </p:nvPr>
        </p:nvSpPr>
        <p:spPr/>
        <p:txBody>
          <a:bodyPr/>
          <a:lstStyle/>
          <a:p>
            <a:fld id="{9A7CED42-F4AB-4206-B908-FD99A69E755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7CED42-F4AB-4206-B908-FD99A69E755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1B88BD-80F6-490D-9C72-ADFD84701E3A}" type="datetimeFigureOut">
              <a:rPr lang="en-US" smtClean="0"/>
              <a:t>6/12/2023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0"/>
            <a:ext cx="8763000" cy="3048000"/>
          </a:xfrm>
        </p:spPr>
        <p:txBody>
          <a:bodyPr/>
          <a:lstStyle/>
          <a:p>
            <a:r>
              <a:rPr lang="en-US" sz="1800" b="1" dirty="0" smtClean="0">
                <a:solidFill>
                  <a:schemeClr val="tx1"/>
                </a:solidFill>
              </a:rPr>
              <a:t>The cat is a domestic species of small carnivorous mammal. It is the only domesticated species in the family </a:t>
            </a:r>
            <a:r>
              <a:rPr lang="en-US" sz="1800" b="1" dirty="0" err="1" smtClean="0">
                <a:solidFill>
                  <a:schemeClr val="tx1"/>
                </a:solidFill>
              </a:rPr>
              <a:t>felidae</a:t>
            </a:r>
            <a:r>
              <a:rPr lang="en-US" sz="1800" b="1" dirty="0" smtClean="0">
                <a:solidFill>
                  <a:schemeClr val="tx1"/>
                </a:solidFill>
              </a:rPr>
              <a:t> and is commonly referred to as the domestic cat or house cat to distinguish it from the wild members of the family.</a:t>
            </a:r>
            <a:endParaRPr lang="en-US" sz="18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0" y="457200"/>
            <a:ext cx="3657600" cy="3124200"/>
          </a:xfrm>
        </p:spPr>
      </p:pic>
    </p:spTree>
    <p:extLst>
      <p:ext uri="{BB962C8B-B14F-4D97-AF65-F5344CB8AC3E}">
        <p14:creationId xmlns:p14="http://schemas.microsoft.com/office/powerpoint/2010/main" val="1642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4200"/>
            <a:ext cx="8534400" cy="3733800"/>
          </a:xfrm>
        </p:spPr>
        <p:txBody>
          <a:bodyPr/>
          <a:lstStyle/>
          <a:p>
            <a:r>
              <a:rPr lang="en-US" sz="1800" b="1" dirty="0" smtClean="0">
                <a:solidFill>
                  <a:schemeClr val="tx1"/>
                </a:solidFill>
              </a:rPr>
              <a:t>The dog is a domesticated descendant of the wolf also called the domestic dog, it is derived from extinct  </a:t>
            </a:r>
            <a:r>
              <a:rPr lang="en-US" sz="1800" b="1" dirty="0" err="1" smtClean="0">
                <a:solidFill>
                  <a:schemeClr val="tx1"/>
                </a:solidFill>
              </a:rPr>
              <a:t>pleistocene</a:t>
            </a:r>
            <a:r>
              <a:rPr lang="en-US" sz="1800" b="1" dirty="0" smtClean="0">
                <a:solidFill>
                  <a:schemeClr val="tx1"/>
                </a:solidFill>
              </a:rPr>
              <a:t> wolves  and the </a:t>
            </a:r>
            <a:r>
              <a:rPr lang="en-US" sz="1800" b="1" dirty="0" err="1" smtClean="0">
                <a:solidFill>
                  <a:schemeClr val="tx1"/>
                </a:solidFill>
              </a:rPr>
              <a:t>modren</a:t>
            </a:r>
            <a:r>
              <a:rPr lang="en-US" sz="1800" b="1" dirty="0" smtClean="0">
                <a:solidFill>
                  <a:schemeClr val="tx1"/>
                </a:solidFill>
              </a:rPr>
              <a:t> wolf is the dogs </a:t>
            </a:r>
            <a:r>
              <a:rPr lang="en-US" sz="1800" b="1" dirty="0" err="1" smtClean="0">
                <a:solidFill>
                  <a:schemeClr val="tx1"/>
                </a:solidFill>
              </a:rPr>
              <a:t>nearst</a:t>
            </a:r>
            <a:r>
              <a:rPr lang="en-US" sz="1800" b="1" dirty="0" smtClean="0">
                <a:solidFill>
                  <a:schemeClr val="tx1"/>
                </a:solidFill>
              </a:rPr>
              <a:t> living relative dogs </a:t>
            </a:r>
            <a:r>
              <a:rPr lang="en-US" sz="1800" b="1" dirty="0" err="1" smtClean="0">
                <a:solidFill>
                  <a:schemeClr val="tx1"/>
                </a:solidFill>
              </a:rPr>
              <a:t>wrer</a:t>
            </a:r>
            <a:r>
              <a:rPr lang="en-US" sz="1800" b="1" dirty="0" smtClean="0">
                <a:solidFill>
                  <a:schemeClr val="tx1"/>
                </a:solidFill>
              </a:rPr>
              <a:t> the first species  due to their long association with humans dogs have expanded to a large </a:t>
            </a:r>
            <a:r>
              <a:rPr lang="en-US" sz="1800" b="1" dirty="0" err="1" smtClean="0">
                <a:solidFill>
                  <a:schemeClr val="tx1"/>
                </a:solidFill>
              </a:rPr>
              <a:t>numberts</a:t>
            </a:r>
            <a:r>
              <a:rPr lang="en-US" sz="1800" b="1" dirty="0" smtClean="0">
                <a:solidFill>
                  <a:schemeClr val="tx1"/>
                </a:solidFill>
              </a:rPr>
              <a:t> of domestic individuals.</a:t>
            </a:r>
            <a:endParaRPr lang="en-US" sz="1800" b="1"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1700" y="76200"/>
            <a:ext cx="3962400" cy="2971800"/>
          </a:xfrm>
        </p:spPr>
      </p:pic>
    </p:spTree>
    <p:extLst>
      <p:ext uri="{BB962C8B-B14F-4D97-AF65-F5344CB8AC3E}">
        <p14:creationId xmlns:p14="http://schemas.microsoft.com/office/powerpoint/2010/main" val="163726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0"/>
            <a:ext cx="8458200" cy="3657600"/>
          </a:xfrm>
        </p:spPr>
        <p:txBody>
          <a:bodyPr/>
          <a:lstStyle/>
          <a:p>
            <a:r>
              <a:rPr lang="en-US" sz="1800" b="1" dirty="0" smtClean="0">
                <a:solidFill>
                  <a:schemeClr val="tx1"/>
                </a:solidFill>
              </a:rPr>
              <a:t>Cattle are commonly raised as lives tock for meat for milk see dairy cattle and for used as </a:t>
            </a:r>
            <a:r>
              <a:rPr lang="en-US" sz="1800" b="1" dirty="0" err="1" smtClean="0">
                <a:solidFill>
                  <a:schemeClr val="tx1"/>
                </a:solidFill>
              </a:rPr>
              <a:t>sriding</a:t>
            </a:r>
            <a:r>
              <a:rPr lang="en-US" sz="1800" b="1" dirty="0" smtClean="0">
                <a:solidFill>
                  <a:schemeClr val="tx1"/>
                </a:solidFill>
              </a:rPr>
              <a:t> animals and draft animals which pull carts plows and other implements another product of cattle </a:t>
            </a:r>
            <a:r>
              <a:rPr lang="en-US" sz="1800" b="1" dirty="0" err="1" smtClean="0">
                <a:solidFill>
                  <a:schemeClr val="tx1"/>
                </a:solidFill>
              </a:rPr>
              <a:t>manusre</a:t>
            </a:r>
            <a:r>
              <a:rPr lang="en-US" sz="1800" b="1" dirty="0" smtClean="0">
                <a:solidFill>
                  <a:schemeClr val="tx1"/>
                </a:solidFill>
              </a:rPr>
              <a:t> or fuel. In  some regions such as parts of </a:t>
            </a:r>
            <a:r>
              <a:rPr lang="en-US" sz="1800" b="1" dirty="0" err="1" smtClean="0">
                <a:solidFill>
                  <a:schemeClr val="tx1"/>
                </a:solidFill>
              </a:rPr>
              <a:t>india</a:t>
            </a:r>
            <a:r>
              <a:rPr lang="en-US" sz="1800" b="1" dirty="0" smtClean="0">
                <a:solidFill>
                  <a:schemeClr val="tx1"/>
                </a:solidFill>
              </a:rPr>
              <a:t> cattle have significant religious </a:t>
            </a:r>
            <a:r>
              <a:rPr lang="en-US" sz="1800" b="1" dirty="0" err="1" smtClean="0">
                <a:solidFill>
                  <a:schemeClr val="tx1"/>
                </a:solidFill>
              </a:rPr>
              <a:t>sighificance</a:t>
            </a:r>
            <a:r>
              <a:rPr lang="en-US" sz="1800" b="1" dirty="0" smtClean="0">
                <a:solidFill>
                  <a:schemeClr val="tx1"/>
                </a:solidFill>
              </a:rPr>
              <a:t> cattle mostly small  breeds such as the miniature </a:t>
            </a:r>
            <a:r>
              <a:rPr lang="en-US" sz="1800" b="1" dirty="0" err="1" smtClean="0">
                <a:solidFill>
                  <a:schemeClr val="tx1"/>
                </a:solidFill>
              </a:rPr>
              <a:t>aebu</a:t>
            </a:r>
            <a:r>
              <a:rPr lang="en-US" sz="1800" b="1" dirty="0" smtClean="0">
                <a:solidFill>
                  <a:schemeClr val="tx1"/>
                </a:solidFill>
              </a:rPr>
              <a:t> are also kept as pets.</a:t>
            </a:r>
            <a:endParaRPr lang="en-US" sz="1800" b="1"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7493" y="0"/>
            <a:ext cx="4667014" cy="3124200"/>
          </a:xfrm>
        </p:spPr>
      </p:pic>
    </p:spTree>
    <p:extLst>
      <p:ext uri="{BB962C8B-B14F-4D97-AF65-F5344CB8AC3E}">
        <p14:creationId xmlns:p14="http://schemas.microsoft.com/office/powerpoint/2010/main" val="1182857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TotalTime>
  <Words>165</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Adjacency</vt:lpstr>
      <vt:lpstr>The cat is a domestic species of small carnivorous mammal. It is the only domesticated species in the family felidae and is commonly referred to as the domestic cat or house cat to distinguish it from the wild members of the family.</vt:lpstr>
      <vt:lpstr>The dog is a domesticated descendant of the wolf also called the domestic dog, it is derived from extinct  pleistocene wolves  and the modren wolf is the dogs nearst living relative dogs wrer the first species  due to their long association with humans dogs have expanded to a large numberts of domestic individuals.</vt:lpstr>
      <vt:lpstr>Cattle are commonly raised as lives tock for meat for milk see dairy cattle and for used as sriding animals and draft animals which pull carts plows and other implements another product of cattle manusre or fuel. In  some regions such as parts of india cattle have significant religious sighificance cattle mostly small  breeds such as the miniature aebu are also kept as pets.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cat is a domestic species of small carnivorous mammal. It is the only domesticated species in the family felidae and is commonly referred to as the domestic cat or house cat to distinguish it from the wild members of the family.</dc:title>
  <dc:creator>Adnin</dc:creator>
  <cp:lastModifiedBy>Adnin</cp:lastModifiedBy>
  <cp:revision>2</cp:revision>
  <dcterms:created xsi:type="dcterms:W3CDTF">2023-06-12T10:25:44Z</dcterms:created>
  <dcterms:modified xsi:type="dcterms:W3CDTF">2023-06-12T10:47:54Z</dcterms:modified>
</cp:coreProperties>
</file>