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Helvetica Neue"/>
      <p:regular r:id="rId30"/>
      <p:bold r:id="rId31"/>
      <p:italic r:id="rId32"/>
      <p:boldItalic r:id="rId33"/>
    </p:embeddedFont>
    <p:embeddedFont>
      <p:font typeface="Helvetica Neue Light"/>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bold.fntdata"/><Relationship Id="rId30" Type="http://schemas.openxmlformats.org/officeDocument/2006/relationships/font" Target="fonts/HelveticaNeue-regular.fntdata"/><Relationship Id="rId11" Type="http://schemas.openxmlformats.org/officeDocument/2006/relationships/slide" Target="slides/slide6.xml"/><Relationship Id="rId33" Type="http://schemas.openxmlformats.org/officeDocument/2006/relationships/font" Target="fonts/HelveticaNeue-boldItalic.fntdata"/><Relationship Id="rId10" Type="http://schemas.openxmlformats.org/officeDocument/2006/relationships/slide" Target="slides/slide5.xml"/><Relationship Id="rId32" Type="http://schemas.openxmlformats.org/officeDocument/2006/relationships/font" Target="fonts/HelveticaNeue-italic.fntdata"/><Relationship Id="rId13" Type="http://schemas.openxmlformats.org/officeDocument/2006/relationships/slide" Target="slides/slide8.xml"/><Relationship Id="rId35" Type="http://schemas.openxmlformats.org/officeDocument/2006/relationships/font" Target="fonts/HelveticaNeueLight-bold.fntdata"/><Relationship Id="rId12" Type="http://schemas.openxmlformats.org/officeDocument/2006/relationships/slide" Target="slides/slide7.xml"/><Relationship Id="rId34" Type="http://schemas.openxmlformats.org/officeDocument/2006/relationships/font" Target="fonts/HelveticaNeueLight-regular.fntdata"/><Relationship Id="rId15" Type="http://schemas.openxmlformats.org/officeDocument/2006/relationships/slide" Target="slides/slide10.xml"/><Relationship Id="rId37" Type="http://schemas.openxmlformats.org/officeDocument/2006/relationships/font" Target="fonts/HelveticaNeueLight-boldItalic.fntdata"/><Relationship Id="rId14" Type="http://schemas.openxmlformats.org/officeDocument/2006/relationships/slide" Target="slides/slide9.xml"/><Relationship Id="rId36" Type="http://schemas.openxmlformats.org/officeDocument/2006/relationships/font" Target="fonts/HelveticaNeueLight-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g5b3ecca0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5b3ecca0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bd19c476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bd19c476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bd19c476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bd19c476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b3ecca05b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b3ecca05b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bd19c4b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bd19c4b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bd19c4b2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bd19c4b2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bd19c4b2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bd19c4b2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b3ecca05b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b3ecca05b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bd19c4b2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bd19c4b2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bd19c4b2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bd19c4b2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bd19c4b2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bd19c4b2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b3ecca05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b3ecca05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5bd19c4b2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5bd19c4b2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5bd19c4b2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5bd19c4b2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5b3ecca05b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5b3ecca05b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5bd19c4b2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5bd19c4b2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5b3ecca05b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5b3ecca05b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b3ecca05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b3ecca05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b3ecca05b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b3ecca05b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b3ecca05b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b3ecca05b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bd19c47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bd19c47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b3ecca05b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b3ecca05b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bd19c476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bd19c476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bd19c476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bd19c476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Helvetica Neue"/>
              <a:buChar char="●"/>
              <a:defRPr sz="1800">
                <a:solidFill>
                  <a:schemeClr val="dk2"/>
                </a:solidFill>
                <a:latin typeface="Helvetica Neue"/>
                <a:ea typeface="Helvetica Neue"/>
                <a:cs typeface="Helvetica Neue"/>
                <a:sym typeface="Helvetica Neue"/>
              </a:defRPr>
            </a:lvl1pPr>
            <a:lvl2pPr indent="-317500" lvl="1" marL="9144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2pPr>
            <a:lvl3pPr indent="-317500" lvl="2" marL="13716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3pPr>
            <a:lvl4pPr indent="-317500" lvl="3" marL="18288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4pPr>
            <a:lvl5pPr indent="-317500" lvl="4" marL="22860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5pPr>
            <a:lvl6pPr indent="-317500" lvl="5" marL="27432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6pPr>
            <a:lvl7pPr indent="-317500" lvl="6" marL="32004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7pPr>
            <a:lvl8pPr indent="-317500" lvl="7" marL="36576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8pPr>
            <a:lvl9pPr indent="-317500" lvl="8" marL="4114800">
              <a:lnSpc>
                <a:spcPct val="115000"/>
              </a:lnSpc>
              <a:spcBef>
                <a:spcPts val="1600"/>
              </a:spcBef>
              <a:spcAft>
                <a:spcPts val="1600"/>
              </a:spcAft>
              <a:buClr>
                <a:schemeClr val="dk2"/>
              </a:buClr>
              <a:buSzPts val="1400"/>
              <a:buFont typeface="Helvetica Neue"/>
              <a:buChar char="■"/>
              <a:defRPr>
                <a:solidFill>
                  <a:schemeClr val="dk2"/>
                </a:solidFill>
                <a:latin typeface="Helvetica Neue"/>
                <a:ea typeface="Helvetica Neue"/>
                <a:cs typeface="Helvetica Neue"/>
                <a:sym typeface="Helvetica Neue"/>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7628481" y="143219"/>
            <a:ext cx="1321960" cy="2598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towardsdatascience.com/weight-initialization-in-neural-networks-a-journey-from-the-basics-to-kaiming-954fb9b47c79"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hyperlink" Target="https://medium.com/nanonets/how-to-use-deep-learning-when-you-have-limited-data-part-2-data-augmentation-c26971dc8ce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1700" y="1697338"/>
            <a:ext cx="8520600" cy="91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365F91"/>
                </a:solidFill>
                <a:latin typeface="Helvetica Neue Light"/>
                <a:ea typeface="Helvetica Neue Light"/>
                <a:cs typeface="Helvetica Neue Light"/>
                <a:sym typeface="Helvetica Neue Light"/>
              </a:rPr>
              <a:t>Week</a:t>
            </a:r>
            <a:r>
              <a:rPr lang="en">
                <a:solidFill>
                  <a:srgbClr val="365F91"/>
                </a:solidFill>
              </a:rPr>
              <a:t> </a:t>
            </a:r>
            <a:r>
              <a:rPr lang="en">
                <a:solidFill>
                  <a:srgbClr val="365F91"/>
                </a:solidFill>
                <a:latin typeface="Helvetica Neue Light"/>
                <a:ea typeface="Helvetica Neue Light"/>
                <a:cs typeface="Helvetica Neue Light"/>
                <a:sym typeface="Helvetica Neue Light"/>
              </a:rPr>
              <a:t>3</a:t>
            </a:r>
            <a:endParaRPr>
              <a:solidFill>
                <a:srgbClr val="365F91"/>
              </a:solidFill>
              <a:latin typeface="Helvetica Neue Light"/>
              <a:ea typeface="Helvetica Neue Light"/>
              <a:cs typeface="Helvetica Neue Light"/>
              <a:sym typeface="Helvetica Neue Light"/>
            </a:endParaRPr>
          </a:p>
        </p:txBody>
      </p:sp>
      <p:sp>
        <p:nvSpPr>
          <p:cNvPr id="56" name="Google Shape;56;p13"/>
          <p:cNvSpPr txBox="1"/>
          <p:nvPr>
            <p:ph idx="1" type="subTitle"/>
          </p:nvPr>
        </p:nvSpPr>
        <p:spPr>
          <a:xfrm>
            <a:off x="311700" y="2653563"/>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39BE5"/>
                </a:solidFill>
              </a:rPr>
              <a:t>Introduction to neural networks</a:t>
            </a:r>
            <a:endParaRPr>
              <a:solidFill>
                <a:srgbClr val="039BE5"/>
              </a:solidFill>
            </a:endParaRPr>
          </a:p>
          <a:p>
            <a:pPr indent="0" lvl="0" marL="0" rtl="0" algn="ctr">
              <a:spcBef>
                <a:spcPts val="0"/>
              </a:spcBef>
              <a:spcAft>
                <a:spcPts val="0"/>
              </a:spcAft>
              <a:buNone/>
            </a:pPr>
            <a:r>
              <a:rPr lang="en">
                <a:solidFill>
                  <a:srgbClr val="039BE5"/>
                </a:solidFill>
              </a:rPr>
              <a:t> and deep learning</a:t>
            </a:r>
            <a:endParaRPr>
              <a:solidFill>
                <a:srgbClr val="039BE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augmentation techniques</a:t>
            </a:r>
            <a:endParaRPr/>
          </a:p>
        </p:txBody>
      </p:sp>
      <p:sp>
        <p:nvSpPr>
          <p:cNvPr id="136" name="Google Shape;13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Horizontal flips</a:t>
            </a:r>
            <a:endParaRPr/>
          </a:p>
          <a:p>
            <a:pPr indent="-342900" lvl="0" marL="457200" rtl="0" algn="l">
              <a:lnSpc>
                <a:spcPct val="115000"/>
              </a:lnSpc>
              <a:spcBef>
                <a:spcPts val="0"/>
              </a:spcBef>
              <a:spcAft>
                <a:spcPts val="0"/>
              </a:spcAft>
              <a:buSzPts val="1800"/>
              <a:buChar char="●"/>
            </a:pPr>
            <a:r>
              <a:rPr lang="en"/>
              <a:t>Rotation</a:t>
            </a:r>
            <a:endParaRPr/>
          </a:p>
          <a:p>
            <a:pPr indent="-342900" lvl="0" marL="457200" rtl="0" algn="l">
              <a:lnSpc>
                <a:spcPct val="115000"/>
              </a:lnSpc>
              <a:spcBef>
                <a:spcPts val="0"/>
              </a:spcBef>
              <a:spcAft>
                <a:spcPts val="0"/>
              </a:spcAft>
              <a:buSzPts val="1800"/>
              <a:buChar char="●"/>
            </a:pPr>
            <a:r>
              <a:rPr lang="en"/>
              <a:t>Crop/scale</a:t>
            </a:r>
            <a:endParaRPr/>
          </a:p>
          <a:p>
            <a:pPr indent="-342900" lvl="0" marL="457200" rtl="0" algn="l">
              <a:lnSpc>
                <a:spcPct val="115000"/>
              </a:lnSpc>
              <a:spcBef>
                <a:spcPts val="0"/>
              </a:spcBef>
              <a:spcAft>
                <a:spcPts val="0"/>
              </a:spcAft>
              <a:buSzPts val="1800"/>
              <a:buChar char="●"/>
            </a:pPr>
            <a:r>
              <a:rPr lang="en"/>
              <a:t>Color jitter</a:t>
            </a:r>
            <a:endParaRPr/>
          </a:p>
          <a:p>
            <a:pPr indent="-342900" lvl="0" marL="457200" rtl="0" algn="l">
              <a:lnSpc>
                <a:spcPct val="115000"/>
              </a:lnSpc>
              <a:spcBef>
                <a:spcPts val="0"/>
              </a:spcBef>
              <a:spcAft>
                <a:spcPts val="0"/>
              </a:spcAft>
              <a:buSzPts val="1800"/>
              <a:buChar char="●"/>
            </a:pPr>
            <a:r>
              <a:rPr lang="en"/>
              <a:t>Other creative techniques</a:t>
            </a:r>
            <a:endParaRPr/>
          </a:p>
          <a:p>
            <a:pPr indent="-317500" lvl="1" marL="914400" rtl="0" algn="l">
              <a:lnSpc>
                <a:spcPct val="115000"/>
              </a:lnSpc>
              <a:spcBef>
                <a:spcPts val="0"/>
              </a:spcBef>
              <a:spcAft>
                <a:spcPts val="0"/>
              </a:spcAft>
              <a:buSzPts val="1400"/>
              <a:buChar char="○"/>
            </a:pPr>
            <a:r>
              <a:rPr lang="en"/>
              <a:t>Random mix/combinations of :</a:t>
            </a:r>
            <a:endParaRPr/>
          </a:p>
          <a:p>
            <a:pPr indent="-317500" lvl="2" marL="1371600" rtl="0" algn="l">
              <a:lnSpc>
                <a:spcPct val="115000"/>
              </a:lnSpc>
              <a:spcBef>
                <a:spcPts val="0"/>
              </a:spcBef>
              <a:spcAft>
                <a:spcPts val="0"/>
              </a:spcAft>
              <a:buSzPts val="1400"/>
              <a:buChar char="■"/>
            </a:pPr>
            <a:r>
              <a:rPr lang="en"/>
              <a:t>translation (what about a pure ConvNet?)</a:t>
            </a:r>
            <a:endParaRPr/>
          </a:p>
          <a:p>
            <a:pPr indent="-317500" lvl="2" marL="1371600" rtl="0" algn="l">
              <a:lnSpc>
                <a:spcPct val="115000"/>
              </a:lnSpc>
              <a:spcBef>
                <a:spcPts val="0"/>
              </a:spcBef>
              <a:spcAft>
                <a:spcPts val="0"/>
              </a:spcAft>
              <a:buSzPts val="1400"/>
              <a:buChar char="■"/>
            </a:pPr>
            <a:r>
              <a:rPr lang="en"/>
              <a:t>Rotation</a:t>
            </a:r>
            <a:endParaRPr/>
          </a:p>
          <a:p>
            <a:pPr indent="-317500" lvl="2" marL="1371600" rtl="0" algn="l">
              <a:lnSpc>
                <a:spcPct val="115000"/>
              </a:lnSpc>
              <a:spcBef>
                <a:spcPts val="0"/>
              </a:spcBef>
              <a:spcAft>
                <a:spcPts val="0"/>
              </a:spcAft>
              <a:buSzPts val="1400"/>
              <a:buChar char="■"/>
            </a:pPr>
            <a:r>
              <a:rPr lang="en"/>
              <a:t>Stretching</a:t>
            </a:r>
            <a:endParaRPr/>
          </a:p>
          <a:p>
            <a:pPr indent="-317500" lvl="2" marL="1371600" rtl="0" algn="l">
              <a:lnSpc>
                <a:spcPct val="115000"/>
              </a:lnSpc>
              <a:spcBef>
                <a:spcPts val="0"/>
              </a:spcBef>
              <a:spcAft>
                <a:spcPts val="0"/>
              </a:spcAft>
              <a:buSzPts val="1400"/>
              <a:buChar char="■"/>
            </a:pPr>
            <a:r>
              <a:rPr lang="en"/>
              <a:t>Shearing</a:t>
            </a:r>
            <a:endParaRPr/>
          </a:p>
          <a:p>
            <a:pPr indent="-317500" lvl="2" marL="1371600" rtl="0" algn="l">
              <a:lnSpc>
                <a:spcPct val="115000"/>
              </a:lnSpc>
              <a:spcBef>
                <a:spcPts val="0"/>
              </a:spcBef>
              <a:spcAft>
                <a:spcPts val="0"/>
              </a:spcAft>
              <a:buSzPts val="1400"/>
              <a:buChar char="■"/>
            </a:pPr>
            <a:r>
              <a:rPr lang="en"/>
              <a:t>lens distortions, …  (go crazy)</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augmentation</a:t>
            </a:r>
            <a:endParaRPr/>
          </a:p>
        </p:txBody>
      </p:sp>
      <p:sp>
        <p:nvSpPr>
          <p:cNvPr id="142" name="Google Shape;14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Image augmentation artificially creates training images through different ways of processing or combination of multiple processing, such as random rotation, shifts, shear and flips</a:t>
            </a:r>
            <a:endParaRPr/>
          </a:p>
          <a:p>
            <a:pPr indent="-342900" lvl="0" marL="457200" rtl="0" algn="l">
              <a:spcBef>
                <a:spcPts val="0"/>
              </a:spcBef>
              <a:spcAft>
                <a:spcPts val="0"/>
              </a:spcAft>
              <a:buSzPts val="1800"/>
              <a:buChar char="•"/>
            </a:pPr>
            <a:r>
              <a:rPr lang="en"/>
              <a:t>Very easy  to implement, give good  results especially on small datasets</a:t>
            </a:r>
            <a:endParaRPr/>
          </a:p>
          <a:p>
            <a:pPr indent="-342900" lvl="0" marL="457200" rtl="0" algn="l">
              <a:spcBef>
                <a:spcPts val="0"/>
              </a:spcBef>
              <a:spcAft>
                <a:spcPts val="0"/>
              </a:spcAft>
              <a:buSzPts val="1800"/>
              <a:buChar char="•"/>
            </a:pPr>
            <a:r>
              <a:rPr lang="en"/>
              <a:t>Easily fits into framework of noise / marginalization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65F91"/>
                </a:solidFill>
              </a:rPr>
              <a:t>Weight</a:t>
            </a:r>
            <a:r>
              <a:rPr lang="en"/>
              <a:t> </a:t>
            </a:r>
            <a:r>
              <a:rPr lang="en">
                <a:solidFill>
                  <a:srgbClr val="039BE5"/>
                </a:solidFill>
                <a:latin typeface="Helvetica Neue Light"/>
                <a:ea typeface="Helvetica Neue Light"/>
                <a:cs typeface="Helvetica Neue Light"/>
                <a:sym typeface="Helvetica Neue Light"/>
              </a:rPr>
              <a:t>initialization</a:t>
            </a:r>
            <a:endParaRPr>
              <a:solidFill>
                <a:srgbClr val="039BE5"/>
              </a:solidFill>
              <a:latin typeface="Helvetica Neue Light"/>
              <a:ea typeface="Helvetica Neue Light"/>
              <a:cs typeface="Helvetica Neue Light"/>
              <a:sym typeface="Helvetica Neue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initialize weights?</a:t>
            </a:r>
            <a:endParaRPr/>
          </a:p>
        </p:txBody>
      </p:sp>
      <p:sp>
        <p:nvSpPr>
          <p:cNvPr id="153" name="Google Shape;15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aim of weight initialization is to prevent layer activation outputs from exploding or vanishing during the course of a forward pass through a deep neural network. If either occurs, loss gradients will either be too large or too small to flow backwards beneficially, and the network will take longer to converge, if it is even able to do so at all.</a:t>
            </a:r>
            <a:endParaRPr/>
          </a:p>
        </p:txBody>
      </p:sp>
      <p:sp>
        <p:nvSpPr>
          <p:cNvPr id="154" name="Google Shape;154;p25"/>
          <p:cNvSpPr txBox="1"/>
          <p:nvPr/>
        </p:nvSpPr>
        <p:spPr>
          <a:xfrm>
            <a:off x="46033" y="4875300"/>
            <a:ext cx="33864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600">
                <a:latin typeface="Helvetica Neue"/>
                <a:ea typeface="Helvetica Neue"/>
                <a:cs typeface="Helvetica Neue"/>
                <a:sym typeface="Helvetica Neue"/>
              </a:rPr>
              <a:t>Text</a:t>
            </a:r>
            <a:r>
              <a:rPr i="1" lang="en" sz="600">
                <a:latin typeface="Helvetica Neue"/>
                <a:ea typeface="Helvetica Neue"/>
                <a:cs typeface="Helvetica Neue"/>
                <a:sym typeface="Helvetica Neue"/>
              </a:rPr>
              <a:t> source: </a:t>
            </a:r>
            <a:r>
              <a:rPr i="1" lang="en" sz="600" u="sng">
                <a:solidFill>
                  <a:srgbClr val="365F91"/>
                </a:solidFill>
                <a:latin typeface="Helvetica Neue"/>
                <a:ea typeface="Helvetica Neue"/>
                <a:cs typeface="Helvetica Neue"/>
                <a:sym typeface="Helvetica Neue"/>
                <a:hlinkClick r:id="rId3"/>
              </a:rPr>
              <a:t>medium</a:t>
            </a:r>
            <a:endParaRPr i="1" sz="600">
              <a:solidFill>
                <a:srgbClr val="365F91"/>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happens when W=0 init is used?</a:t>
            </a:r>
            <a:endParaRPr/>
          </a:p>
        </p:txBody>
      </p:sp>
      <p:sp>
        <p:nvSpPr>
          <p:cNvPr id="160" name="Google Shape;160;p26"/>
          <p:cNvSpPr txBox="1"/>
          <p:nvPr/>
        </p:nvSpPr>
        <p:spPr>
          <a:xfrm>
            <a:off x="1628658" y="2588432"/>
            <a:ext cx="799800" cy="355500"/>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rPr b="0" i="0" lang="en" sz="23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61" name="Google Shape;161;p26"/>
          <p:cNvSpPr txBox="1"/>
          <p:nvPr/>
        </p:nvSpPr>
        <p:spPr>
          <a:xfrm>
            <a:off x="6715542" y="2547400"/>
            <a:ext cx="799800" cy="355500"/>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rPr b="0" i="0" lang="en" sz="23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grpSp>
        <p:nvGrpSpPr>
          <p:cNvPr id="162" name="Google Shape;162;p26"/>
          <p:cNvGrpSpPr/>
          <p:nvPr/>
        </p:nvGrpSpPr>
        <p:grpSpPr>
          <a:xfrm>
            <a:off x="2478645" y="1554556"/>
            <a:ext cx="4201522" cy="2136036"/>
            <a:chOff x="124438" y="1439941"/>
            <a:chExt cx="7076843" cy="4269510"/>
          </a:xfrm>
        </p:grpSpPr>
        <p:cxnSp>
          <p:nvCxnSpPr>
            <p:cNvPr id="163" name="Google Shape;163;p26"/>
            <p:cNvCxnSpPr/>
            <p:nvPr/>
          </p:nvCxnSpPr>
          <p:spPr>
            <a:xfrm>
              <a:off x="704831" y="2239125"/>
              <a:ext cx="2686800" cy="3117300"/>
            </a:xfrm>
            <a:prstGeom prst="straightConnector1">
              <a:avLst/>
            </a:prstGeom>
            <a:noFill/>
            <a:ln cap="flat" cmpd="sng" w="25400">
              <a:solidFill>
                <a:srgbClr val="003366"/>
              </a:solidFill>
              <a:prstDash val="solid"/>
              <a:round/>
              <a:headEnd len="sm" w="sm" type="none"/>
              <a:tailEnd len="sm" w="sm" type="none"/>
            </a:ln>
            <a:effectLst>
              <a:outerShdw blurRad="40000" rotWithShape="0" dir="5400000" dist="20000">
                <a:srgbClr val="000000">
                  <a:alpha val="36470"/>
                </a:srgbClr>
              </a:outerShdw>
            </a:effectLst>
          </p:spPr>
        </p:cxnSp>
        <p:cxnSp>
          <p:nvCxnSpPr>
            <p:cNvPr id="164" name="Google Shape;164;p26"/>
            <p:cNvCxnSpPr>
              <a:stCxn id="165" idx="6"/>
            </p:cNvCxnSpPr>
            <p:nvPr/>
          </p:nvCxnSpPr>
          <p:spPr>
            <a:xfrm flipH="1" rot="10800000">
              <a:off x="698098" y="1793063"/>
              <a:ext cx="2686800" cy="3117600"/>
            </a:xfrm>
            <a:prstGeom prst="straightConnector1">
              <a:avLst/>
            </a:prstGeom>
            <a:noFill/>
            <a:ln cap="flat" cmpd="sng" w="25400">
              <a:solidFill>
                <a:srgbClr val="7030A0"/>
              </a:solidFill>
              <a:prstDash val="solid"/>
              <a:round/>
              <a:headEnd len="sm" w="sm" type="none"/>
              <a:tailEnd len="sm" w="sm" type="none"/>
            </a:ln>
            <a:effectLst>
              <a:outerShdw blurRad="40000" rotWithShape="0" dir="5400000" dist="20000">
                <a:srgbClr val="000000">
                  <a:alpha val="36470"/>
                </a:srgbClr>
              </a:outerShdw>
            </a:effectLst>
          </p:spPr>
        </p:cxnSp>
        <p:grpSp>
          <p:nvGrpSpPr>
            <p:cNvPr id="166" name="Google Shape;166;p26"/>
            <p:cNvGrpSpPr/>
            <p:nvPr/>
          </p:nvGrpSpPr>
          <p:grpSpPr>
            <a:xfrm>
              <a:off x="3384852" y="1439941"/>
              <a:ext cx="564841" cy="4269510"/>
              <a:chOff x="3384773" y="2453042"/>
              <a:chExt cx="287700" cy="2174660"/>
            </a:xfrm>
          </p:grpSpPr>
          <p:sp>
            <p:nvSpPr>
              <p:cNvPr id="167" name="Google Shape;167;p26"/>
              <p:cNvSpPr/>
              <p:nvPr/>
            </p:nvSpPr>
            <p:spPr>
              <a:xfrm>
                <a:off x="3384773" y="2453042"/>
                <a:ext cx="287700" cy="360000"/>
              </a:xfrm>
              <a:prstGeom prst="ellipse">
                <a:avLst/>
              </a:prstGeom>
              <a:solidFill>
                <a:srgbClr val="00B0F0"/>
              </a:solidFill>
              <a:ln cap="flat" cmpd="sng" w="9525">
                <a:solidFill>
                  <a:srgbClr val="33333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8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168" name="Google Shape;168;p26"/>
              <p:cNvSpPr/>
              <p:nvPr/>
            </p:nvSpPr>
            <p:spPr>
              <a:xfrm>
                <a:off x="3384773" y="2906707"/>
                <a:ext cx="287700" cy="360000"/>
              </a:xfrm>
              <a:prstGeom prst="ellipse">
                <a:avLst/>
              </a:prstGeom>
              <a:solidFill>
                <a:srgbClr val="00B0F0"/>
              </a:solidFill>
              <a:ln cap="flat" cmpd="sng" w="9525">
                <a:solidFill>
                  <a:srgbClr val="33333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8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169" name="Google Shape;169;p26"/>
              <p:cNvSpPr/>
              <p:nvPr/>
            </p:nvSpPr>
            <p:spPr>
              <a:xfrm>
                <a:off x="3384773" y="3360372"/>
                <a:ext cx="287700" cy="360000"/>
              </a:xfrm>
              <a:prstGeom prst="ellipse">
                <a:avLst/>
              </a:prstGeom>
              <a:solidFill>
                <a:srgbClr val="00B0F0"/>
              </a:solidFill>
              <a:ln cap="flat" cmpd="sng" w="9525">
                <a:solidFill>
                  <a:srgbClr val="33333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8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170" name="Google Shape;170;p26"/>
              <p:cNvSpPr/>
              <p:nvPr/>
            </p:nvSpPr>
            <p:spPr>
              <a:xfrm>
                <a:off x="3384773" y="3814037"/>
                <a:ext cx="287700" cy="360000"/>
              </a:xfrm>
              <a:prstGeom prst="ellipse">
                <a:avLst/>
              </a:prstGeom>
              <a:solidFill>
                <a:srgbClr val="00B0F0"/>
              </a:solidFill>
              <a:ln cap="flat" cmpd="sng" w="9525">
                <a:solidFill>
                  <a:srgbClr val="33333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8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171" name="Google Shape;171;p26"/>
              <p:cNvSpPr/>
              <p:nvPr/>
            </p:nvSpPr>
            <p:spPr>
              <a:xfrm>
                <a:off x="3384773" y="4267702"/>
                <a:ext cx="287700" cy="360000"/>
              </a:xfrm>
              <a:prstGeom prst="ellipse">
                <a:avLst/>
              </a:prstGeom>
              <a:solidFill>
                <a:srgbClr val="00B0F0"/>
              </a:solidFill>
              <a:ln cap="flat" cmpd="sng" w="9525">
                <a:solidFill>
                  <a:srgbClr val="33333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8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grpSp>
        <p:grpSp>
          <p:nvGrpSpPr>
            <p:cNvPr id="172" name="Google Shape;172;p26"/>
            <p:cNvGrpSpPr/>
            <p:nvPr/>
          </p:nvGrpSpPr>
          <p:grpSpPr>
            <a:xfrm>
              <a:off x="6636440" y="1885279"/>
              <a:ext cx="564841" cy="3378830"/>
              <a:chOff x="5040957" y="2546667"/>
              <a:chExt cx="287700" cy="1720995"/>
            </a:xfrm>
          </p:grpSpPr>
          <p:sp>
            <p:nvSpPr>
              <p:cNvPr id="173" name="Google Shape;173;p26"/>
              <p:cNvSpPr/>
              <p:nvPr/>
            </p:nvSpPr>
            <p:spPr>
              <a:xfrm>
                <a:off x="5040957" y="2546667"/>
                <a:ext cx="287700" cy="360000"/>
              </a:xfrm>
              <a:prstGeom prst="ellipse">
                <a:avLst/>
              </a:prstGeom>
              <a:solidFill>
                <a:srgbClr val="00B050"/>
              </a:solidFill>
              <a:ln cap="flat" cmpd="sng" w="9525">
                <a:solidFill>
                  <a:srgbClr val="33333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8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174" name="Google Shape;174;p26"/>
              <p:cNvSpPr/>
              <p:nvPr/>
            </p:nvSpPr>
            <p:spPr>
              <a:xfrm>
                <a:off x="5040957" y="3000332"/>
                <a:ext cx="287700" cy="360000"/>
              </a:xfrm>
              <a:prstGeom prst="ellipse">
                <a:avLst/>
              </a:prstGeom>
              <a:solidFill>
                <a:srgbClr val="00B050"/>
              </a:solidFill>
              <a:ln cap="flat" cmpd="sng" w="9525">
                <a:solidFill>
                  <a:srgbClr val="33333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8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175" name="Google Shape;175;p26"/>
              <p:cNvSpPr/>
              <p:nvPr/>
            </p:nvSpPr>
            <p:spPr>
              <a:xfrm>
                <a:off x="5040957" y="3453997"/>
                <a:ext cx="287700" cy="360000"/>
              </a:xfrm>
              <a:prstGeom prst="ellipse">
                <a:avLst/>
              </a:prstGeom>
              <a:solidFill>
                <a:srgbClr val="00B050"/>
              </a:solidFill>
              <a:ln cap="flat" cmpd="sng" w="9525">
                <a:solidFill>
                  <a:srgbClr val="33333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8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176" name="Google Shape;176;p26"/>
              <p:cNvSpPr/>
              <p:nvPr/>
            </p:nvSpPr>
            <p:spPr>
              <a:xfrm>
                <a:off x="5040957" y="3907662"/>
                <a:ext cx="287700" cy="360000"/>
              </a:xfrm>
              <a:prstGeom prst="ellipse">
                <a:avLst/>
              </a:prstGeom>
              <a:solidFill>
                <a:srgbClr val="00B050"/>
              </a:solidFill>
              <a:ln cap="flat" cmpd="sng" w="9525">
                <a:solidFill>
                  <a:srgbClr val="33333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8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grpSp>
        <p:cxnSp>
          <p:nvCxnSpPr>
            <p:cNvPr id="177" name="Google Shape;177;p26"/>
            <p:cNvCxnSpPr>
              <a:stCxn id="178" idx="6"/>
              <a:endCxn id="179" idx="2"/>
            </p:cNvCxnSpPr>
            <p:nvPr/>
          </p:nvCxnSpPr>
          <p:spPr>
            <a:xfrm>
              <a:off x="3949647" y="1793316"/>
              <a:ext cx="2686800" cy="444900"/>
            </a:xfrm>
            <a:prstGeom prst="straightConnector1">
              <a:avLst/>
            </a:prstGeom>
            <a:noFill/>
            <a:ln cap="flat" cmpd="sng" w="25400">
              <a:solidFill>
                <a:srgbClr val="003366"/>
              </a:solidFill>
              <a:prstDash val="solid"/>
              <a:round/>
              <a:headEnd len="sm" w="sm" type="none"/>
              <a:tailEnd len="sm" w="sm" type="none"/>
            </a:ln>
            <a:effectLst>
              <a:outerShdw blurRad="40000" rotWithShape="0" dir="5400000" dist="20000">
                <a:srgbClr val="000000">
                  <a:alpha val="36470"/>
                </a:srgbClr>
              </a:outerShdw>
            </a:effectLst>
          </p:spPr>
        </p:cxnSp>
        <p:cxnSp>
          <p:nvCxnSpPr>
            <p:cNvPr id="180" name="Google Shape;180;p26"/>
            <p:cNvCxnSpPr>
              <a:stCxn id="178" idx="6"/>
              <a:endCxn id="181" idx="2"/>
            </p:cNvCxnSpPr>
            <p:nvPr/>
          </p:nvCxnSpPr>
          <p:spPr>
            <a:xfrm>
              <a:off x="3949647" y="1793316"/>
              <a:ext cx="2686800" cy="1335900"/>
            </a:xfrm>
            <a:prstGeom prst="straightConnector1">
              <a:avLst/>
            </a:prstGeom>
            <a:noFill/>
            <a:ln cap="flat" cmpd="sng" w="25400">
              <a:solidFill>
                <a:srgbClr val="003366"/>
              </a:solidFill>
              <a:prstDash val="solid"/>
              <a:round/>
              <a:headEnd len="sm" w="sm" type="none"/>
              <a:tailEnd len="sm" w="sm" type="none"/>
            </a:ln>
            <a:effectLst>
              <a:outerShdw blurRad="40000" rotWithShape="0" dir="5400000" dist="20000">
                <a:srgbClr val="000000">
                  <a:alpha val="36470"/>
                </a:srgbClr>
              </a:outerShdw>
            </a:effectLst>
          </p:spPr>
        </p:cxnSp>
        <p:cxnSp>
          <p:nvCxnSpPr>
            <p:cNvPr id="182" name="Google Shape;182;p26"/>
            <p:cNvCxnSpPr>
              <a:stCxn id="178" idx="6"/>
              <a:endCxn id="183" idx="2"/>
            </p:cNvCxnSpPr>
            <p:nvPr/>
          </p:nvCxnSpPr>
          <p:spPr>
            <a:xfrm>
              <a:off x="3949647" y="1793316"/>
              <a:ext cx="2686800" cy="2226600"/>
            </a:xfrm>
            <a:prstGeom prst="straightConnector1">
              <a:avLst/>
            </a:prstGeom>
            <a:noFill/>
            <a:ln cap="flat" cmpd="sng" w="25400">
              <a:solidFill>
                <a:srgbClr val="003366"/>
              </a:solidFill>
              <a:prstDash val="solid"/>
              <a:round/>
              <a:headEnd len="sm" w="sm" type="none"/>
              <a:tailEnd len="sm" w="sm" type="none"/>
            </a:ln>
            <a:effectLst>
              <a:outerShdw blurRad="40000" rotWithShape="0" dir="5400000" dist="20000">
                <a:srgbClr val="000000">
                  <a:alpha val="36470"/>
                </a:srgbClr>
              </a:outerShdw>
            </a:effectLst>
          </p:spPr>
        </p:cxnSp>
        <p:cxnSp>
          <p:nvCxnSpPr>
            <p:cNvPr id="184" name="Google Shape;184;p26"/>
            <p:cNvCxnSpPr>
              <a:stCxn id="178" idx="6"/>
              <a:endCxn id="185" idx="2"/>
            </p:cNvCxnSpPr>
            <p:nvPr/>
          </p:nvCxnSpPr>
          <p:spPr>
            <a:xfrm>
              <a:off x="3949647" y="1793316"/>
              <a:ext cx="2686800" cy="3117600"/>
            </a:xfrm>
            <a:prstGeom prst="straightConnector1">
              <a:avLst/>
            </a:prstGeom>
            <a:noFill/>
            <a:ln cap="flat" cmpd="sng" w="25400">
              <a:solidFill>
                <a:srgbClr val="003366"/>
              </a:solidFill>
              <a:prstDash val="solid"/>
              <a:round/>
              <a:headEnd len="sm" w="sm" type="none"/>
              <a:tailEnd len="sm" w="sm" type="none"/>
            </a:ln>
            <a:effectLst>
              <a:outerShdw blurRad="40000" rotWithShape="0" dir="5400000" dist="20000">
                <a:srgbClr val="000000">
                  <a:alpha val="36470"/>
                </a:srgbClr>
              </a:outerShdw>
            </a:effectLst>
          </p:spPr>
        </p:cxnSp>
        <p:cxnSp>
          <p:nvCxnSpPr>
            <p:cNvPr id="178" name="Google Shape;178;p26"/>
            <p:cNvCxnSpPr>
              <a:stCxn id="186" idx="6"/>
              <a:endCxn id="179" idx="2"/>
            </p:cNvCxnSpPr>
            <p:nvPr/>
          </p:nvCxnSpPr>
          <p:spPr>
            <a:xfrm flipH="1" rot="10800000">
              <a:off x="3949647" y="2239087"/>
              <a:ext cx="2686800" cy="444900"/>
            </a:xfrm>
            <a:prstGeom prst="straightConnector1">
              <a:avLst/>
            </a:prstGeom>
            <a:noFill/>
            <a:ln cap="flat" cmpd="sng" w="25400">
              <a:solidFill>
                <a:srgbClr val="9F0002"/>
              </a:solidFill>
              <a:prstDash val="solid"/>
              <a:round/>
              <a:headEnd len="sm" w="sm" type="none"/>
              <a:tailEnd len="sm" w="sm" type="none"/>
            </a:ln>
            <a:effectLst>
              <a:outerShdw blurRad="40000" rotWithShape="0" dir="5400000" dist="20000">
                <a:srgbClr val="000000">
                  <a:alpha val="36470"/>
                </a:srgbClr>
              </a:outerShdw>
            </a:effectLst>
          </p:spPr>
        </p:cxnSp>
        <p:cxnSp>
          <p:nvCxnSpPr>
            <p:cNvPr id="187" name="Google Shape;187;p26"/>
            <p:cNvCxnSpPr>
              <a:stCxn id="186" idx="6"/>
              <a:endCxn id="181" idx="2"/>
            </p:cNvCxnSpPr>
            <p:nvPr/>
          </p:nvCxnSpPr>
          <p:spPr>
            <a:xfrm>
              <a:off x="3949647" y="2683987"/>
              <a:ext cx="2686800" cy="444900"/>
            </a:xfrm>
            <a:prstGeom prst="straightConnector1">
              <a:avLst/>
            </a:prstGeom>
            <a:noFill/>
            <a:ln cap="flat" cmpd="sng" w="25400">
              <a:solidFill>
                <a:srgbClr val="9F0002"/>
              </a:solidFill>
              <a:prstDash val="solid"/>
              <a:round/>
              <a:headEnd len="sm" w="sm" type="none"/>
              <a:tailEnd len="sm" w="sm" type="none"/>
            </a:ln>
            <a:effectLst>
              <a:outerShdw blurRad="40000" rotWithShape="0" dir="5400000" dist="20000">
                <a:srgbClr val="000000">
                  <a:alpha val="36470"/>
                </a:srgbClr>
              </a:outerShdw>
            </a:effectLst>
          </p:spPr>
        </p:cxnSp>
        <p:cxnSp>
          <p:nvCxnSpPr>
            <p:cNvPr id="188" name="Google Shape;188;p26"/>
            <p:cNvCxnSpPr>
              <a:stCxn id="186" idx="6"/>
              <a:endCxn id="183" idx="2"/>
            </p:cNvCxnSpPr>
            <p:nvPr/>
          </p:nvCxnSpPr>
          <p:spPr>
            <a:xfrm>
              <a:off x="3949647" y="2683987"/>
              <a:ext cx="2686800" cy="1335900"/>
            </a:xfrm>
            <a:prstGeom prst="straightConnector1">
              <a:avLst/>
            </a:prstGeom>
            <a:noFill/>
            <a:ln cap="flat" cmpd="sng" w="25400">
              <a:solidFill>
                <a:srgbClr val="9F0002"/>
              </a:solidFill>
              <a:prstDash val="solid"/>
              <a:round/>
              <a:headEnd len="sm" w="sm" type="none"/>
              <a:tailEnd len="sm" w="sm" type="none"/>
            </a:ln>
            <a:effectLst>
              <a:outerShdw blurRad="40000" rotWithShape="0" dir="5400000" dist="20000">
                <a:srgbClr val="000000">
                  <a:alpha val="36470"/>
                </a:srgbClr>
              </a:outerShdw>
            </a:effectLst>
          </p:spPr>
        </p:cxnSp>
        <p:cxnSp>
          <p:nvCxnSpPr>
            <p:cNvPr id="189" name="Google Shape;189;p26"/>
            <p:cNvCxnSpPr>
              <a:stCxn id="186" idx="6"/>
              <a:endCxn id="185" idx="2"/>
            </p:cNvCxnSpPr>
            <p:nvPr/>
          </p:nvCxnSpPr>
          <p:spPr>
            <a:xfrm>
              <a:off x="3949647" y="2683987"/>
              <a:ext cx="2686800" cy="2226600"/>
            </a:xfrm>
            <a:prstGeom prst="straightConnector1">
              <a:avLst/>
            </a:prstGeom>
            <a:noFill/>
            <a:ln cap="flat" cmpd="sng" w="25400">
              <a:solidFill>
                <a:srgbClr val="9F0002"/>
              </a:solidFill>
              <a:prstDash val="solid"/>
              <a:round/>
              <a:headEnd len="sm" w="sm" type="none"/>
              <a:tailEnd len="sm" w="sm" type="none"/>
            </a:ln>
            <a:effectLst>
              <a:outerShdw blurRad="40000" rotWithShape="0" dir="5400000" dist="20000">
                <a:srgbClr val="000000">
                  <a:alpha val="36470"/>
                </a:srgbClr>
              </a:outerShdw>
            </a:effectLst>
          </p:spPr>
        </p:cxnSp>
        <p:cxnSp>
          <p:nvCxnSpPr>
            <p:cNvPr id="190" name="Google Shape;190;p26"/>
            <p:cNvCxnSpPr>
              <a:stCxn id="191" idx="6"/>
              <a:endCxn id="179" idx="2"/>
            </p:cNvCxnSpPr>
            <p:nvPr/>
          </p:nvCxnSpPr>
          <p:spPr>
            <a:xfrm flipH="1" rot="10800000">
              <a:off x="3949647" y="2238758"/>
              <a:ext cx="2686800" cy="1335900"/>
            </a:xfrm>
            <a:prstGeom prst="straightConnector1">
              <a:avLst/>
            </a:prstGeom>
            <a:noFill/>
            <a:ln cap="flat" cmpd="sng" w="25400">
              <a:solidFill>
                <a:srgbClr val="00ADEF"/>
              </a:solidFill>
              <a:prstDash val="solid"/>
              <a:round/>
              <a:headEnd len="sm" w="sm" type="none"/>
              <a:tailEnd len="sm" w="sm" type="none"/>
            </a:ln>
            <a:effectLst>
              <a:outerShdw blurRad="40000" rotWithShape="0" dir="5400000" dist="20000">
                <a:srgbClr val="000000">
                  <a:alpha val="36470"/>
                </a:srgbClr>
              </a:outerShdw>
            </a:effectLst>
          </p:spPr>
        </p:cxnSp>
        <p:cxnSp>
          <p:nvCxnSpPr>
            <p:cNvPr id="186" name="Google Shape;186;p26"/>
            <p:cNvCxnSpPr>
              <a:stCxn id="191" idx="6"/>
              <a:endCxn id="181" idx="2"/>
            </p:cNvCxnSpPr>
            <p:nvPr/>
          </p:nvCxnSpPr>
          <p:spPr>
            <a:xfrm flipH="1" rot="10800000">
              <a:off x="3949647" y="3129757"/>
              <a:ext cx="2686800" cy="444900"/>
            </a:xfrm>
            <a:prstGeom prst="straightConnector1">
              <a:avLst/>
            </a:prstGeom>
            <a:noFill/>
            <a:ln cap="flat" cmpd="sng" w="25400">
              <a:solidFill>
                <a:srgbClr val="00ADEF"/>
              </a:solidFill>
              <a:prstDash val="solid"/>
              <a:round/>
              <a:headEnd len="sm" w="sm" type="none"/>
              <a:tailEnd len="sm" w="sm" type="none"/>
            </a:ln>
            <a:effectLst>
              <a:outerShdw blurRad="40000" rotWithShape="0" dir="5400000" dist="20000">
                <a:srgbClr val="000000">
                  <a:alpha val="36470"/>
                </a:srgbClr>
              </a:outerShdw>
            </a:effectLst>
          </p:spPr>
        </p:cxnSp>
        <p:cxnSp>
          <p:nvCxnSpPr>
            <p:cNvPr id="191" name="Google Shape;191;p26"/>
            <p:cNvCxnSpPr>
              <a:stCxn id="191" idx="6"/>
              <a:endCxn id="183" idx="2"/>
            </p:cNvCxnSpPr>
            <p:nvPr/>
          </p:nvCxnSpPr>
          <p:spPr>
            <a:xfrm>
              <a:off x="3949647" y="3574657"/>
              <a:ext cx="2686800" cy="444900"/>
            </a:xfrm>
            <a:prstGeom prst="straightConnector1">
              <a:avLst/>
            </a:prstGeom>
            <a:noFill/>
            <a:ln cap="flat" cmpd="sng" w="25400">
              <a:solidFill>
                <a:srgbClr val="00ADEF"/>
              </a:solidFill>
              <a:prstDash val="solid"/>
              <a:round/>
              <a:headEnd len="sm" w="sm" type="none"/>
              <a:tailEnd len="sm" w="sm" type="none"/>
            </a:ln>
            <a:effectLst>
              <a:outerShdw blurRad="40000" rotWithShape="0" dir="5400000" dist="20000">
                <a:srgbClr val="000000">
                  <a:alpha val="36470"/>
                </a:srgbClr>
              </a:outerShdw>
            </a:effectLst>
          </p:spPr>
        </p:cxnSp>
        <p:cxnSp>
          <p:nvCxnSpPr>
            <p:cNvPr id="192" name="Google Shape;192;p26"/>
            <p:cNvCxnSpPr>
              <a:stCxn id="191" idx="6"/>
              <a:endCxn id="185" idx="2"/>
            </p:cNvCxnSpPr>
            <p:nvPr/>
          </p:nvCxnSpPr>
          <p:spPr>
            <a:xfrm>
              <a:off x="3949647" y="3574657"/>
              <a:ext cx="2686800" cy="1335900"/>
            </a:xfrm>
            <a:prstGeom prst="straightConnector1">
              <a:avLst/>
            </a:prstGeom>
            <a:noFill/>
            <a:ln cap="flat" cmpd="sng" w="25400">
              <a:solidFill>
                <a:srgbClr val="00ADEF"/>
              </a:solidFill>
              <a:prstDash val="solid"/>
              <a:round/>
              <a:headEnd len="sm" w="sm" type="none"/>
              <a:tailEnd len="sm" w="sm" type="none"/>
            </a:ln>
            <a:effectLst>
              <a:outerShdw blurRad="40000" rotWithShape="0" dir="5400000" dist="20000">
                <a:srgbClr val="000000">
                  <a:alpha val="36470"/>
                </a:srgbClr>
              </a:outerShdw>
            </a:effectLst>
          </p:spPr>
        </p:cxnSp>
        <p:cxnSp>
          <p:nvCxnSpPr>
            <p:cNvPr id="193" name="Google Shape;193;p26"/>
            <p:cNvCxnSpPr>
              <a:stCxn id="192" idx="6"/>
              <a:endCxn id="179" idx="2"/>
            </p:cNvCxnSpPr>
            <p:nvPr/>
          </p:nvCxnSpPr>
          <p:spPr>
            <a:xfrm flipH="1" rot="10800000">
              <a:off x="3949647" y="2238728"/>
              <a:ext cx="2686800" cy="2226600"/>
            </a:xfrm>
            <a:prstGeom prst="straightConnector1">
              <a:avLst/>
            </a:prstGeom>
            <a:noFill/>
            <a:ln cap="flat" cmpd="sng" w="25400">
              <a:solidFill>
                <a:srgbClr val="FFC000"/>
              </a:solidFill>
              <a:prstDash val="solid"/>
              <a:round/>
              <a:headEnd len="sm" w="sm" type="none"/>
              <a:tailEnd len="sm" w="sm" type="none"/>
            </a:ln>
            <a:effectLst>
              <a:outerShdw blurRad="40000" rotWithShape="0" dir="5400000" dist="20000">
                <a:srgbClr val="000000">
                  <a:alpha val="36470"/>
                </a:srgbClr>
              </a:outerShdw>
            </a:effectLst>
          </p:spPr>
        </p:cxnSp>
        <p:cxnSp>
          <p:nvCxnSpPr>
            <p:cNvPr id="179" name="Google Shape;179;p26"/>
            <p:cNvCxnSpPr>
              <a:stCxn id="192" idx="6"/>
              <a:endCxn id="181" idx="2"/>
            </p:cNvCxnSpPr>
            <p:nvPr/>
          </p:nvCxnSpPr>
          <p:spPr>
            <a:xfrm flipH="1" rot="10800000">
              <a:off x="3949647" y="3129428"/>
              <a:ext cx="2686800" cy="1335900"/>
            </a:xfrm>
            <a:prstGeom prst="straightConnector1">
              <a:avLst/>
            </a:prstGeom>
            <a:noFill/>
            <a:ln cap="flat" cmpd="sng" w="25400">
              <a:solidFill>
                <a:srgbClr val="FFC000"/>
              </a:solidFill>
              <a:prstDash val="solid"/>
              <a:round/>
              <a:headEnd len="sm" w="sm" type="none"/>
              <a:tailEnd len="sm" w="sm" type="none"/>
            </a:ln>
            <a:effectLst>
              <a:outerShdw blurRad="40000" rotWithShape="0" dir="5400000" dist="20000">
                <a:srgbClr val="000000">
                  <a:alpha val="36470"/>
                </a:srgbClr>
              </a:outerShdw>
            </a:effectLst>
          </p:spPr>
        </p:cxnSp>
        <p:cxnSp>
          <p:nvCxnSpPr>
            <p:cNvPr id="181" name="Google Shape;181;p26"/>
            <p:cNvCxnSpPr>
              <a:stCxn id="192" idx="6"/>
              <a:endCxn id="183" idx="2"/>
            </p:cNvCxnSpPr>
            <p:nvPr/>
          </p:nvCxnSpPr>
          <p:spPr>
            <a:xfrm flipH="1" rot="10800000">
              <a:off x="3949647" y="4020428"/>
              <a:ext cx="2686800" cy="444900"/>
            </a:xfrm>
            <a:prstGeom prst="straightConnector1">
              <a:avLst/>
            </a:prstGeom>
            <a:noFill/>
            <a:ln cap="flat" cmpd="sng" w="25400">
              <a:solidFill>
                <a:srgbClr val="FFC000"/>
              </a:solidFill>
              <a:prstDash val="solid"/>
              <a:round/>
              <a:headEnd len="sm" w="sm" type="none"/>
              <a:tailEnd len="sm" w="sm" type="none"/>
            </a:ln>
            <a:effectLst>
              <a:outerShdw blurRad="40000" rotWithShape="0" dir="5400000" dist="20000">
                <a:srgbClr val="000000">
                  <a:alpha val="36470"/>
                </a:srgbClr>
              </a:outerShdw>
            </a:effectLst>
          </p:spPr>
        </p:cxnSp>
        <p:cxnSp>
          <p:nvCxnSpPr>
            <p:cNvPr id="183" name="Google Shape;183;p26"/>
            <p:cNvCxnSpPr>
              <a:stCxn id="192" idx="6"/>
              <a:endCxn id="185" idx="2"/>
            </p:cNvCxnSpPr>
            <p:nvPr/>
          </p:nvCxnSpPr>
          <p:spPr>
            <a:xfrm>
              <a:off x="3949647" y="4465328"/>
              <a:ext cx="2686800" cy="444900"/>
            </a:xfrm>
            <a:prstGeom prst="straightConnector1">
              <a:avLst/>
            </a:prstGeom>
            <a:noFill/>
            <a:ln cap="flat" cmpd="sng" w="25400">
              <a:solidFill>
                <a:srgbClr val="FFC000"/>
              </a:solidFill>
              <a:prstDash val="solid"/>
              <a:round/>
              <a:headEnd len="sm" w="sm" type="none"/>
              <a:tailEnd len="sm" w="sm" type="none"/>
            </a:ln>
            <a:effectLst>
              <a:outerShdw blurRad="40000" rotWithShape="0" dir="5400000" dist="20000">
                <a:srgbClr val="000000">
                  <a:alpha val="36470"/>
                </a:srgbClr>
              </a:outerShdw>
            </a:effectLst>
          </p:spPr>
        </p:cxnSp>
        <p:cxnSp>
          <p:nvCxnSpPr>
            <p:cNvPr id="185" name="Google Shape;185;p26"/>
            <p:cNvCxnSpPr>
              <a:stCxn id="193" idx="6"/>
              <a:endCxn id="179" idx="2"/>
            </p:cNvCxnSpPr>
            <p:nvPr/>
          </p:nvCxnSpPr>
          <p:spPr>
            <a:xfrm flipH="1" rot="10800000">
              <a:off x="3949647" y="2238399"/>
              <a:ext cx="2686800" cy="3117600"/>
            </a:xfrm>
            <a:prstGeom prst="straightConnector1">
              <a:avLst/>
            </a:prstGeom>
            <a:noFill/>
            <a:ln cap="flat" cmpd="sng" w="25400">
              <a:solidFill>
                <a:srgbClr val="7030A0"/>
              </a:solidFill>
              <a:prstDash val="solid"/>
              <a:round/>
              <a:headEnd len="sm" w="sm" type="none"/>
              <a:tailEnd len="sm" w="sm" type="none"/>
            </a:ln>
            <a:effectLst>
              <a:outerShdw blurRad="40000" rotWithShape="0" dir="5400000" dist="20000">
                <a:srgbClr val="000000">
                  <a:alpha val="36470"/>
                </a:srgbClr>
              </a:outerShdw>
            </a:effectLst>
          </p:spPr>
        </p:cxnSp>
        <p:cxnSp>
          <p:nvCxnSpPr>
            <p:cNvPr id="194" name="Google Shape;194;p26"/>
            <p:cNvCxnSpPr>
              <a:stCxn id="193" idx="6"/>
              <a:endCxn id="181" idx="2"/>
            </p:cNvCxnSpPr>
            <p:nvPr/>
          </p:nvCxnSpPr>
          <p:spPr>
            <a:xfrm flipH="1" rot="10800000">
              <a:off x="3949647" y="3129398"/>
              <a:ext cx="2686800" cy="2226600"/>
            </a:xfrm>
            <a:prstGeom prst="straightConnector1">
              <a:avLst/>
            </a:prstGeom>
            <a:noFill/>
            <a:ln cap="flat" cmpd="sng" w="25400">
              <a:solidFill>
                <a:srgbClr val="7030A0"/>
              </a:solidFill>
              <a:prstDash val="solid"/>
              <a:round/>
              <a:headEnd len="sm" w="sm" type="none"/>
              <a:tailEnd len="sm" w="sm" type="none"/>
            </a:ln>
            <a:effectLst>
              <a:outerShdw blurRad="40000" rotWithShape="0" dir="5400000" dist="20000">
                <a:srgbClr val="000000">
                  <a:alpha val="36470"/>
                </a:srgbClr>
              </a:outerShdw>
            </a:effectLst>
          </p:spPr>
        </p:cxnSp>
        <p:cxnSp>
          <p:nvCxnSpPr>
            <p:cNvPr id="195" name="Google Shape;195;p26"/>
            <p:cNvCxnSpPr>
              <a:stCxn id="193" idx="6"/>
              <a:endCxn id="183" idx="2"/>
            </p:cNvCxnSpPr>
            <p:nvPr/>
          </p:nvCxnSpPr>
          <p:spPr>
            <a:xfrm flipH="1" rot="10800000">
              <a:off x="3949647" y="4020099"/>
              <a:ext cx="2686800" cy="1335900"/>
            </a:xfrm>
            <a:prstGeom prst="straightConnector1">
              <a:avLst/>
            </a:prstGeom>
            <a:noFill/>
            <a:ln cap="flat" cmpd="sng" w="25400">
              <a:solidFill>
                <a:srgbClr val="7030A0"/>
              </a:solidFill>
              <a:prstDash val="solid"/>
              <a:round/>
              <a:headEnd len="sm" w="sm" type="none"/>
              <a:tailEnd len="sm" w="sm" type="none"/>
            </a:ln>
            <a:effectLst>
              <a:outerShdw blurRad="40000" rotWithShape="0" dir="5400000" dist="20000">
                <a:srgbClr val="000000">
                  <a:alpha val="36470"/>
                </a:srgbClr>
              </a:outerShdw>
            </a:effectLst>
          </p:spPr>
        </p:cxnSp>
        <p:cxnSp>
          <p:nvCxnSpPr>
            <p:cNvPr id="196" name="Google Shape;196;p26"/>
            <p:cNvCxnSpPr>
              <a:stCxn id="193" idx="6"/>
              <a:endCxn id="185" idx="2"/>
            </p:cNvCxnSpPr>
            <p:nvPr/>
          </p:nvCxnSpPr>
          <p:spPr>
            <a:xfrm flipH="1" rot="10800000">
              <a:off x="3949647" y="4911098"/>
              <a:ext cx="2686800" cy="444900"/>
            </a:xfrm>
            <a:prstGeom prst="straightConnector1">
              <a:avLst/>
            </a:prstGeom>
            <a:noFill/>
            <a:ln cap="flat" cmpd="sng" w="25400">
              <a:solidFill>
                <a:srgbClr val="7030A0"/>
              </a:solidFill>
              <a:prstDash val="solid"/>
              <a:round/>
              <a:headEnd len="sm" w="sm" type="none"/>
              <a:tailEnd len="sm" w="sm" type="none"/>
            </a:ln>
            <a:effectLst>
              <a:outerShdw blurRad="40000" rotWithShape="0" dir="5400000" dist="20000">
                <a:srgbClr val="000000">
                  <a:alpha val="36470"/>
                </a:srgbClr>
              </a:outerShdw>
            </a:effectLst>
          </p:spPr>
        </p:cxnSp>
        <p:grpSp>
          <p:nvGrpSpPr>
            <p:cNvPr id="197" name="Google Shape;197;p26"/>
            <p:cNvGrpSpPr/>
            <p:nvPr/>
          </p:nvGrpSpPr>
          <p:grpSpPr>
            <a:xfrm>
              <a:off x="124438" y="1885278"/>
              <a:ext cx="564841" cy="3378830"/>
              <a:chOff x="5040957" y="2546667"/>
              <a:chExt cx="287700" cy="1720995"/>
            </a:xfrm>
          </p:grpSpPr>
          <p:sp>
            <p:nvSpPr>
              <p:cNvPr id="198" name="Google Shape;198;p26"/>
              <p:cNvSpPr/>
              <p:nvPr/>
            </p:nvSpPr>
            <p:spPr>
              <a:xfrm>
                <a:off x="5040957" y="2546667"/>
                <a:ext cx="287700" cy="360000"/>
              </a:xfrm>
              <a:prstGeom prst="ellipse">
                <a:avLst/>
              </a:prstGeom>
              <a:solidFill>
                <a:srgbClr val="00B050"/>
              </a:solidFill>
              <a:ln cap="flat" cmpd="sng" w="9525">
                <a:solidFill>
                  <a:srgbClr val="33333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8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199" name="Google Shape;199;p26"/>
              <p:cNvSpPr/>
              <p:nvPr/>
            </p:nvSpPr>
            <p:spPr>
              <a:xfrm>
                <a:off x="5040957" y="3000332"/>
                <a:ext cx="287700" cy="360000"/>
              </a:xfrm>
              <a:prstGeom prst="ellipse">
                <a:avLst/>
              </a:prstGeom>
              <a:solidFill>
                <a:srgbClr val="00B050"/>
              </a:solidFill>
              <a:ln cap="flat" cmpd="sng" w="9525">
                <a:solidFill>
                  <a:srgbClr val="33333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8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200" name="Google Shape;200;p26"/>
              <p:cNvSpPr/>
              <p:nvPr/>
            </p:nvSpPr>
            <p:spPr>
              <a:xfrm>
                <a:off x="5040957" y="3453997"/>
                <a:ext cx="287700" cy="360000"/>
              </a:xfrm>
              <a:prstGeom prst="ellipse">
                <a:avLst/>
              </a:prstGeom>
              <a:solidFill>
                <a:srgbClr val="00B050"/>
              </a:solidFill>
              <a:ln cap="flat" cmpd="sng" w="9525">
                <a:solidFill>
                  <a:srgbClr val="33333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8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201" name="Google Shape;201;p26"/>
              <p:cNvSpPr/>
              <p:nvPr/>
            </p:nvSpPr>
            <p:spPr>
              <a:xfrm>
                <a:off x="5040957" y="3907662"/>
                <a:ext cx="287700" cy="360000"/>
              </a:xfrm>
              <a:prstGeom prst="ellipse">
                <a:avLst/>
              </a:prstGeom>
              <a:solidFill>
                <a:srgbClr val="00B050"/>
              </a:solidFill>
              <a:ln cap="flat" cmpd="sng" w="9525">
                <a:solidFill>
                  <a:srgbClr val="33333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8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grpSp>
        <p:cxnSp>
          <p:nvCxnSpPr>
            <p:cNvPr id="202" name="Google Shape;202;p26"/>
            <p:cNvCxnSpPr>
              <a:stCxn id="164" idx="6"/>
            </p:cNvCxnSpPr>
            <p:nvPr/>
          </p:nvCxnSpPr>
          <p:spPr>
            <a:xfrm flipH="1" rot="10800000">
              <a:off x="698098" y="1793751"/>
              <a:ext cx="2686800" cy="444900"/>
            </a:xfrm>
            <a:prstGeom prst="straightConnector1">
              <a:avLst/>
            </a:prstGeom>
            <a:noFill/>
            <a:ln cap="flat" cmpd="sng" w="25400">
              <a:solidFill>
                <a:srgbClr val="9F0002"/>
              </a:solidFill>
              <a:prstDash val="solid"/>
              <a:round/>
              <a:headEnd len="sm" w="sm" type="none"/>
              <a:tailEnd len="sm" w="sm" type="none"/>
            </a:ln>
            <a:effectLst>
              <a:outerShdw blurRad="40000" rotWithShape="0" dir="5400000" dist="20000">
                <a:srgbClr val="000000">
                  <a:alpha val="36470"/>
                </a:srgbClr>
              </a:outerShdw>
            </a:effectLst>
          </p:spPr>
        </p:cxnSp>
        <p:cxnSp>
          <p:nvCxnSpPr>
            <p:cNvPr id="203" name="Google Shape;203;p26"/>
            <p:cNvCxnSpPr>
              <a:stCxn id="164" idx="6"/>
            </p:cNvCxnSpPr>
            <p:nvPr/>
          </p:nvCxnSpPr>
          <p:spPr>
            <a:xfrm>
              <a:off x="698098" y="2238651"/>
              <a:ext cx="2686800" cy="444900"/>
            </a:xfrm>
            <a:prstGeom prst="straightConnector1">
              <a:avLst/>
            </a:prstGeom>
            <a:noFill/>
            <a:ln cap="flat" cmpd="sng" w="25400">
              <a:solidFill>
                <a:srgbClr val="9F0002"/>
              </a:solidFill>
              <a:prstDash val="solid"/>
              <a:round/>
              <a:headEnd len="sm" w="sm" type="none"/>
              <a:tailEnd len="sm" w="sm" type="none"/>
            </a:ln>
            <a:effectLst>
              <a:outerShdw blurRad="40000" rotWithShape="0" dir="5400000" dist="20000">
                <a:srgbClr val="000000">
                  <a:alpha val="36470"/>
                </a:srgbClr>
              </a:outerShdw>
            </a:effectLst>
          </p:spPr>
        </p:cxnSp>
        <p:cxnSp>
          <p:nvCxnSpPr>
            <p:cNvPr id="204" name="Google Shape;204;p26"/>
            <p:cNvCxnSpPr>
              <a:stCxn id="164" idx="6"/>
            </p:cNvCxnSpPr>
            <p:nvPr/>
          </p:nvCxnSpPr>
          <p:spPr>
            <a:xfrm>
              <a:off x="698098" y="2238651"/>
              <a:ext cx="2686800" cy="1335900"/>
            </a:xfrm>
            <a:prstGeom prst="straightConnector1">
              <a:avLst/>
            </a:prstGeom>
            <a:noFill/>
            <a:ln cap="flat" cmpd="sng" w="25400">
              <a:solidFill>
                <a:srgbClr val="9F0002"/>
              </a:solidFill>
              <a:prstDash val="solid"/>
              <a:round/>
              <a:headEnd len="sm" w="sm" type="none"/>
              <a:tailEnd len="sm" w="sm" type="none"/>
            </a:ln>
            <a:effectLst>
              <a:outerShdw blurRad="40000" rotWithShape="0" dir="5400000" dist="20000">
                <a:srgbClr val="000000">
                  <a:alpha val="36470"/>
                </a:srgbClr>
              </a:outerShdw>
            </a:effectLst>
          </p:spPr>
        </p:cxnSp>
        <p:cxnSp>
          <p:nvCxnSpPr>
            <p:cNvPr id="205" name="Google Shape;205;p26"/>
            <p:cNvCxnSpPr>
              <a:stCxn id="164" idx="6"/>
            </p:cNvCxnSpPr>
            <p:nvPr/>
          </p:nvCxnSpPr>
          <p:spPr>
            <a:xfrm>
              <a:off x="698098" y="2238651"/>
              <a:ext cx="2686800" cy="2226600"/>
            </a:xfrm>
            <a:prstGeom prst="straightConnector1">
              <a:avLst/>
            </a:prstGeom>
            <a:noFill/>
            <a:ln cap="flat" cmpd="sng" w="25400">
              <a:solidFill>
                <a:srgbClr val="9F0002"/>
              </a:solidFill>
              <a:prstDash val="solid"/>
              <a:round/>
              <a:headEnd len="sm" w="sm" type="none"/>
              <a:tailEnd len="sm" w="sm" type="none"/>
            </a:ln>
            <a:effectLst>
              <a:outerShdw blurRad="40000" rotWithShape="0" dir="5400000" dist="20000">
                <a:srgbClr val="000000">
                  <a:alpha val="36470"/>
                </a:srgbClr>
              </a:outerShdw>
            </a:effectLst>
          </p:spPr>
        </p:cxnSp>
        <p:cxnSp>
          <p:nvCxnSpPr>
            <p:cNvPr id="206" name="Google Shape;206;p26"/>
            <p:cNvCxnSpPr>
              <a:stCxn id="207" idx="6"/>
            </p:cNvCxnSpPr>
            <p:nvPr/>
          </p:nvCxnSpPr>
          <p:spPr>
            <a:xfrm flipH="1" rot="10800000">
              <a:off x="698098" y="1793422"/>
              <a:ext cx="2686800" cy="1335900"/>
            </a:xfrm>
            <a:prstGeom prst="straightConnector1">
              <a:avLst/>
            </a:prstGeom>
            <a:noFill/>
            <a:ln cap="flat" cmpd="sng" w="25400">
              <a:solidFill>
                <a:srgbClr val="00ADEF"/>
              </a:solidFill>
              <a:prstDash val="solid"/>
              <a:round/>
              <a:headEnd len="sm" w="sm" type="none"/>
              <a:tailEnd len="sm" w="sm" type="none"/>
            </a:ln>
            <a:effectLst>
              <a:outerShdw blurRad="40000" rotWithShape="0" dir="5400000" dist="20000">
                <a:srgbClr val="000000">
                  <a:alpha val="36470"/>
                </a:srgbClr>
              </a:outerShdw>
            </a:effectLst>
          </p:spPr>
        </p:cxnSp>
        <p:cxnSp>
          <p:nvCxnSpPr>
            <p:cNvPr id="208" name="Google Shape;208;p26"/>
            <p:cNvCxnSpPr>
              <a:stCxn id="207" idx="6"/>
            </p:cNvCxnSpPr>
            <p:nvPr/>
          </p:nvCxnSpPr>
          <p:spPr>
            <a:xfrm flipH="1" rot="10800000">
              <a:off x="698098" y="2684421"/>
              <a:ext cx="2686800" cy="444900"/>
            </a:xfrm>
            <a:prstGeom prst="straightConnector1">
              <a:avLst/>
            </a:prstGeom>
            <a:noFill/>
            <a:ln cap="flat" cmpd="sng" w="25400">
              <a:solidFill>
                <a:srgbClr val="00ADEF"/>
              </a:solidFill>
              <a:prstDash val="solid"/>
              <a:round/>
              <a:headEnd len="sm" w="sm" type="none"/>
              <a:tailEnd len="sm" w="sm" type="none"/>
            </a:ln>
            <a:effectLst>
              <a:outerShdw blurRad="40000" rotWithShape="0" dir="5400000" dist="20000">
                <a:srgbClr val="000000">
                  <a:alpha val="36470"/>
                </a:srgbClr>
              </a:outerShdw>
            </a:effectLst>
          </p:spPr>
        </p:cxnSp>
        <p:cxnSp>
          <p:nvCxnSpPr>
            <p:cNvPr id="209" name="Google Shape;209;p26"/>
            <p:cNvCxnSpPr>
              <a:stCxn id="207" idx="6"/>
            </p:cNvCxnSpPr>
            <p:nvPr/>
          </p:nvCxnSpPr>
          <p:spPr>
            <a:xfrm>
              <a:off x="698098" y="3129321"/>
              <a:ext cx="2686800" cy="444900"/>
            </a:xfrm>
            <a:prstGeom prst="straightConnector1">
              <a:avLst/>
            </a:prstGeom>
            <a:noFill/>
            <a:ln cap="flat" cmpd="sng" w="25400">
              <a:solidFill>
                <a:srgbClr val="00ADEF"/>
              </a:solidFill>
              <a:prstDash val="solid"/>
              <a:round/>
              <a:headEnd len="sm" w="sm" type="none"/>
              <a:tailEnd len="sm" w="sm" type="none"/>
            </a:ln>
            <a:effectLst>
              <a:outerShdw blurRad="40000" rotWithShape="0" dir="5400000" dist="20000">
                <a:srgbClr val="000000">
                  <a:alpha val="36470"/>
                </a:srgbClr>
              </a:outerShdw>
            </a:effectLst>
          </p:spPr>
        </p:cxnSp>
        <p:cxnSp>
          <p:nvCxnSpPr>
            <p:cNvPr id="210" name="Google Shape;210;p26"/>
            <p:cNvCxnSpPr>
              <a:stCxn id="207" idx="6"/>
            </p:cNvCxnSpPr>
            <p:nvPr/>
          </p:nvCxnSpPr>
          <p:spPr>
            <a:xfrm>
              <a:off x="698098" y="3129321"/>
              <a:ext cx="2686800" cy="1335900"/>
            </a:xfrm>
            <a:prstGeom prst="straightConnector1">
              <a:avLst/>
            </a:prstGeom>
            <a:noFill/>
            <a:ln cap="flat" cmpd="sng" w="25400">
              <a:solidFill>
                <a:srgbClr val="00ADEF"/>
              </a:solidFill>
              <a:prstDash val="solid"/>
              <a:round/>
              <a:headEnd len="sm" w="sm" type="none"/>
              <a:tailEnd len="sm" w="sm" type="none"/>
            </a:ln>
            <a:effectLst>
              <a:outerShdw blurRad="40000" rotWithShape="0" dir="5400000" dist="20000">
                <a:srgbClr val="000000">
                  <a:alpha val="36470"/>
                </a:srgbClr>
              </a:outerShdw>
            </a:effectLst>
          </p:spPr>
        </p:cxnSp>
        <p:cxnSp>
          <p:nvCxnSpPr>
            <p:cNvPr id="211" name="Google Shape;211;p26"/>
            <p:cNvCxnSpPr>
              <a:stCxn id="212" idx="6"/>
            </p:cNvCxnSpPr>
            <p:nvPr/>
          </p:nvCxnSpPr>
          <p:spPr>
            <a:xfrm flipH="1" rot="10800000">
              <a:off x="698098" y="1793392"/>
              <a:ext cx="2686800" cy="2226600"/>
            </a:xfrm>
            <a:prstGeom prst="straightConnector1">
              <a:avLst/>
            </a:prstGeom>
            <a:noFill/>
            <a:ln cap="flat" cmpd="sng" w="25400">
              <a:solidFill>
                <a:srgbClr val="FFC000"/>
              </a:solidFill>
              <a:prstDash val="solid"/>
              <a:round/>
              <a:headEnd len="sm" w="sm" type="none"/>
              <a:tailEnd len="sm" w="sm" type="none"/>
            </a:ln>
            <a:effectLst>
              <a:outerShdw blurRad="40000" rotWithShape="0" dir="5400000" dist="20000">
                <a:srgbClr val="000000">
                  <a:alpha val="36470"/>
                </a:srgbClr>
              </a:outerShdw>
            </a:effectLst>
          </p:spPr>
        </p:cxnSp>
        <p:cxnSp>
          <p:nvCxnSpPr>
            <p:cNvPr id="213" name="Google Shape;213;p26"/>
            <p:cNvCxnSpPr>
              <a:stCxn id="212" idx="6"/>
            </p:cNvCxnSpPr>
            <p:nvPr/>
          </p:nvCxnSpPr>
          <p:spPr>
            <a:xfrm flipH="1" rot="10800000">
              <a:off x="698098" y="2684092"/>
              <a:ext cx="2686800" cy="1335900"/>
            </a:xfrm>
            <a:prstGeom prst="straightConnector1">
              <a:avLst/>
            </a:prstGeom>
            <a:noFill/>
            <a:ln cap="flat" cmpd="sng" w="25400">
              <a:solidFill>
                <a:srgbClr val="FFC000"/>
              </a:solidFill>
              <a:prstDash val="solid"/>
              <a:round/>
              <a:headEnd len="sm" w="sm" type="none"/>
              <a:tailEnd len="sm" w="sm" type="none"/>
            </a:ln>
            <a:effectLst>
              <a:outerShdw blurRad="40000" rotWithShape="0" dir="5400000" dist="20000">
                <a:srgbClr val="000000">
                  <a:alpha val="36470"/>
                </a:srgbClr>
              </a:outerShdw>
            </a:effectLst>
          </p:spPr>
        </p:cxnSp>
        <p:cxnSp>
          <p:nvCxnSpPr>
            <p:cNvPr id="214" name="Google Shape;214;p26"/>
            <p:cNvCxnSpPr>
              <a:stCxn id="212" idx="6"/>
            </p:cNvCxnSpPr>
            <p:nvPr/>
          </p:nvCxnSpPr>
          <p:spPr>
            <a:xfrm flipH="1" rot="10800000">
              <a:off x="698098" y="3575092"/>
              <a:ext cx="2686800" cy="444900"/>
            </a:xfrm>
            <a:prstGeom prst="straightConnector1">
              <a:avLst/>
            </a:prstGeom>
            <a:noFill/>
            <a:ln cap="flat" cmpd="sng" w="25400">
              <a:solidFill>
                <a:srgbClr val="FFC000"/>
              </a:solidFill>
              <a:prstDash val="solid"/>
              <a:round/>
              <a:headEnd len="sm" w="sm" type="none"/>
              <a:tailEnd len="sm" w="sm" type="none"/>
            </a:ln>
            <a:effectLst>
              <a:outerShdw blurRad="40000" rotWithShape="0" dir="5400000" dist="20000">
                <a:srgbClr val="000000">
                  <a:alpha val="36470"/>
                </a:srgbClr>
              </a:outerShdw>
            </a:effectLst>
          </p:spPr>
        </p:cxnSp>
        <p:cxnSp>
          <p:nvCxnSpPr>
            <p:cNvPr id="215" name="Google Shape;215;p26"/>
            <p:cNvCxnSpPr>
              <a:stCxn id="212" idx="6"/>
            </p:cNvCxnSpPr>
            <p:nvPr/>
          </p:nvCxnSpPr>
          <p:spPr>
            <a:xfrm>
              <a:off x="698098" y="4019992"/>
              <a:ext cx="2686800" cy="444900"/>
            </a:xfrm>
            <a:prstGeom prst="straightConnector1">
              <a:avLst/>
            </a:prstGeom>
            <a:noFill/>
            <a:ln cap="flat" cmpd="sng" w="25400">
              <a:solidFill>
                <a:srgbClr val="FFC000"/>
              </a:solidFill>
              <a:prstDash val="solid"/>
              <a:round/>
              <a:headEnd len="sm" w="sm" type="none"/>
              <a:tailEnd len="sm" w="sm" type="none"/>
            </a:ln>
            <a:effectLst>
              <a:outerShdw blurRad="40000" rotWithShape="0" dir="5400000" dist="20000">
                <a:srgbClr val="000000">
                  <a:alpha val="36470"/>
                </a:srgbClr>
              </a:outerShdw>
            </a:effectLst>
          </p:spPr>
        </p:cxnSp>
        <p:cxnSp>
          <p:nvCxnSpPr>
            <p:cNvPr id="207" name="Google Shape;207;p26"/>
            <p:cNvCxnSpPr>
              <a:stCxn id="165" idx="6"/>
            </p:cNvCxnSpPr>
            <p:nvPr/>
          </p:nvCxnSpPr>
          <p:spPr>
            <a:xfrm flipH="1" rot="10800000">
              <a:off x="698098" y="2684062"/>
              <a:ext cx="2686800" cy="2226600"/>
            </a:xfrm>
            <a:prstGeom prst="straightConnector1">
              <a:avLst/>
            </a:prstGeom>
            <a:noFill/>
            <a:ln cap="flat" cmpd="sng" w="25400">
              <a:solidFill>
                <a:srgbClr val="7030A0"/>
              </a:solidFill>
              <a:prstDash val="solid"/>
              <a:round/>
              <a:headEnd len="sm" w="sm" type="none"/>
              <a:tailEnd len="sm" w="sm" type="none"/>
            </a:ln>
            <a:effectLst>
              <a:outerShdw blurRad="40000" rotWithShape="0" dir="5400000" dist="20000">
                <a:srgbClr val="000000">
                  <a:alpha val="36470"/>
                </a:srgbClr>
              </a:outerShdw>
            </a:effectLst>
          </p:spPr>
        </p:cxnSp>
        <p:cxnSp>
          <p:nvCxnSpPr>
            <p:cNvPr id="212" name="Google Shape;212;p26"/>
            <p:cNvCxnSpPr>
              <a:stCxn id="165" idx="6"/>
            </p:cNvCxnSpPr>
            <p:nvPr/>
          </p:nvCxnSpPr>
          <p:spPr>
            <a:xfrm flipH="1" rot="10800000">
              <a:off x="698098" y="3574763"/>
              <a:ext cx="2686800" cy="1335900"/>
            </a:xfrm>
            <a:prstGeom prst="straightConnector1">
              <a:avLst/>
            </a:prstGeom>
            <a:noFill/>
            <a:ln cap="flat" cmpd="sng" w="25400">
              <a:solidFill>
                <a:srgbClr val="7030A0"/>
              </a:solidFill>
              <a:prstDash val="solid"/>
              <a:round/>
              <a:headEnd len="sm" w="sm" type="none"/>
              <a:tailEnd len="sm" w="sm" type="none"/>
            </a:ln>
            <a:effectLst>
              <a:outerShdw blurRad="40000" rotWithShape="0" dir="5400000" dist="20000">
                <a:srgbClr val="000000">
                  <a:alpha val="36470"/>
                </a:srgbClr>
              </a:outerShdw>
            </a:effectLst>
          </p:spPr>
        </p:cxnSp>
        <p:cxnSp>
          <p:nvCxnSpPr>
            <p:cNvPr id="165" name="Google Shape;165;p26"/>
            <p:cNvCxnSpPr>
              <a:stCxn id="165" idx="6"/>
            </p:cNvCxnSpPr>
            <p:nvPr/>
          </p:nvCxnSpPr>
          <p:spPr>
            <a:xfrm flipH="1" rot="10800000">
              <a:off x="698098" y="4465762"/>
              <a:ext cx="2686800" cy="444900"/>
            </a:xfrm>
            <a:prstGeom prst="straightConnector1">
              <a:avLst/>
            </a:prstGeom>
            <a:noFill/>
            <a:ln cap="flat" cmpd="sng" w="25400">
              <a:solidFill>
                <a:srgbClr val="7030A0"/>
              </a:solidFill>
              <a:prstDash val="solid"/>
              <a:round/>
              <a:headEnd len="sm" w="sm" type="none"/>
              <a:tailEnd len="sm" w="sm" type="none"/>
            </a:ln>
            <a:effectLst>
              <a:outerShdw blurRad="40000" rotWithShape="0" dir="5400000" dist="20000">
                <a:srgbClr val="000000">
                  <a:alpha val="36470"/>
                </a:srgbClr>
              </a:outerShdw>
            </a:effectLst>
          </p:spPr>
        </p:cxnSp>
        <p:cxnSp>
          <p:nvCxnSpPr>
            <p:cNvPr id="216" name="Google Shape;216;p26"/>
            <p:cNvCxnSpPr/>
            <p:nvPr/>
          </p:nvCxnSpPr>
          <p:spPr>
            <a:xfrm>
              <a:off x="698098" y="4894540"/>
              <a:ext cx="2686800" cy="445200"/>
            </a:xfrm>
            <a:prstGeom prst="straightConnector1">
              <a:avLst/>
            </a:prstGeom>
            <a:noFill/>
            <a:ln cap="flat" cmpd="sng" w="25400">
              <a:solidFill>
                <a:srgbClr val="003366"/>
              </a:solidFill>
              <a:prstDash val="solid"/>
              <a:round/>
              <a:headEnd len="sm" w="sm" type="none"/>
              <a:tailEnd len="sm" w="sm" type="none"/>
            </a:ln>
            <a:effectLst>
              <a:outerShdw blurRad="40000" rotWithShape="0" dir="5400000" dist="20000">
                <a:srgbClr val="000000">
                  <a:alpha val="36470"/>
                </a:srgbClr>
              </a:outerShdw>
            </a:effectLst>
          </p:spPr>
        </p:cxnSp>
        <p:cxnSp>
          <p:nvCxnSpPr>
            <p:cNvPr id="217" name="Google Shape;217;p26"/>
            <p:cNvCxnSpPr/>
            <p:nvPr/>
          </p:nvCxnSpPr>
          <p:spPr>
            <a:xfrm>
              <a:off x="698098" y="4023209"/>
              <a:ext cx="2686800" cy="1335900"/>
            </a:xfrm>
            <a:prstGeom prst="straightConnector1">
              <a:avLst/>
            </a:prstGeom>
            <a:noFill/>
            <a:ln cap="flat" cmpd="sng" w="25400">
              <a:solidFill>
                <a:srgbClr val="003366"/>
              </a:solidFill>
              <a:prstDash val="solid"/>
              <a:round/>
              <a:headEnd len="sm" w="sm" type="none"/>
              <a:tailEnd len="sm" w="sm" type="none"/>
            </a:ln>
            <a:effectLst>
              <a:outerShdw blurRad="40000" rotWithShape="0" dir="5400000" dist="20000">
                <a:srgbClr val="000000">
                  <a:alpha val="36470"/>
                </a:srgbClr>
              </a:outerShdw>
            </a:effectLst>
          </p:spPr>
        </p:cxnSp>
        <p:cxnSp>
          <p:nvCxnSpPr>
            <p:cNvPr id="218" name="Google Shape;218;p26"/>
            <p:cNvCxnSpPr/>
            <p:nvPr/>
          </p:nvCxnSpPr>
          <p:spPr>
            <a:xfrm>
              <a:off x="704831" y="3142049"/>
              <a:ext cx="2686800" cy="2226600"/>
            </a:xfrm>
            <a:prstGeom prst="straightConnector1">
              <a:avLst/>
            </a:prstGeom>
            <a:noFill/>
            <a:ln cap="flat" cmpd="sng" w="25400">
              <a:solidFill>
                <a:srgbClr val="003366"/>
              </a:solidFill>
              <a:prstDash val="solid"/>
              <a:round/>
              <a:headEnd len="sm" w="sm" type="none"/>
              <a:tailEnd len="sm" w="sm" type="none"/>
            </a:ln>
            <a:effectLst>
              <a:outerShdw blurRad="40000" rotWithShape="0" dir="5400000" dist="20000">
                <a:srgbClr val="000000">
                  <a:alpha val="36470"/>
                </a:srgbClr>
              </a:outerShdw>
            </a:effectLst>
          </p:spPr>
        </p:cxnSp>
      </p:grpSp>
      <p:sp>
        <p:nvSpPr>
          <p:cNvPr id="219" name="Google Shape;219;p26"/>
          <p:cNvSpPr txBox="1"/>
          <p:nvPr/>
        </p:nvSpPr>
        <p:spPr>
          <a:xfrm>
            <a:off x="2231829" y="4010751"/>
            <a:ext cx="850500" cy="165300"/>
          </a:xfrm>
          <a:prstGeom prst="rect">
            <a:avLst/>
          </a:prstGeom>
          <a:noFill/>
          <a:ln>
            <a:noFill/>
          </a:ln>
        </p:spPr>
        <p:txBody>
          <a:bodyPr anchorCtr="0" anchor="t" bIns="0" lIns="0" spcFirstLastPara="1" rIns="0" wrap="square" tIns="0">
            <a:noAutofit/>
          </a:bodyPr>
          <a:lstStyle/>
          <a:p>
            <a:pPr indent="0" lvl="0" marL="0" marR="0" rtl="0" algn="ctr">
              <a:lnSpc>
                <a:spcPct val="108000"/>
              </a:lnSpc>
              <a:spcBef>
                <a:spcPts val="0"/>
              </a:spcBef>
              <a:spcAft>
                <a:spcPts val="0"/>
              </a:spcAft>
              <a:buClr>
                <a:srgbClr val="000000"/>
              </a:buClr>
              <a:buSzPts val="2000"/>
              <a:buFont typeface="Arial"/>
              <a:buNone/>
            </a:pPr>
            <a:r>
              <a:rPr i="0" lang="en" sz="1200" u="none" cap="none" strike="noStrike">
                <a:solidFill>
                  <a:srgbClr val="000000"/>
                </a:solidFill>
                <a:latin typeface="Helvetica Neue"/>
                <a:ea typeface="Helvetica Neue"/>
                <a:cs typeface="Helvetica Neue"/>
                <a:sym typeface="Helvetica Neue"/>
              </a:rPr>
              <a:t>Input Layer</a:t>
            </a:r>
            <a:endParaRPr i="0" sz="1200" u="none" cap="none" strike="noStrike">
              <a:solidFill>
                <a:srgbClr val="000000"/>
              </a:solidFill>
              <a:latin typeface="Helvetica Neue"/>
              <a:ea typeface="Helvetica Neue"/>
              <a:cs typeface="Helvetica Neue"/>
              <a:sym typeface="Helvetica Neue"/>
            </a:endParaRPr>
          </a:p>
        </p:txBody>
      </p:sp>
      <p:sp>
        <p:nvSpPr>
          <p:cNvPr id="220" name="Google Shape;220;p26"/>
          <p:cNvSpPr txBox="1"/>
          <p:nvPr/>
        </p:nvSpPr>
        <p:spPr>
          <a:xfrm>
            <a:off x="5948189" y="3980894"/>
            <a:ext cx="1207800" cy="225300"/>
          </a:xfrm>
          <a:prstGeom prst="rect">
            <a:avLst/>
          </a:prstGeom>
          <a:noFill/>
          <a:ln>
            <a:noFill/>
          </a:ln>
        </p:spPr>
        <p:txBody>
          <a:bodyPr anchorCtr="0" anchor="t" bIns="0" lIns="0" spcFirstLastPara="1" rIns="0" wrap="square" tIns="0">
            <a:noAutofit/>
          </a:bodyPr>
          <a:lstStyle/>
          <a:p>
            <a:pPr indent="0" lvl="0" marL="0" marR="0" rtl="0" algn="ctr">
              <a:lnSpc>
                <a:spcPct val="108000"/>
              </a:lnSpc>
              <a:spcBef>
                <a:spcPts val="0"/>
              </a:spcBef>
              <a:spcAft>
                <a:spcPts val="0"/>
              </a:spcAft>
              <a:buClr>
                <a:srgbClr val="000000"/>
              </a:buClr>
              <a:buSzPts val="2000"/>
              <a:buFont typeface="Arial"/>
              <a:buNone/>
            </a:pPr>
            <a:r>
              <a:rPr i="0" lang="en" sz="1200" u="none" cap="none" strike="noStrike">
                <a:solidFill>
                  <a:srgbClr val="000000"/>
                </a:solidFill>
                <a:latin typeface="Helvetica Neue"/>
                <a:ea typeface="Helvetica Neue"/>
                <a:cs typeface="Helvetica Neue"/>
                <a:sym typeface="Helvetica Neue"/>
              </a:rPr>
              <a:t>Output Layer</a:t>
            </a:r>
            <a:endParaRPr i="0" sz="1200" u="none" cap="none" strike="noStrike">
              <a:solidFill>
                <a:srgbClr val="000000"/>
              </a:solidFill>
              <a:latin typeface="Helvetica Neue"/>
              <a:ea typeface="Helvetica Neue"/>
              <a:cs typeface="Helvetica Neue"/>
              <a:sym typeface="Helvetica Neue"/>
            </a:endParaRPr>
          </a:p>
        </p:txBody>
      </p:sp>
      <p:sp>
        <p:nvSpPr>
          <p:cNvPr id="221" name="Google Shape;221;p26"/>
          <p:cNvSpPr txBox="1"/>
          <p:nvPr/>
        </p:nvSpPr>
        <p:spPr>
          <a:xfrm>
            <a:off x="4089114" y="4003586"/>
            <a:ext cx="1028100" cy="179700"/>
          </a:xfrm>
          <a:prstGeom prst="rect">
            <a:avLst/>
          </a:prstGeom>
          <a:noFill/>
          <a:ln>
            <a:noFill/>
          </a:ln>
        </p:spPr>
        <p:txBody>
          <a:bodyPr anchorCtr="0" anchor="t" bIns="0" lIns="0" spcFirstLastPara="1" rIns="0" wrap="square" tIns="0">
            <a:noAutofit/>
          </a:bodyPr>
          <a:lstStyle/>
          <a:p>
            <a:pPr indent="0" lvl="0" marL="0" marR="0" rtl="0" algn="ctr">
              <a:lnSpc>
                <a:spcPct val="108000"/>
              </a:lnSpc>
              <a:spcBef>
                <a:spcPts val="0"/>
              </a:spcBef>
              <a:spcAft>
                <a:spcPts val="0"/>
              </a:spcAft>
              <a:buClr>
                <a:srgbClr val="000000"/>
              </a:buClr>
              <a:buSzPts val="2000"/>
              <a:buFont typeface="Arial"/>
              <a:buNone/>
            </a:pPr>
            <a:r>
              <a:rPr i="0" lang="en" sz="1200" u="none" cap="none" strike="noStrike">
                <a:solidFill>
                  <a:srgbClr val="000000"/>
                </a:solidFill>
                <a:latin typeface="Helvetica Neue"/>
                <a:ea typeface="Helvetica Neue"/>
                <a:cs typeface="Helvetica Neue"/>
                <a:sym typeface="Helvetica Neue"/>
              </a:rPr>
              <a:t>Hidden Layer</a:t>
            </a:r>
            <a:endParaRPr i="0" sz="12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Initialization techniques</a:t>
            </a:r>
            <a:endParaRPr/>
          </a:p>
        </p:txBody>
      </p:sp>
      <p:sp>
        <p:nvSpPr>
          <p:cNvPr id="227" name="Google Shape;22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Zero initialization</a:t>
            </a:r>
            <a:endParaRPr/>
          </a:p>
          <a:p>
            <a:pPr indent="-342900" lvl="0" marL="457200" rtl="0" algn="l">
              <a:spcBef>
                <a:spcPts val="0"/>
              </a:spcBef>
              <a:spcAft>
                <a:spcPts val="0"/>
              </a:spcAft>
              <a:buSzPts val="1800"/>
              <a:buChar char="●"/>
            </a:pPr>
            <a:r>
              <a:rPr lang="en"/>
              <a:t>Random initialization</a:t>
            </a:r>
            <a:endParaRPr/>
          </a:p>
          <a:p>
            <a:pPr indent="-342900" lvl="0" marL="457200" rtl="0" algn="l">
              <a:spcBef>
                <a:spcPts val="0"/>
              </a:spcBef>
              <a:spcAft>
                <a:spcPts val="0"/>
              </a:spcAft>
              <a:buSzPts val="1800"/>
              <a:buChar char="●"/>
            </a:pPr>
            <a:r>
              <a:rPr lang="en"/>
              <a:t>Xavier</a:t>
            </a:r>
            <a:r>
              <a:rPr lang="en"/>
              <a:t> initialization</a:t>
            </a:r>
            <a:endParaRPr/>
          </a:p>
          <a:p>
            <a:pPr indent="-342900" lvl="0" marL="457200" rtl="0" algn="l">
              <a:spcBef>
                <a:spcPts val="0"/>
              </a:spcBef>
              <a:spcAft>
                <a:spcPts val="0"/>
              </a:spcAft>
              <a:buSzPts val="1800"/>
              <a:buChar char="●"/>
            </a:pPr>
            <a:r>
              <a:rPr lang="en"/>
              <a:t>He initialization</a:t>
            </a:r>
            <a:endParaRPr/>
          </a:p>
          <a:p>
            <a:pPr indent="-342900" lvl="0" marL="457200" rtl="0" algn="l">
              <a:spcBef>
                <a:spcPts val="0"/>
              </a:spcBef>
              <a:spcAft>
                <a:spcPts val="0"/>
              </a:spcAft>
              <a:buSzPts val="1800"/>
              <a:buChar char="●"/>
            </a:pPr>
            <a:r>
              <a:rPr lang="en"/>
              <a:t>Kaiming initialization</a:t>
            </a:r>
            <a:endParaRPr/>
          </a:p>
          <a:p>
            <a:pPr indent="-342900" lvl="0" marL="457200" rtl="0" algn="l">
              <a:spcBef>
                <a:spcPts val="0"/>
              </a:spcBef>
              <a:spcAft>
                <a:spcPts val="0"/>
              </a:spcAft>
              <a:buSzPts val="1800"/>
              <a:buChar char="●"/>
            </a:pPr>
            <a:r>
              <a:rPr lang="en"/>
              <a:t>And many more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31" name="Shape 231"/>
        <p:cNvGrpSpPr/>
        <p:nvPr/>
      </p:nvGrpSpPr>
      <p:grpSpPr>
        <a:xfrm>
          <a:off x="0" y="0"/>
          <a:ext cx="0" cy="0"/>
          <a:chOff x="0" y="0"/>
          <a:chExt cx="0" cy="0"/>
        </a:xfrm>
      </p:grpSpPr>
      <p:sp>
        <p:nvSpPr>
          <p:cNvPr id="232" name="Google Shape;232;p2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65F91"/>
                </a:solidFill>
              </a:rPr>
              <a:t>Regularization</a:t>
            </a:r>
            <a:endParaRPr>
              <a:solidFill>
                <a:srgbClr val="039BE5"/>
              </a:solidFill>
              <a:latin typeface="Helvetica Neue Light"/>
              <a:ea typeface="Helvetica Neue Light"/>
              <a:cs typeface="Helvetica Neue Light"/>
              <a:sym typeface="Helvetica Neue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Batch normalization</a:t>
            </a:r>
            <a:endParaRPr/>
          </a:p>
        </p:txBody>
      </p:sp>
      <p:sp>
        <p:nvSpPr>
          <p:cNvPr id="238" name="Google Shape;23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Improves gradient flow through the network</a:t>
            </a:r>
            <a:endParaRPr/>
          </a:p>
          <a:p>
            <a:pPr indent="-342900" lvl="0" marL="457200" rtl="0" algn="l">
              <a:spcBef>
                <a:spcPts val="0"/>
              </a:spcBef>
              <a:spcAft>
                <a:spcPts val="0"/>
              </a:spcAft>
              <a:buSzPts val="1800"/>
              <a:buChar char="•"/>
            </a:pPr>
            <a:r>
              <a:rPr lang="en"/>
              <a:t>Allows higher learning rates</a:t>
            </a:r>
            <a:endParaRPr/>
          </a:p>
          <a:p>
            <a:pPr indent="-342900" lvl="0" marL="457200" rtl="0" algn="l">
              <a:spcBef>
                <a:spcPts val="0"/>
              </a:spcBef>
              <a:spcAft>
                <a:spcPts val="0"/>
              </a:spcAft>
              <a:buSzPts val="1800"/>
              <a:buChar char="•"/>
            </a:pPr>
            <a:r>
              <a:rPr lang="en"/>
              <a:t>Reduces the strong dependence on initialization</a:t>
            </a:r>
            <a:endParaRPr/>
          </a:p>
          <a:p>
            <a:pPr indent="-342900" lvl="0" marL="457200" rtl="0" algn="l">
              <a:spcBef>
                <a:spcPts val="0"/>
              </a:spcBef>
              <a:spcAft>
                <a:spcPts val="0"/>
              </a:spcAft>
              <a:buSzPts val="1800"/>
              <a:buChar char="•"/>
            </a:pPr>
            <a:r>
              <a:rPr lang="en"/>
              <a:t>Acts as a form of regularization in a funny way, and slightly reduces the need for dropout, maybe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Dropout</a:t>
            </a:r>
            <a:endParaRPr/>
          </a:p>
        </p:txBody>
      </p:sp>
      <p:sp>
        <p:nvSpPr>
          <p:cNvPr id="244" name="Google Shape;244;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Dropout is a regularization method that approximates training a large number of neural networks with different architectures in parallel.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During training, some number of layer outputs are randomly ignored or “dropped out.” This has the effect of making the layer look-like and be treated-like a layer with a different number of nodes and connectivity to the prior layer. In effect, each update to a layer during training is performed with a different “view” of the configured layer.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Dropout</a:t>
            </a:r>
            <a:endParaRPr/>
          </a:p>
        </p:txBody>
      </p:sp>
      <p:pic>
        <p:nvPicPr>
          <p:cNvPr id="250" name="Google Shape;250;p31"/>
          <p:cNvPicPr preferRelativeResize="0"/>
          <p:nvPr/>
        </p:nvPicPr>
        <p:blipFill rotWithShape="1">
          <a:blip r:embed="rId3">
            <a:alphaModFix/>
          </a:blip>
          <a:srcRect b="0" l="0" r="0" t="0"/>
          <a:stretch/>
        </p:blipFill>
        <p:spPr>
          <a:xfrm>
            <a:off x="1863100" y="1288327"/>
            <a:ext cx="5417799" cy="2894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Topics you have covered in week 3 videos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Intro to babysitting and learning process</a:t>
            </a:r>
            <a:endParaRPr/>
          </a:p>
          <a:p>
            <a:pPr indent="-342900" lvl="0" marL="457200" rtl="0" algn="l">
              <a:spcBef>
                <a:spcPts val="0"/>
              </a:spcBef>
              <a:spcAft>
                <a:spcPts val="0"/>
              </a:spcAft>
              <a:buSzPts val="1800"/>
              <a:buChar char="●"/>
            </a:pPr>
            <a:r>
              <a:rPr lang="en"/>
              <a:t>Data preprocessing</a:t>
            </a:r>
            <a:endParaRPr/>
          </a:p>
          <a:p>
            <a:pPr indent="-342900" lvl="0" marL="457200" rtl="0" algn="l">
              <a:spcBef>
                <a:spcPts val="0"/>
              </a:spcBef>
              <a:spcAft>
                <a:spcPts val="0"/>
              </a:spcAft>
              <a:buSzPts val="1800"/>
              <a:buChar char="●"/>
            </a:pPr>
            <a:r>
              <a:rPr lang="en"/>
              <a:t>Data augmentation</a:t>
            </a:r>
            <a:endParaRPr/>
          </a:p>
          <a:p>
            <a:pPr indent="-342900" lvl="0" marL="457200" rtl="0" algn="l">
              <a:spcBef>
                <a:spcPts val="0"/>
              </a:spcBef>
              <a:spcAft>
                <a:spcPts val="0"/>
              </a:spcAft>
              <a:buSzPts val="1800"/>
              <a:buChar char="●"/>
            </a:pPr>
            <a:r>
              <a:rPr lang="en"/>
              <a:t>Weight initialization</a:t>
            </a:r>
            <a:endParaRPr/>
          </a:p>
          <a:p>
            <a:pPr indent="-342900" lvl="0" marL="457200" rtl="0" algn="l">
              <a:spcBef>
                <a:spcPts val="0"/>
              </a:spcBef>
              <a:spcAft>
                <a:spcPts val="0"/>
              </a:spcAft>
              <a:buSzPts val="1800"/>
              <a:buChar char="●"/>
            </a:pPr>
            <a:r>
              <a:rPr lang="en"/>
              <a:t>Regularization</a:t>
            </a:r>
            <a:endParaRPr/>
          </a:p>
          <a:p>
            <a:pPr indent="-317500" lvl="1" marL="914400" rtl="0" algn="l">
              <a:spcBef>
                <a:spcPts val="0"/>
              </a:spcBef>
              <a:spcAft>
                <a:spcPts val="0"/>
              </a:spcAft>
              <a:buSzPts val="1400"/>
              <a:buChar char="○"/>
            </a:pPr>
            <a:r>
              <a:rPr lang="en"/>
              <a:t>Batch normalization</a:t>
            </a:r>
            <a:endParaRPr/>
          </a:p>
          <a:p>
            <a:pPr indent="-317500" lvl="1" marL="914400" rtl="0" algn="l">
              <a:spcBef>
                <a:spcPts val="0"/>
              </a:spcBef>
              <a:spcAft>
                <a:spcPts val="0"/>
              </a:spcAft>
              <a:buSzPts val="1400"/>
              <a:buChar char="○"/>
            </a:pPr>
            <a:r>
              <a:rPr lang="en"/>
              <a:t>Dropout</a:t>
            </a:r>
            <a:endParaRPr/>
          </a:p>
          <a:p>
            <a:pPr indent="-342900" lvl="0" marL="457200" rtl="0" algn="l">
              <a:spcBef>
                <a:spcPts val="0"/>
              </a:spcBef>
              <a:spcAft>
                <a:spcPts val="0"/>
              </a:spcAft>
              <a:buSzPts val="1800"/>
              <a:buChar char="●"/>
            </a:pPr>
            <a:r>
              <a:rPr lang="en"/>
              <a:t>Hands on demo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Dropout: how it works?</a:t>
            </a:r>
            <a:endParaRPr/>
          </a:p>
        </p:txBody>
      </p:sp>
      <p:pic>
        <p:nvPicPr>
          <p:cNvPr id="256" name="Google Shape;256;p32"/>
          <p:cNvPicPr preferRelativeResize="0"/>
          <p:nvPr/>
        </p:nvPicPr>
        <p:blipFill rotWithShape="1">
          <a:blip r:embed="rId3">
            <a:alphaModFix/>
          </a:blip>
          <a:srcRect b="0" l="0" r="0" t="0"/>
          <a:stretch/>
        </p:blipFill>
        <p:spPr>
          <a:xfrm>
            <a:off x="838636" y="1623475"/>
            <a:ext cx="1983198" cy="2268650"/>
          </a:xfrm>
          <a:prstGeom prst="rect">
            <a:avLst/>
          </a:prstGeom>
          <a:noFill/>
          <a:ln>
            <a:noFill/>
          </a:ln>
        </p:spPr>
      </p:pic>
      <p:sp>
        <p:nvSpPr>
          <p:cNvPr id="257" name="Google Shape;257;p32"/>
          <p:cNvSpPr txBox="1"/>
          <p:nvPr/>
        </p:nvSpPr>
        <p:spPr>
          <a:xfrm>
            <a:off x="3011855" y="1636780"/>
            <a:ext cx="4805700" cy="425700"/>
          </a:xfrm>
          <a:prstGeom prst="rect">
            <a:avLst/>
          </a:prstGeom>
          <a:noFill/>
          <a:ln>
            <a:noFill/>
          </a:ln>
        </p:spPr>
        <p:txBody>
          <a:bodyPr anchorCtr="0" anchor="t" bIns="115175" lIns="115175" spcFirstLastPara="1" rIns="115175" wrap="square" tIns="115175">
            <a:noAutofit/>
          </a:bodyPr>
          <a:lstStyle/>
          <a:p>
            <a:pPr indent="0" lvl="0" marL="0" marR="0" rtl="0" algn="l">
              <a:lnSpc>
                <a:spcPct val="100000"/>
              </a:lnSpc>
              <a:spcBef>
                <a:spcPts val="0"/>
              </a:spcBef>
              <a:spcAft>
                <a:spcPts val="0"/>
              </a:spcAft>
              <a:buClr>
                <a:srgbClr val="000000"/>
              </a:buClr>
              <a:buSzPts val="2268"/>
              <a:buFont typeface="Arial"/>
              <a:buNone/>
            </a:pPr>
            <a:r>
              <a:rPr i="0" lang="en" sz="1200" u="none" cap="none" strike="noStrike">
                <a:solidFill>
                  <a:srgbClr val="000000"/>
                </a:solidFill>
                <a:latin typeface="Helvetica Neue"/>
                <a:ea typeface="Helvetica Neue"/>
                <a:cs typeface="Helvetica Neue"/>
                <a:sym typeface="Helvetica Neue"/>
              </a:rPr>
              <a:t>Forces the network to have a redundant representation.</a:t>
            </a:r>
            <a:endParaRPr i="0" sz="1200" u="none" cap="none" strike="noStrike">
              <a:solidFill>
                <a:srgbClr val="000000"/>
              </a:solidFill>
              <a:latin typeface="Helvetica Neue"/>
              <a:ea typeface="Helvetica Neue"/>
              <a:cs typeface="Helvetica Neue"/>
              <a:sym typeface="Helvetica Neue"/>
            </a:endParaRPr>
          </a:p>
        </p:txBody>
      </p:sp>
      <p:sp>
        <p:nvSpPr>
          <p:cNvPr id="258" name="Google Shape;258;p32"/>
          <p:cNvSpPr/>
          <p:nvPr/>
        </p:nvSpPr>
        <p:spPr>
          <a:xfrm>
            <a:off x="3574712" y="2116956"/>
            <a:ext cx="322200" cy="322200"/>
          </a:xfrm>
          <a:prstGeom prst="ellipse">
            <a:avLst/>
          </a:prstGeom>
          <a:solidFill>
            <a:srgbClr val="C8EFFE"/>
          </a:solidFill>
          <a:ln cap="flat" cmpd="sng" w="9525">
            <a:solidFill>
              <a:srgbClr val="00ADEF"/>
            </a:solidFill>
            <a:prstDash val="solid"/>
            <a:round/>
            <a:headEnd len="sm" w="sm" type="none"/>
            <a:tailEnd len="sm" w="sm" type="none"/>
          </a:ln>
        </p:spPr>
        <p:txBody>
          <a:bodyPr anchorCtr="0" anchor="ctr" bIns="115175" lIns="115175" spcFirstLastPara="1" rIns="115175" wrap="square" tIns="115175">
            <a:noAutofit/>
          </a:bodyPr>
          <a:lstStyle/>
          <a:p>
            <a:pPr indent="0" lvl="0" marL="0" marR="0" rtl="0" algn="l">
              <a:lnSpc>
                <a:spcPct val="100000"/>
              </a:lnSpc>
              <a:spcBef>
                <a:spcPts val="0"/>
              </a:spcBef>
              <a:spcAft>
                <a:spcPts val="0"/>
              </a:spcAft>
              <a:buClr>
                <a:srgbClr val="000000"/>
              </a:buClr>
              <a:buSzPts val="2898"/>
              <a:buFont typeface="Arial"/>
              <a:buNone/>
            </a:pPr>
            <a:r>
              <a:t/>
            </a:r>
            <a:endParaRPr b="0" i="0" sz="2898" u="none" cap="none" strike="noStrike">
              <a:solidFill>
                <a:srgbClr val="000000"/>
              </a:solidFill>
              <a:latin typeface="Arial"/>
              <a:ea typeface="Arial"/>
              <a:cs typeface="Arial"/>
              <a:sym typeface="Arial"/>
            </a:endParaRPr>
          </a:p>
        </p:txBody>
      </p:sp>
      <p:sp>
        <p:nvSpPr>
          <p:cNvPr id="259" name="Google Shape;259;p32"/>
          <p:cNvSpPr/>
          <p:nvPr/>
        </p:nvSpPr>
        <p:spPr>
          <a:xfrm>
            <a:off x="3574712" y="2470503"/>
            <a:ext cx="322200" cy="322200"/>
          </a:xfrm>
          <a:prstGeom prst="ellipse">
            <a:avLst/>
          </a:prstGeom>
          <a:solidFill>
            <a:srgbClr val="C8EFFE"/>
          </a:solidFill>
          <a:ln cap="flat" cmpd="sng" w="9525">
            <a:solidFill>
              <a:srgbClr val="00ADEF"/>
            </a:solidFill>
            <a:prstDash val="solid"/>
            <a:round/>
            <a:headEnd len="sm" w="sm" type="none"/>
            <a:tailEnd len="sm" w="sm" type="none"/>
          </a:ln>
        </p:spPr>
        <p:txBody>
          <a:bodyPr anchorCtr="0" anchor="ctr" bIns="115175" lIns="115175" spcFirstLastPara="1" rIns="115175" wrap="square" tIns="115175">
            <a:noAutofit/>
          </a:bodyPr>
          <a:lstStyle/>
          <a:p>
            <a:pPr indent="0" lvl="0" marL="0" marR="0" rtl="0" algn="l">
              <a:lnSpc>
                <a:spcPct val="100000"/>
              </a:lnSpc>
              <a:spcBef>
                <a:spcPts val="0"/>
              </a:spcBef>
              <a:spcAft>
                <a:spcPts val="0"/>
              </a:spcAft>
              <a:buClr>
                <a:srgbClr val="000000"/>
              </a:buClr>
              <a:buSzPts val="2898"/>
              <a:buFont typeface="Arial"/>
              <a:buNone/>
            </a:pPr>
            <a:r>
              <a:t/>
            </a:r>
            <a:endParaRPr b="0" i="0" sz="2898" u="none" cap="none" strike="noStrike">
              <a:solidFill>
                <a:srgbClr val="000000"/>
              </a:solidFill>
              <a:latin typeface="Arial"/>
              <a:ea typeface="Arial"/>
              <a:cs typeface="Arial"/>
              <a:sym typeface="Arial"/>
            </a:endParaRPr>
          </a:p>
        </p:txBody>
      </p:sp>
      <p:sp>
        <p:nvSpPr>
          <p:cNvPr id="260" name="Google Shape;260;p32"/>
          <p:cNvSpPr/>
          <p:nvPr/>
        </p:nvSpPr>
        <p:spPr>
          <a:xfrm>
            <a:off x="3574712" y="2824050"/>
            <a:ext cx="322200" cy="322200"/>
          </a:xfrm>
          <a:prstGeom prst="ellipse">
            <a:avLst/>
          </a:prstGeom>
          <a:solidFill>
            <a:srgbClr val="C8EFFE"/>
          </a:solidFill>
          <a:ln cap="flat" cmpd="sng" w="9525">
            <a:solidFill>
              <a:srgbClr val="00ADEF"/>
            </a:solidFill>
            <a:prstDash val="solid"/>
            <a:round/>
            <a:headEnd len="sm" w="sm" type="none"/>
            <a:tailEnd len="sm" w="sm" type="none"/>
          </a:ln>
        </p:spPr>
        <p:txBody>
          <a:bodyPr anchorCtr="0" anchor="ctr" bIns="115175" lIns="115175" spcFirstLastPara="1" rIns="115175" wrap="square" tIns="115175">
            <a:noAutofit/>
          </a:bodyPr>
          <a:lstStyle/>
          <a:p>
            <a:pPr indent="0" lvl="0" marL="0" marR="0" rtl="0" algn="l">
              <a:lnSpc>
                <a:spcPct val="100000"/>
              </a:lnSpc>
              <a:spcBef>
                <a:spcPts val="0"/>
              </a:spcBef>
              <a:spcAft>
                <a:spcPts val="0"/>
              </a:spcAft>
              <a:buClr>
                <a:srgbClr val="000000"/>
              </a:buClr>
              <a:buSzPts val="2898"/>
              <a:buFont typeface="Arial"/>
              <a:buNone/>
            </a:pPr>
            <a:r>
              <a:t/>
            </a:r>
            <a:endParaRPr b="0" i="0" sz="2898" u="none" cap="none" strike="noStrike">
              <a:solidFill>
                <a:srgbClr val="000000"/>
              </a:solidFill>
              <a:latin typeface="Arial"/>
              <a:ea typeface="Arial"/>
              <a:cs typeface="Arial"/>
              <a:sym typeface="Arial"/>
            </a:endParaRPr>
          </a:p>
        </p:txBody>
      </p:sp>
      <p:sp>
        <p:nvSpPr>
          <p:cNvPr id="261" name="Google Shape;261;p32"/>
          <p:cNvSpPr/>
          <p:nvPr/>
        </p:nvSpPr>
        <p:spPr>
          <a:xfrm>
            <a:off x="3574712" y="3189895"/>
            <a:ext cx="322200" cy="322200"/>
          </a:xfrm>
          <a:prstGeom prst="ellipse">
            <a:avLst/>
          </a:prstGeom>
          <a:solidFill>
            <a:srgbClr val="C8EFFE"/>
          </a:solidFill>
          <a:ln cap="flat" cmpd="sng" w="9525">
            <a:solidFill>
              <a:srgbClr val="00ADEF"/>
            </a:solidFill>
            <a:prstDash val="solid"/>
            <a:round/>
            <a:headEnd len="sm" w="sm" type="none"/>
            <a:tailEnd len="sm" w="sm" type="none"/>
          </a:ln>
        </p:spPr>
        <p:txBody>
          <a:bodyPr anchorCtr="0" anchor="ctr" bIns="115175" lIns="115175" spcFirstLastPara="1" rIns="115175" wrap="square" tIns="115175">
            <a:noAutofit/>
          </a:bodyPr>
          <a:lstStyle/>
          <a:p>
            <a:pPr indent="0" lvl="0" marL="0" marR="0" rtl="0" algn="l">
              <a:lnSpc>
                <a:spcPct val="100000"/>
              </a:lnSpc>
              <a:spcBef>
                <a:spcPts val="0"/>
              </a:spcBef>
              <a:spcAft>
                <a:spcPts val="0"/>
              </a:spcAft>
              <a:buClr>
                <a:srgbClr val="000000"/>
              </a:buClr>
              <a:buSzPts val="2898"/>
              <a:buFont typeface="Arial"/>
              <a:buNone/>
            </a:pPr>
            <a:r>
              <a:t/>
            </a:r>
            <a:endParaRPr b="0" i="0" sz="2898" u="none" cap="none" strike="noStrike">
              <a:solidFill>
                <a:srgbClr val="000000"/>
              </a:solidFill>
              <a:latin typeface="Arial"/>
              <a:ea typeface="Arial"/>
              <a:cs typeface="Arial"/>
              <a:sym typeface="Arial"/>
            </a:endParaRPr>
          </a:p>
        </p:txBody>
      </p:sp>
      <p:sp>
        <p:nvSpPr>
          <p:cNvPr id="262" name="Google Shape;262;p32"/>
          <p:cNvSpPr/>
          <p:nvPr/>
        </p:nvSpPr>
        <p:spPr>
          <a:xfrm>
            <a:off x="3574712" y="3540842"/>
            <a:ext cx="322200" cy="322200"/>
          </a:xfrm>
          <a:prstGeom prst="ellipse">
            <a:avLst/>
          </a:prstGeom>
          <a:solidFill>
            <a:srgbClr val="C8EFFE"/>
          </a:solidFill>
          <a:ln cap="flat" cmpd="sng" w="9525">
            <a:solidFill>
              <a:srgbClr val="00ADEF"/>
            </a:solidFill>
            <a:prstDash val="solid"/>
            <a:round/>
            <a:headEnd len="sm" w="sm" type="none"/>
            <a:tailEnd len="sm" w="sm" type="none"/>
          </a:ln>
        </p:spPr>
        <p:txBody>
          <a:bodyPr anchorCtr="0" anchor="ctr" bIns="115175" lIns="115175" spcFirstLastPara="1" rIns="115175" wrap="square" tIns="115175">
            <a:noAutofit/>
          </a:bodyPr>
          <a:lstStyle/>
          <a:p>
            <a:pPr indent="0" lvl="0" marL="0" marR="0" rtl="0" algn="l">
              <a:lnSpc>
                <a:spcPct val="100000"/>
              </a:lnSpc>
              <a:spcBef>
                <a:spcPts val="0"/>
              </a:spcBef>
              <a:spcAft>
                <a:spcPts val="0"/>
              </a:spcAft>
              <a:buClr>
                <a:srgbClr val="000000"/>
              </a:buClr>
              <a:buSzPts val="2898"/>
              <a:buFont typeface="Arial"/>
              <a:buNone/>
            </a:pPr>
            <a:r>
              <a:t/>
            </a:r>
            <a:endParaRPr b="0" i="0" sz="2898" u="none" cap="none" strike="noStrike">
              <a:solidFill>
                <a:srgbClr val="000000"/>
              </a:solidFill>
              <a:latin typeface="Arial"/>
              <a:ea typeface="Arial"/>
              <a:cs typeface="Arial"/>
              <a:sym typeface="Arial"/>
            </a:endParaRPr>
          </a:p>
        </p:txBody>
      </p:sp>
      <p:cxnSp>
        <p:nvCxnSpPr>
          <p:cNvPr id="263" name="Google Shape;263;p32"/>
          <p:cNvCxnSpPr/>
          <p:nvPr/>
        </p:nvCxnSpPr>
        <p:spPr>
          <a:xfrm>
            <a:off x="3867168" y="2278165"/>
            <a:ext cx="579600" cy="0"/>
          </a:xfrm>
          <a:prstGeom prst="straightConnector1">
            <a:avLst/>
          </a:prstGeom>
          <a:noFill/>
          <a:ln cap="flat" cmpd="sng" w="9525">
            <a:solidFill>
              <a:srgbClr val="00ADEF"/>
            </a:solidFill>
            <a:prstDash val="solid"/>
            <a:round/>
            <a:headEnd len="sm" w="sm" type="none"/>
            <a:tailEnd len="lg" w="lg" type="triangle"/>
          </a:ln>
        </p:spPr>
      </p:cxnSp>
      <p:cxnSp>
        <p:nvCxnSpPr>
          <p:cNvPr id="264" name="Google Shape;264;p32"/>
          <p:cNvCxnSpPr/>
          <p:nvPr/>
        </p:nvCxnSpPr>
        <p:spPr>
          <a:xfrm>
            <a:off x="3897129" y="2631713"/>
            <a:ext cx="579600" cy="0"/>
          </a:xfrm>
          <a:prstGeom prst="straightConnector1">
            <a:avLst/>
          </a:prstGeom>
          <a:noFill/>
          <a:ln cap="flat" cmpd="sng" w="9525">
            <a:solidFill>
              <a:srgbClr val="00ADEF"/>
            </a:solidFill>
            <a:prstDash val="solid"/>
            <a:round/>
            <a:headEnd len="sm" w="sm" type="none"/>
            <a:tailEnd len="lg" w="lg" type="triangle"/>
          </a:ln>
        </p:spPr>
      </p:cxnSp>
      <p:cxnSp>
        <p:nvCxnSpPr>
          <p:cNvPr id="265" name="Google Shape;265;p32"/>
          <p:cNvCxnSpPr/>
          <p:nvPr/>
        </p:nvCxnSpPr>
        <p:spPr>
          <a:xfrm>
            <a:off x="3897129" y="2985260"/>
            <a:ext cx="579600" cy="0"/>
          </a:xfrm>
          <a:prstGeom prst="straightConnector1">
            <a:avLst/>
          </a:prstGeom>
          <a:noFill/>
          <a:ln cap="flat" cmpd="sng" w="9525">
            <a:solidFill>
              <a:srgbClr val="00ADEF"/>
            </a:solidFill>
            <a:prstDash val="solid"/>
            <a:round/>
            <a:headEnd len="sm" w="sm" type="none"/>
            <a:tailEnd len="lg" w="lg" type="triangle"/>
          </a:ln>
        </p:spPr>
      </p:cxnSp>
      <p:cxnSp>
        <p:nvCxnSpPr>
          <p:cNvPr id="266" name="Google Shape;266;p32"/>
          <p:cNvCxnSpPr/>
          <p:nvPr/>
        </p:nvCxnSpPr>
        <p:spPr>
          <a:xfrm>
            <a:off x="3897129" y="3351115"/>
            <a:ext cx="579600" cy="0"/>
          </a:xfrm>
          <a:prstGeom prst="straightConnector1">
            <a:avLst/>
          </a:prstGeom>
          <a:noFill/>
          <a:ln cap="flat" cmpd="sng" w="9525">
            <a:solidFill>
              <a:srgbClr val="00ADEF"/>
            </a:solidFill>
            <a:prstDash val="solid"/>
            <a:round/>
            <a:headEnd len="sm" w="sm" type="none"/>
            <a:tailEnd len="lg" w="lg" type="triangle"/>
          </a:ln>
        </p:spPr>
      </p:cxnSp>
      <p:cxnSp>
        <p:nvCxnSpPr>
          <p:cNvPr id="267" name="Google Shape;267;p32"/>
          <p:cNvCxnSpPr/>
          <p:nvPr/>
        </p:nvCxnSpPr>
        <p:spPr>
          <a:xfrm>
            <a:off x="3897129" y="3702062"/>
            <a:ext cx="579600" cy="0"/>
          </a:xfrm>
          <a:prstGeom prst="straightConnector1">
            <a:avLst/>
          </a:prstGeom>
          <a:noFill/>
          <a:ln cap="flat" cmpd="sng" w="9525">
            <a:solidFill>
              <a:srgbClr val="00ADEF"/>
            </a:solidFill>
            <a:prstDash val="solid"/>
            <a:round/>
            <a:headEnd len="sm" w="sm" type="none"/>
            <a:tailEnd len="lg" w="lg" type="triangle"/>
          </a:ln>
        </p:spPr>
      </p:cxnSp>
      <p:sp>
        <p:nvSpPr>
          <p:cNvPr id="268" name="Google Shape;268;p32"/>
          <p:cNvSpPr txBox="1"/>
          <p:nvPr/>
        </p:nvSpPr>
        <p:spPr>
          <a:xfrm>
            <a:off x="4599405" y="2083391"/>
            <a:ext cx="1082700" cy="230700"/>
          </a:xfrm>
          <a:prstGeom prst="rect">
            <a:avLst/>
          </a:prstGeom>
          <a:noFill/>
          <a:ln>
            <a:noFill/>
          </a:ln>
        </p:spPr>
        <p:txBody>
          <a:bodyPr anchorCtr="0" anchor="t" bIns="115175" lIns="115175" spcFirstLastPara="1" rIns="115175" wrap="square" tIns="115175">
            <a:noAutofit/>
          </a:bodyPr>
          <a:lstStyle/>
          <a:p>
            <a:pPr indent="0" lvl="0" marL="0" marR="0" rtl="0" algn="l">
              <a:lnSpc>
                <a:spcPct val="100000"/>
              </a:lnSpc>
              <a:spcBef>
                <a:spcPts val="0"/>
              </a:spcBef>
              <a:spcAft>
                <a:spcPts val="0"/>
              </a:spcAft>
              <a:buClr>
                <a:srgbClr val="000000"/>
              </a:buClr>
              <a:buSzPts val="2268"/>
              <a:buFont typeface="Arial"/>
              <a:buNone/>
            </a:pPr>
            <a:r>
              <a:rPr i="0" lang="en" sz="1200" u="none" cap="none" strike="noStrike">
                <a:solidFill>
                  <a:srgbClr val="000000"/>
                </a:solidFill>
                <a:latin typeface="Helvetica Neue"/>
                <a:ea typeface="Helvetica Neue"/>
                <a:cs typeface="Helvetica Neue"/>
                <a:sym typeface="Helvetica Neue"/>
              </a:rPr>
              <a:t>has an ear</a:t>
            </a:r>
            <a:endParaRPr i="0" sz="1200" u="none" cap="none" strike="noStrike">
              <a:solidFill>
                <a:srgbClr val="000000"/>
              </a:solidFill>
              <a:latin typeface="Helvetica Neue"/>
              <a:ea typeface="Helvetica Neue"/>
              <a:cs typeface="Helvetica Neue"/>
              <a:sym typeface="Helvetica Neue"/>
            </a:endParaRPr>
          </a:p>
        </p:txBody>
      </p:sp>
      <p:sp>
        <p:nvSpPr>
          <p:cNvPr id="269" name="Google Shape;269;p32"/>
          <p:cNvSpPr txBox="1"/>
          <p:nvPr/>
        </p:nvSpPr>
        <p:spPr>
          <a:xfrm>
            <a:off x="4599405" y="2457909"/>
            <a:ext cx="1082700" cy="230700"/>
          </a:xfrm>
          <a:prstGeom prst="rect">
            <a:avLst/>
          </a:prstGeom>
          <a:noFill/>
          <a:ln>
            <a:noFill/>
          </a:ln>
        </p:spPr>
        <p:txBody>
          <a:bodyPr anchorCtr="0" anchor="t" bIns="115175" lIns="115175" spcFirstLastPara="1" rIns="115175" wrap="square" tIns="115175">
            <a:noAutofit/>
          </a:bodyPr>
          <a:lstStyle/>
          <a:p>
            <a:pPr indent="0" lvl="0" marL="0" marR="0" rtl="0" algn="l">
              <a:lnSpc>
                <a:spcPct val="100000"/>
              </a:lnSpc>
              <a:spcBef>
                <a:spcPts val="0"/>
              </a:spcBef>
              <a:spcAft>
                <a:spcPts val="0"/>
              </a:spcAft>
              <a:buClr>
                <a:srgbClr val="000000"/>
              </a:buClr>
              <a:buSzPts val="2268"/>
              <a:buFont typeface="Arial"/>
              <a:buNone/>
            </a:pPr>
            <a:r>
              <a:rPr i="0" lang="en" sz="1200" u="none" cap="none" strike="noStrike">
                <a:solidFill>
                  <a:srgbClr val="000000"/>
                </a:solidFill>
                <a:latin typeface="Helvetica Neue"/>
                <a:ea typeface="Helvetica Neue"/>
                <a:cs typeface="Helvetica Neue"/>
                <a:sym typeface="Helvetica Neue"/>
              </a:rPr>
              <a:t>has a tail</a:t>
            </a:r>
            <a:endParaRPr i="0" sz="1200" u="none" cap="none" strike="noStrike">
              <a:solidFill>
                <a:srgbClr val="000000"/>
              </a:solidFill>
              <a:latin typeface="Helvetica Neue"/>
              <a:ea typeface="Helvetica Neue"/>
              <a:cs typeface="Helvetica Neue"/>
              <a:sym typeface="Helvetica Neue"/>
            </a:endParaRPr>
          </a:p>
        </p:txBody>
      </p:sp>
      <p:sp>
        <p:nvSpPr>
          <p:cNvPr id="270" name="Google Shape;270;p32"/>
          <p:cNvSpPr txBox="1"/>
          <p:nvPr/>
        </p:nvSpPr>
        <p:spPr>
          <a:xfrm>
            <a:off x="4599405" y="2832427"/>
            <a:ext cx="1421400" cy="230700"/>
          </a:xfrm>
          <a:prstGeom prst="rect">
            <a:avLst/>
          </a:prstGeom>
          <a:noFill/>
          <a:ln>
            <a:noFill/>
          </a:ln>
        </p:spPr>
        <p:txBody>
          <a:bodyPr anchorCtr="0" anchor="t" bIns="115175" lIns="115175" spcFirstLastPara="1" rIns="115175" wrap="square" tIns="115175">
            <a:noAutofit/>
          </a:bodyPr>
          <a:lstStyle/>
          <a:p>
            <a:pPr indent="0" lvl="0" marL="0" marR="0" rtl="0" algn="l">
              <a:lnSpc>
                <a:spcPct val="100000"/>
              </a:lnSpc>
              <a:spcBef>
                <a:spcPts val="0"/>
              </a:spcBef>
              <a:spcAft>
                <a:spcPts val="0"/>
              </a:spcAft>
              <a:buClr>
                <a:srgbClr val="000000"/>
              </a:buClr>
              <a:buSzPts val="2268"/>
              <a:buFont typeface="Arial"/>
              <a:buNone/>
            </a:pPr>
            <a:r>
              <a:rPr i="0" lang="en" sz="1200" u="none" cap="none" strike="noStrike">
                <a:solidFill>
                  <a:srgbClr val="000000"/>
                </a:solidFill>
                <a:latin typeface="Helvetica Neue"/>
                <a:ea typeface="Helvetica Neue"/>
                <a:cs typeface="Helvetica Neue"/>
                <a:sym typeface="Helvetica Neue"/>
              </a:rPr>
              <a:t>is furry</a:t>
            </a:r>
            <a:endParaRPr i="0" sz="1200" u="none" cap="none" strike="noStrike">
              <a:solidFill>
                <a:srgbClr val="000000"/>
              </a:solidFill>
              <a:latin typeface="Helvetica Neue"/>
              <a:ea typeface="Helvetica Neue"/>
              <a:cs typeface="Helvetica Neue"/>
              <a:sym typeface="Helvetica Neue"/>
            </a:endParaRPr>
          </a:p>
        </p:txBody>
      </p:sp>
      <p:sp>
        <p:nvSpPr>
          <p:cNvPr id="271" name="Google Shape;271;p32"/>
          <p:cNvSpPr txBox="1"/>
          <p:nvPr/>
        </p:nvSpPr>
        <p:spPr>
          <a:xfrm>
            <a:off x="4599405" y="3206944"/>
            <a:ext cx="1421400" cy="230700"/>
          </a:xfrm>
          <a:prstGeom prst="rect">
            <a:avLst/>
          </a:prstGeom>
          <a:noFill/>
          <a:ln>
            <a:noFill/>
          </a:ln>
        </p:spPr>
        <p:txBody>
          <a:bodyPr anchorCtr="0" anchor="t" bIns="115175" lIns="115175" spcFirstLastPara="1" rIns="115175" wrap="square" tIns="115175">
            <a:noAutofit/>
          </a:bodyPr>
          <a:lstStyle/>
          <a:p>
            <a:pPr indent="0" lvl="0" marL="0" marR="0" rtl="0" algn="l">
              <a:lnSpc>
                <a:spcPct val="100000"/>
              </a:lnSpc>
              <a:spcBef>
                <a:spcPts val="0"/>
              </a:spcBef>
              <a:spcAft>
                <a:spcPts val="0"/>
              </a:spcAft>
              <a:buClr>
                <a:srgbClr val="000000"/>
              </a:buClr>
              <a:buSzPts val="2268"/>
              <a:buFont typeface="Arial"/>
              <a:buNone/>
            </a:pPr>
            <a:r>
              <a:rPr i="0" lang="en" sz="1200" u="none" cap="none" strike="noStrike">
                <a:solidFill>
                  <a:srgbClr val="000000"/>
                </a:solidFill>
                <a:latin typeface="Helvetica Neue"/>
                <a:ea typeface="Helvetica Neue"/>
                <a:cs typeface="Helvetica Neue"/>
                <a:sym typeface="Helvetica Neue"/>
              </a:rPr>
              <a:t>has claws</a:t>
            </a:r>
            <a:endParaRPr i="0" sz="1200" u="none" cap="none" strike="noStrike">
              <a:solidFill>
                <a:srgbClr val="000000"/>
              </a:solidFill>
              <a:latin typeface="Helvetica Neue"/>
              <a:ea typeface="Helvetica Neue"/>
              <a:cs typeface="Helvetica Neue"/>
              <a:sym typeface="Helvetica Neue"/>
            </a:endParaRPr>
          </a:p>
        </p:txBody>
      </p:sp>
      <p:sp>
        <p:nvSpPr>
          <p:cNvPr id="272" name="Google Shape;272;p32"/>
          <p:cNvSpPr txBox="1"/>
          <p:nvPr/>
        </p:nvSpPr>
        <p:spPr>
          <a:xfrm>
            <a:off x="4599405" y="3519042"/>
            <a:ext cx="1795200" cy="230700"/>
          </a:xfrm>
          <a:prstGeom prst="rect">
            <a:avLst/>
          </a:prstGeom>
          <a:noFill/>
          <a:ln>
            <a:noFill/>
          </a:ln>
        </p:spPr>
        <p:txBody>
          <a:bodyPr anchorCtr="0" anchor="t" bIns="115175" lIns="115175" spcFirstLastPara="1" rIns="115175" wrap="square" tIns="115175">
            <a:noAutofit/>
          </a:bodyPr>
          <a:lstStyle/>
          <a:p>
            <a:pPr indent="0" lvl="0" marL="0" marR="0" rtl="0" algn="l">
              <a:lnSpc>
                <a:spcPct val="100000"/>
              </a:lnSpc>
              <a:spcBef>
                <a:spcPts val="0"/>
              </a:spcBef>
              <a:spcAft>
                <a:spcPts val="0"/>
              </a:spcAft>
              <a:buClr>
                <a:srgbClr val="000000"/>
              </a:buClr>
              <a:buSzPts val="2268"/>
              <a:buFont typeface="Arial"/>
              <a:buNone/>
            </a:pPr>
            <a:r>
              <a:rPr i="0" lang="en" sz="1200" u="none" cap="none" strike="noStrike">
                <a:solidFill>
                  <a:srgbClr val="000000"/>
                </a:solidFill>
                <a:latin typeface="Helvetica Neue"/>
                <a:ea typeface="Helvetica Neue"/>
                <a:cs typeface="Helvetica Neue"/>
                <a:sym typeface="Helvetica Neue"/>
              </a:rPr>
              <a:t>mischievous </a:t>
            </a:r>
            <a:endParaRPr i="0" sz="1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268"/>
              <a:buFont typeface="Arial"/>
              <a:buNone/>
            </a:pPr>
            <a:r>
              <a:rPr i="0" lang="en" sz="1200" u="none" cap="none" strike="noStrike">
                <a:solidFill>
                  <a:srgbClr val="000000"/>
                </a:solidFill>
                <a:latin typeface="Helvetica Neue"/>
                <a:ea typeface="Helvetica Neue"/>
                <a:cs typeface="Helvetica Neue"/>
                <a:sym typeface="Helvetica Neue"/>
              </a:rPr>
              <a:t>look</a:t>
            </a:r>
            <a:endParaRPr i="0" sz="1200" u="none" cap="none" strike="noStrike">
              <a:solidFill>
                <a:srgbClr val="000000"/>
              </a:solidFill>
              <a:latin typeface="Helvetica Neue"/>
              <a:ea typeface="Helvetica Neue"/>
              <a:cs typeface="Helvetica Neue"/>
              <a:sym typeface="Helvetica Neue"/>
            </a:endParaRPr>
          </a:p>
        </p:txBody>
      </p:sp>
      <p:cxnSp>
        <p:nvCxnSpPr>
          <p:cNvPr id="273" name="Google Shape;273;p32"/>
          <p:cNvCxnSpPr/>
          <p:nvPr/>
        </p:nvCxnSpPr>
        <p:spPr>
          <a:xfrm>
            <a:off x="6475580" y="2275708"/>
            <a:ext cx="777900" cy="490500"/>
          </a:xfrm>
          <a:prstGeom prst="straightConnector1">
            <a:avLst/>
          </a:prstGeom>
          <a:noFill/>
          <a:ln cap="flat" cmpd="sng" w="9525">
            <a:solidFill>
              <a:srgbClr val="00ADEF"/>
            </a:solidFill>
            <a:prstDash val="solid"/>
            <a:round/>
            <a:headEnd len="sm" w="sm" type="none"/>
            <a:tailEnd len="lg" w="lg" type="triangle"/>
          </a:ln>
        </p:spPr>
      </p:cxnSp>
      <p:cxnSp>
        <p:nvCxnSpPr>
          <p:cNvPr id="274" name="Google Shape;274;p32"/>
          <p:cNvCxnSpPr/>
          <p:nvPr/>
        </p:nvCxnSpPr>
        <p:spPr>
          <a:xfrm>
            <a:off x="6497226" y="2629288"/>
            <a:ext cx="698400" cy="260100"/>
          </a:xfrm>
          <a:prstGeom prst="straightConnector1">
            <a:avLst/>
          </a:prstGeom>
          <a:noFill/>
          <a:ln cap="flat" cmpd="sng" w="9525">
            <a:solidFill>
              <a:srgbClr val="00ADEF"/>
            </a:solidFill>
            <a:prstDash val="solid"/>
            <a:round/>
            <a:headEnd len="sm" w="sm" type="none"/>
            <a:tailEnd len="lg" w="lg" type="triangle"/>
          </a:ln>
        </p:spPr>
      </p:cxnSp>
      <p:cxnSp>
        <p:nvCxnSpPr>
          <p:cNvPr id="275" name="Google Shape;275;p32"/>
          <p:cNvCxnSpPr/>
          <p:nvPr/>
        </p:nvCxnSpPr>
        <p:spPr>
          <a:xfrm>
            <a:off x="6461143" y="2982890"/>
            <a:ext cx="677100" cy="65100"/>
          </a:xfrm>
          <a:prstGeom prst="straightConnector1">
            <a:avLst/>
          </a:prstGeom>
          <a:noFill/>
          <a:ln cap="flat" cmpd="sng" w="9525">
            <a:solidFill>
              <a:srgbClr val="00ADEF"/>
            </a:solidFill>
            <a:prstDash val="solid"/>
            <a:round/>
            <a:headEnd len="sm" w="sm" type="none"/>
            <a:tailEnd len="lg" w="lg" type="triangle"/>
          </a:ln>
        </p:spPr>
      </p:cxnSp>
      <p:cxnSp>
        <p:nvCxnSpPr>
          <p:cNvPr id="276" name="Google Shape;276;p32"/>
          <p:cNvCxnSpPr/>
          <p:nvPr/>
        </p:nvCxnSpPr>
        <p:spPr>
          <a:xfrm flipH="1" rot="10800000">
            <a:off x="6468351" y="3199702"/>
            <a:ext cx="691200" cy="151200"/>
          </a:xfrm>
          <a:prstGeom prst="straightConnector1">
            <a:avLst/>
          </a:prstGeom>
          <a:noFill/>
          <a:ln cap="flat" cmpd="sng" w="9525">
            <a:solidFill>
              <a:srgbClr val="00ADEF"/>
            </a:solidFill>
            <a:prstDash val="solid"/>
            <a:round/>
            <a:headEnd len="sm" w="sm" type="none"/>
            <a:tailEnd len="lg" w="lg" type="triangle"/>
          </a:ln>
        </p:spPr>
      </p:cxnSp>
      <p:cxnSp>
        <p:nvCxnSpPr>
          <p:cNvPr id="277" name="Google Shape;277;p32"/>
          <p:cNvCxnSpPr/>
          <p:nvPr/>
        </p:nvCxnSpPr>
        <p:spPr>
          <a:xfrm flipH="1" rot="10800000">
            <a:off x="6468351" y="3379591"/>
            <a:ext cx="705900" cy="324900"/>
          </a:xfrm>
          <a:prstGeom prst="straightConnector1">
            <a:avLst/>
          </a:prstGeom>
          <a:noFill/>
          <a:ln cap="flat" cmpd="sng" w="9525">
            <a:solidFill>
              <a:srgbClr val="00ADEF"/>
            </a:solidFill>
            <a:prstDash val="solid"/>
            <a:round/>
            <a:headEnd len="sm" w="sm" type="none"/>
            <a:tailEnd len="lg" w="lg" type="triangle"/>
          </a:ln>
        </p:spPr>
      </p:cxnSp>
      <p:sp>
        <p:nvSpPr>
          <p:cNvPr id="278" name="Google Shape;278;p32"/>
          <p:cNvSpPr txBox="1"/>
          <p:nvPr/>
        </p:nvSpPr>
        <p:spPr>
          <a:xfrm>
            <a:off x="7222664" y="2812664"/>
            <a:ext cx="1082700" cy="230700"/>
          </a:xfrm>
          <a:prstGeom prst="rect">
            <a:avLst/>
          </a:prstGeom>
          <a:noFill/>
          <a:ln>
            <a:noFill/>
          </a:ln>
        </p:spPr>
        <p:txBody>
          <a:bodyPr anchorCtr="0" anchor="t" bIns="115175" lIns="115175" spcFirstLastPara="1" rIns="115175" wrap="square" tIns="115175">
            <a:noAutofit/>
          </a:bodyPr>
          <a:lstStyle/>
          <a:p>
            <a:pPr indent="0" lvl="0" marL="0" marR="0" rtl="0" algn="l">
              <a:lnSpc>
                <a:spcPct val="100000"/>
              </a:lnSpc>
              <a:spcBef>
                <a:spcPts val="0"/>
              </a:spcBef>
              <a:spcAft>
                <a:spcPts val="0"/>
              </a:spcAft>
              <a:buClr>
                <a:srgbClr val="000000"/>
              </a:buClr>
              <a:buSzPts val="2268"/>
              <a:buFont typeface="Arial"/>
              <a:buNone/>
            </a:pPr>
            <a:r>
              <a:rPr i="0" lang="en" sz="1200" u="none" cap="none" strike="noStrike">
                <a:solidFill>
                  <a:srgbClr val="000000"/>
                </a:solidFill>
                <a:latin typeface="Helvetica Neue"/>
                <a:ea typeface="Helvetica Neue"/>
                <a:cs typeface="Helvetica Neue"/>
                <a:sym typeface="Helvetica Neue"/>
              </a:rPr>
              <a:t>cat </a:t>
            </a:r>
            <a:endParaRPr i="0" sz="1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268"/>
              <a:buFont typeface="Arial"/>
              <a:buNone/>
            </a:pPr>
            <a:r>
              <a:rPr i="0" lang="en" sz="1200" u="none" cap="none" strike="noStrike">
                <a:solidFill>
                  <a:srgbClr val="000000"/>
                </a:solidFill>
                <a:latin typeface="Helvetica Neue"/>
                <a:ea typeface="Helvetica Neue"/>
                <a:cs typeface="Helvetica Neue"/>
                <a:sym typeface="Helvetica Neue"/>
              </a:rPr>
              <a:t>score</a:t>
            </a:r>
            <a:endParaRPr i="0" sz="1200" u="none" cap="none" strike="noStrike">
              <a:solidFill>
                <a:srgbClr val="000000"/>
              </a:solidFill>
              <a:latin typeface="Helvetica Neue"/>
              <a:ea typeface="Helvetica Neue"/>
              <a:cs typeface="Helvetica Neue"/>
              <a:sym typeface="Helvetica Neue"/>
            </a:endParaRPr>
          </a:p>
        </p:txBody>
      </p:sp>
      <p:cxnSp>
        <p:nvCxnSpPr>
          <p:cNvPr id="279" name="Google Shape;279;p32"/>
          <p:cNvCxnSpPr/>
          <p:nvPr/>
        </p:nvCxnSpPr>
        <p:spPr>
          <a:xfrm>
            <a:off x="5894539" y="2278165"/>
            <a:ext cx="579600" cy="0"/>
          </a:xfrm>
          <a:prstGeom prst="straightConnector1">
            <a:avLst/>
          </a:prstGeom>
          <a:noFill/>
          <a:ln cap="flat" cmpd="sng" w="9525">
            <a:solidFill>
              <a:srgbClr val="00ADEF"/>
            </a:solidFill>
            <a:prstDash val="solid"/>
            <a:round/>
            <a:headEnd len="sm" w="sm" type="none"/>
            <a:tailEnd len="sm" w="sm" type="none"/>
          </a:ln>
        </p:spPr>
      </p:cxnSp>
      <p:cxnSp>
        <p:nvCxnSpPr>
          <p:cNvPr id="280" name="Google Shape;280;p32"/>
          <p:cNvCxnSpPr/>
          <p:nvPr/>
        </p:nvCxnSpPr>
        <p:spPr>
          <a:xfrm>
            <a:off x="5924499" y="2631713"/>
            <a:ext cx="579600" cy="0"/>
          </a:xfrm>
          <a:prstGeom prst="straightConnector1">
            <a:avLst/>
          </a:prstGeom>
          <a:noFill/>
          <a:ln cap="flat" cmpd="sng" w="9525">
            <a:solidFill>
              <a:srgbClr val="00ADEF"/>
            </a:solidFill>
            <a:prstDash val="solid"/>
            <a:round/>
            <a:headEnd len="sm" w="sm" type="none"/>
            <a:tailEnd len="sm" w="sm" type="none"/>
          </a:ln>
        </p:spPr>
      </p:cxnSp>
      <p:cxnSp>
        <p:nvCxnSpPr>
          <p:cNvPr id="281" name="Google Shape;281;p32"/>
          <p:cNvCxnSpPr/>
          <p:nvPr/>
        </p:nvCxnSpPr>
        <p:spPr>
          <a:xfrm>
            <a:off x="5894539" y="2985260"/>
            <a:ext cx="579600" cy="0"/>
          </a:xfrm>
          <a:prstGeom prst="straightConnector1">
            <a:avLst/>
          </a:prstGeom>
          <a:noFill/>
          <a:ln cap="flat" cmpd="sng" w="9525">
            <a:solidFill>
              <a:srgbClr val="00ADEF"/>
            </a:solidFill>
            <a:prstDash val="solid"/>
            <a:round/>
            <a:headEnd len="sm" w="sm" type="none"/>
            <a:tailEnd len="sm" w="sm" type="none"/>
          </a:ln>
        </p:spPr>
      </p:cxnSp>
      <p:cxnSp>
        <p:nvCxnSpPr>
          <p:cNvPr id="282" name="Google Shape;282;p32"/>
          <p:cNvCxnSpPr/>
          <p:nvPr/>
        </p:nvCxnSpPr>
        <p:spPr>
          <a:xfrm>
            <a:off x="5894539" y="3351115"/>
            <a:ext cx="579600" cy="0"/>
          </a:xfrm>
          <a:prstGeom prst="straightConnector1">
            <a:avLst/>
          </a:prstGeom>
          <a:noFill/>
          <a:ln cap="flat" cmpd="sng" w="9525">
            <a:solidFill>
              <a:srgbClr val="00ADEF"/>
            </a:solidFill>
            <a:prstDash val="solid"/>
            <a:round/>
            <a:headEnd len="sm" w="sm" type="none"/>
            <a:tailEnd len="sm" w="sm" type="none"/>
          </a:ln>
        </p:spPr>
      </p:cxnSp>
      <p:cxnSp>
        <p:nvCxnSpPr>
          <p:cNvPr id="283" name="Google Shape;283;p32"/>
          <p:cNvCxnSpPr/>
          <p:nvPr/>
        </p:nvCxnSpPr>
        <p:spPr>
          <a:xfrm>
            <a:off x="5894539" y="3702062"/>
            <a:ext cx="579600" cy="0"/>
          </a:xfrm>
          <a:prstGeom prst="straightConnector1">
            <a:avLst/>
          </a:prstGeom>
          <a:noFill/>
          <a:ln cap="flat" cmpd="sng" w="9525">
            <a:solidFill>
              <a:srgbClr val="00ADEF"/>
            </a:solidFill>
            <a:prstDash val="solid"/>
            <a:round/>
            <a:headEnd len="sm" w="sm" type="none"/>
            <a:tailEnd len="sm" w="sm" type="none"/>
          </a:ln>
        </p:spPr>
      </p:cxnSp>
      <p:sp>
        <p:nvSpPr>
          <p:cNvPr id="284" name="Google Shape;284;p32"/>
          <p:cNvSpPr txBox="1"/>
          <p:nvPr/>
        </p:nvSpPr>
        <p:spPr>
          <a:xfrm>
            <a:off x="6003363" y="2110945"/>
            <a:ext cx="360600" cy="322200"/>
          </a:xfrm>
          <a:prstGeom prst="rect">
            <a:avLst/>
          </a:prstGeom>
          <a:noFill/>
          <a:ln>
            <a:noFill/>
          </a:ln>
        </p:spPr>
        <p:txBody>
          <a:bodyPr anchorCtr="0" anchor="t" bIns="115175" lIns="115175" spcFirstLastPara="1" rIns="115175" wrap="square" tIns="115175">
            <a:noAutofit/>
          </a:bodyPr>
          <a:lstStyle/>
          <a:p>
            <a:pPr indent="0" lvl="0" marL="0" marR="0" rtl="0" algn="l">
              <a:lnSpc>
                <a:spcPct val="100000"/>
              </a:lnSpc>
              <a:spcBef>
                <a:spcPts val="0"/>
              </a:spcBef>
              <a:spcAft>
                <a:spcPts val="0"/>
              </a:spcAft>
              <a:buClr>
                <a:srgbClr val="000000"/>
              </a:buClr>
              <a:buSzPts val="2268"/>
              <a:buFont typeface="Arial"/>
              <a:buNone/>
            </a:pPr>
            <a:r>
              <a:rPr b="1" i="0" lang="en" sz="1200" u="none" cap="none" strike="noStrike">
                <a:solidFill>
                  <a:srgbClr val="FF0000"/>
                </a:solidFill>
                <a:latin typeface="Helvetica Neue"/>
                <a:ea typeface="Helvetica Neue"/>
                <a:cs typeface="Helvetica Neue"/>
                <a:sym typeface="Helvetica Neue"/>
              </a:rPr>
              <a:t>X</a:t>
            </a:r>
            <a:endParaRPr i="0" sz="1200" u="none" cap="none" strike="noStrike">
              <a:solidFill>
                <a:srgbClr val="000000"/>
              </a:solidFill>
              <a:latin typeface="Helvetica Neue"/>
              <a:ea typeface="Helvetica Neue"/>
              <a:cs typeface="Helvetica Neue"/>
              <a:sym typeface="Helvetica Neue"/>
            </a:endParaRPr>
          </a:p>
        </p:txBody>
      </p:sp>
      <p:sp>
        <p:nvSpPr>
          <p:cNvPr id="285" name="Google Shape;285;p32"/>
          <p:cNvSpPr txBox="1"/>
          <p:nvPr/>
        </p:nvSpPr>
        <p:spPr>
          <a:xfrm>
            <a:off x="6026761" y="2788996"/>
            <a:ext cx="360600" cy="322200"/>
          </a:xfrm>
          <a:prstGeom prst="rect">
            <a:avLst/>
          </a:prstGeom>
          <a:noFill/>
          <a:ln>
            <a:noFill/>
          </a:ln>
        </p:spPr>
        <p:txBody>
          <a:bodyPr anchorCtr="0" anchor="t" bIns="115175" lIns="115175" spcFirstLastPara="1" rIns="115175" wrap="square" tIns="115175">
            <a:noAutofit/>
          </a:bodyPr>
          <a:lstStyle/>
          <a:p>
            <a:pPr indent="0" lvl="0" marL="0" marR="0" rtl="0" algn="l">
              <a:lnSpc>
                <a:spcPct val="100000"/>
              </a:lnSpc>
              <a:spcBef>
                <a:spcPts val="0"/>
              </a:spcBef>
              <a:spcAft>
                <a:spcPts val="0"/>
              </a:spcAft>
              <a:buClr>
                <a:srgbClr val="000000"/>
              </a:buClr>
              <a:buSzPts val="2268"/>
              <a:buFont typeface="Arial"/>
              <a:buNone/>
            </a:pPr>
            <a:r>
              <a:rPr b="1" i="0" lang="en" sz="1200" u="none" cap="none" strike="noStrike">
                <a:solidFill>
                  <a:srgbClr val="FF0000"/>
                </a:solidFill>
                <a:latin typeface="Helvetica Neue"/>
                <a:ea typeface="Helvetica Neue"/>
                <a:cs typeface="Helvetica Neue"/>
                <a:sym typeface="Helvetica Neue"/>
              </a:rPr>
              <a:t>X</a:t>
            </a:r>
            <a:endParaRPr i="0" sz="1200" u="none" cap="none" strike="noStrike">
              <a:solidFill>
                <a:srgbClr val="000000"/>
              </a:solidFill>
              <a:latin typeface="Helvetica Neue"/>
              <a:ea typeface="Helvetica Neue"/>
              <a:cs typeface="Helvetica Neue"/>
              <a:sym typeface="Helvetica Neue"/>
            </a:endParaRPr>
          </a:p>
        </p:txBody>
      </p:sp>
      <p:sp>
        <p:nvSpPr>
          <p:cNvPr id="286" name="Google Shape;286;p32"/>
          <p:cNvSpPr txBox="1"/>
          <p:nvPr/>
        </p:nvSpPr>
        <p:spPr>
          <a:xfrm>
            <a:off x="6033978" y="3513307"/>
            <a:ext cx="360600" cy="322200"/>
          </a:xfrm>
          <a:prstGeom prst="rect">
            <a:avLst/>
          </a:prstGeom>
          <a:noFill/>
          <a:ln>
            <a:noFill/>
          </a:ln>
        </p:spPr>
        <p:txBody>
          <a:bodyPr anchorCtr="0" anchor="t" bIns="115175" lIns="115175" spcFirstLastPara="1" rIns="115175" wrap="square" tIns="115175">
            <a:noAutofit/>
          </a:bodyPr>
          <a:lstStyle/>
          <a:p>
            <a:pPr indent="0" lvl="0" marL="0" marR="0" rtl="0" algn="l">
              <a:lnSpc>
                <a:spcPct val="100000"/>
              </a:lnSpc>
              <a:spcBef>
                <a:spcPts val="0"/>
              </a:spcBef>
              <a:spcAft>
                <a:spcPts val="0"/>
              </a:spcAft>
              <a:buClr>
                <a:srgbClr val="000000"/>
              </a:buClr>
              <a:buSzPts val="2268"/>
              <a:buFont typeface="Arial"/>
              <a:buNone/>
            </a:pPr>
            <a:r>
              <a:rPr b="1" i="0" lang="en" sz="1200" u="none" cap="none" strike="noStrike">
                <a:solidFill>
                  <a:srgbClr val="FF0000"/>
                </a:solidFill>
                <a:latin typeface="Helvetica Neue"/>
                <a:ea typeface="Helvetica Neue"/>
                <a:cs typeface="Helvetica Neue"/>
                <a:sym typeface="Helvetica Neue"/>
              </a:rPr>
              <a:t>X</a:t>
            </a:r>
            <a:endParaRPr i="0" sz="12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Dropout</a:t>
            </a:r>
            <a:endParaRPr/>
          </a:p>
        </p:txBody>
      </p:sp>
      <p:sp>
        <p:nvSpPr>
          <p:cNvPr id="292" name="Google Shape;292;p33"/>
          <p:cNvSpPr txBox="1"/>
          <p:nvPr/>
        </p:nvSpPr>
        <p:spPr>
          <a:xfrm>
            <a:off x="4009066" y="1599112"/>
            <a:ext cx="4544700" cy="2477400"/>
          </a:xfrm>
          <a:prstGeom prst="rect">
            <a:avLst/>
          </a:prstGeom>
          <a:noFill/>
          <a:ln>
            <a:noFill/>
          </a:ln>
        </p:spPr>
        <p:txBody>
          <a:bodyPr anchorCtr="0" anchor="t" bIns="115175" lIns="115175" spcFirstLastPara="1" rIns="115175" wrap="square" tIns="115175">
            <a:noAutofit/>
          </a:bodyPr>
          <a:lstStyle/>
          <a:p>
            <a:pPr indent="0" lvl="0" marL="0" marR="0" rtl="0" algn="l">
              <a:lnSpc>
                <a:spcPct val="100000"/>
              </a:lnSpc>
              <a:spcBef>
                <a:spcPts val="0"/>
              </a:spcBef>
              <a:spcAft>
                <a:spcPts val="0"/>
              </a:spcAft>
              <a:buClr>
                <a:srgbClr val="000000"/>
              </a:buClr>
              <a:buSzPts val="2400"/>
              <a:buFont typeface="Arial"/>
              <a:buNone/>
            </a:pPr>
            <a:r>
              <a:rPr i="0" lang="en" sz="1800" u="none" cap="none" strike="noStrike">
                <a:solidFill>
                  <a:srgbClr val="000000"/>
                </a:solidFill>
                <a:latin typeface="Helvetica Neue"/>
                <a:ea typeface="Helvetica Neue"/>
                <a:cs typeface="Helvetica Neue"/>
                <a:sym typeface="Helvetica Neue"/>
              </a:rPr>
              <a:t>Another interpretation:</a:t>
            </a:r>
            <a:endParaRPr i="0" sz="18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400"/>
              <a:buFont typeface="Arial"/>
              <a:buNone/>
            </a:pPr>
            <a:r>
              <a:t/>
            </a:r>
            <a:endParaRPr i="0" sz="18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400"/>
              <a:buFont typeface="Arial"/>
              <a:buNone/>
            </a:pPr>
            <a:r>
              <a:rPr i="0" lang="en" sz="1800" u="none" cap="none" strike="noStrike">
                <a:solidFill>
                  <a:srgbClr val="000000"/>
                </a:solidFill>
                <a:latin typeface="Helvetica Neue"/>
                <a:ea typeface="Helvetica Neue"/>
                <a:cs typeface="Helvetica Neue"/>
                <a:sym typeface="Helvetica Neue"/>
              </a:rPr>
              <a:t>Dropout is training a large ensemble of models (that share parameters).</a:t>
            </a:r>
            <a:endParaRPr i="0" sz="18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400"/>
              <a:buFont typeface="Arial"/>
              <a:buNone/>
            </a:pPr>
            <a:r>
              <a:t/>
            </a:r>
            <a:endParaRPr i="0" sz="18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400"/>
              <a:buFont typeface="Arial"/>
              <a:buNone/>
            </a:pPr>
            <a:r>
              <a:rPr i="0" lang="en" sz="1800" u="none" cap="none" strike="noStrike">
                <a:solidFill>
                  <a:srgbClr val="000000"/>
                </a:solidFill>
                <a:latin typeface="Helvetica Neue"/>
                <a:ea typeface="Helvetica Neue"/>
                <a:cs typeface="Helvetica Neue"/>
                <a:sym typeface="Helvetica Neue"/>
              </a:rPr>
              <a:t>Each binary mask is one model, gets trained on only ~one batch.</a:t>
            </a:r>
            <a:endParaRPr i="0" sz="1800" u="none" cap="none" strike="noStrike">
              <a:solidFill>
                <a:srgbClr val="000000"/>
              </a:solidFill>
              <a:latin typeface="Helvetica Neue"/>
              <a:ea typeface="Helvetica Neue"/>
              <a:cs typeface="Helvetica Neue"/>
              <a:sym typeface="Helvetica Neue"/>
            </a:endParaRPr>
          </a:p>
        </p:txBody>
      </p:sp>
      <p:pic>
        <p:nvPicPr>
          <p:cNvPr id="293" name="Google Shape;293;p33"/>
          <p:cNvPicPr preferRelativeResize="0"/>
          <p:nvPr/>
        </p:nvPicPr>
        <p:blipFill rotWithShape="1">
          <a:blip r:embed="rId3">
            <a:alphaModFix/>
          </a:blip>
          <a:srcRect b="0" l="0" r="0" t="0"/>
          <a:stretch/>
        </p:blipFill>
        <p:spPr>
          <a:xfrm>
            <a:off x="1199834" y="1596608"/>
            <a:ext cx="2102766" cy="2405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65F91"/>
                </a:solidFill>
              </a:rPr>
              <a:t>Summary</a:t>
            </a:r>
            <a:endParaRPr>
              <a:solidFill>
                <a:srgbClr val="039BE5"/>
              </a:solidFill>
              <a:latin typeface="Helvetica Neue Light"/>
              <a:ea typeface="Helvetica Neue Light"/>
              <a:cs typeface="Helvetica Neue Light"/>
              <a:sym typeface="Helvetica Neue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learned about...</a:t>
            </a:r>
            <a:endParaRPr/>
          </a:p>
        </p:txBody>
      </p:sp>
      <p:sp>
        <p:nvSpPr>
          <p:cNvPr id="304" name="Google Shape;304;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Data preprocessing</a:t>
            </a:r>
            <a:endParaRPr/>
          </a:p>
          <a:p>
            <a:pPr indent="-342900" lvl="0" marL="457200" rtl="0" algn="l">
              <a:spcBef>
                <a:spcPts val="0"/>
              </a:spcBef>
              <a:spcAft>
                <a:spcPts val="0"/>
              </a:spcAft>
              <a:buSzPts val="1800"/>
              <a:buChar char="●"/>
            </a:pPr>
            <a:r>
              <a:rPr lang="en"/>
              <a:t>Data augmentation</a:t>
            </a:r>
            <a:endParaRPr/>
          </a:p>
          <a:p>
            <a:pPr indent="-342900" lvl="0" marL="457200" rtl="0" algn="l">
              <a:spcBef>
                <a:spcPts val="0"/>
              </a:spcBef>
              <a:spcAft>
                <a:spcPts val="0"/>
              </a:spcAft>
              <a:buSzPts val="1800"/>
              <a:buChar char="●"/>
            </a:pPr>
            <a:r>
              <a:rPr lang="en"/>
              <a:t>Weight initialization</a:t>
            </a:r>
            <a:endParaRPr/>
          </a:p>
          <a:p>
            <a:pPr indent="-342900" lvl="0" marL="457200" rtl="0" algn="l">
              <a:spcBef>
                <a:spcPts val="0"/>
              </a:spcBef>
              <a:spcAft>
                <a:spcPts val="0"/>
              </a:spcAft>
              <a:buSzPts val="1800"/>
              <a:buChar char="●"/>
            </a:pPr>
            <a:r>
              <a:rPr lang="en"/>
              <a:t>Batch normalization</a:t>
            </a:r>
            <a:endParaRPr/>
          </a:p>
          <a:p>
            <a:pPr indent="-342900" lvl="0" marL="457200" rtl="0" algn="l">
              <a:spcBef>
                <a:spcPts val="0"/>
              </a:spcBef>
              <a:spcAft>
                <a:spcPts val="0"/>
              </a:spcAft>
              <a:buSzPts val="1800"/>
              <a:buChar char="●"/>
            </a:pPr>
            <a:r>
              <a:rPr lang="en"/>
              <a:t>Dropout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3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365F91"/>
                </a:solidFill>
              </a:rPr>
              <a:t>Thank</a:t>
            </a:r>
            <a:r>
              <a:rPr lang="en"/>
              <a:t> </a:t>
            </a:r>
            <a:r>
              <a:rPr lang="en">
                <a:solidFill>
                  <a:srgbClr val="039BE5"/>
                </a:solidFill>
                <a:latin typeface="Helvetica Neue Light"/>
                <a:ea typeface="Helvetica Neue Light"/>
                <a:cs typeface="Helvetica Neue Light"/>
                <a:sym typeface="Helvetica Neue Light"/>
              </a:rPr>
              <a:t>you!</a:t>
            </a:r>
            <a:r>
              <a:rPr lang="en"/>
              <a:t> </a:t>
            </a:r>
            <a:r>
              <a:rPr lang="en">
                <a:solidFill>
                  <a:srgbClr val="999999"/>
                </a:solidFill>
                <a:latin typeface="Helvetica Neue Light"/>
                <a:ea typeface="Helvetica Neue Light"/>
                <a:cs typeface="Helvetica Neue Light"/>
                <a:sym typeface="Helvetica Neue Light"/>
              </a:rPr>
              <a:t>:)</a:t>
            </a:r>
            <a:endParaRPr>
              <a:solidFill>
                <a:srgbClr val="999999"/>
              </a:solidFill>
              <a:latin typeface="Helvetica Neue Light"/>
              <a:ea typeface="Helvetica Neue Light"/>
              <a:cs typeface="Helvetica Neue Light"/>
              <a:sym typeface="Helvetica Neue Light"/>
            </a:endParaRPr>
          </a:p>
        </p:txBody>
      </p:sp>
      <p:sp>
        <p:nvSpPr>
          <p:cNvPr id="310" name="Google Shape;310;p3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Questions are always welcome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Session agenda</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Data preprocessing</a:t>
            </a:r>
            <a:endParaRPr/>
          </a:p>
          <a:p>
            <a:pPr indent="-342900" lvl="0" marL="457200" rtl="0" algn="l">
              <a:spcBef>
                <a:spcPts val="0"/>
              </a:spcBef>
              <a:spcAft>
                <a:spcPts val="0"/>
              </a:spcAft>
              <a:buSzPts val="1800"/>
              <a:buChar char="●"/>
            </a:pPr>
            <a:r>
              <a:rPr lang="en"/>
              <a:t>Data augmentation</a:t>
            </a:r>
            <a:endParaRPr/>
          </a:p>
          <a:p>
            <a:pPr indent="-342900" lvl="0" marL="457200" rtl="0" algn="l">
              <a:spcBef>
                <a:spcPts val="0"/>
              </a:spcBef>
              <a:spcAft>
                <a:spcPts val="0"/>
              </a:spcAft>
              <a:buSzPts val="1800"/>
              <a:buChar char="●"/>
            </a:pPr>
            <a:r>
              <a:rPr lang="en"/>
              <a:t>Weight initialization</a:t>
            </a:r>
            <a:endParaRPr/>
          </a:p>
          <a:p>
            <a:pPr indent="-342900" lvl="0" marL="457200" rtl="0" algn="l">
              <a:spcBef>
                <a:spcPts val="0"/>
              </a:spcBef>
              <a:spcAft>
                <a:spcPts val="0"/>
              </a:spcAft>
              <a:buSzPts val="1800"/>
              <a:buChar char="●"/>
            </a:pPr>
            <a:r>
              <a:rPr lang="en"/>
              <a:t>Regularization</a:t>
            </a:r>
            <a:endParaRPr/>
          </a:p>
          <a:p>
            <a:pPr indent="-342900" lvl="0" marL="457200" rtl="0" algn="l">
              <a:spcBef>
                <a:spcPts val="0"/>
              </a:spcBef>
              <a:spcAft>
                <a:spcPts val="0"/>
              </a:spcAft>
              <a:buSzPts val="1800"/>
              <a:buChar char="●"/>
            </a:pPr>
            <a:r>
              <a:rPr lang="en"/>
              <a:t>Case study</a:t>
            </a:r>
            <a:endParaRPr/>
          </a:p>
          <a:p>
            <a:pPr indent="-342900" lvl="0" marL="457200" rtl="0" algn="l">
              <a:spcBef>
                <a:spcPts val="0"/>
              </a:spcBef>
              <a:spcAft>
                <a:spcPts val="0"/>
              </a:spcAft>
              <a:buSzPts val="1800"/>
              <a:buChar char="●"/>
            </a:pPr>
            <a:r>
              <a:rPr lang="en"/>
              <a:t>Questions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65F91"/>
                </a:solidFill>
              </a:rPr>
              <a:t>Data</a:t>
            </a:r>
            <a:r>
              <a:rPr lang="en"/>
              <a:t> </a:t>
            </a:r>
            <a:r>
              <a:rPr lang="en">
                <a:solidFill>
                  <a:srgbClr val="039BE5"/>
                </a:solidFill>
                <a:latin typeface="Helvetica Neue Light"/>
                <a:ea typeface="Helvetica Neue Light"/>
                <a:cs typeface="Helvetica Neue Light"/>
                <a:sym typeface="Helvetica Neue Light"/>
              </a:rPr>
              <a:t>preprocessing</a:t>
            </a:r>
            <a:endParaRPr>
              <a:solidFill>
                <a:srgbClr val="039BE5"/>
              </a:solidFill>
              <a:latin typeface="Helvetica Neue Light"/>
              <a:ea typeface="Helvetica Neue Light"/>
              <a:cs typeface="Helvetica Neue Light"/>
              <a:sym typeface="Helvetica Neue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pic>
        <p:nvPicPr>
          <p:cNvPr id="79" name="Google Shape;79;p17"/>
          <p:cNvPicPr preferRelativeResize="0"/>
          <p:nvPr/>
        </p:nvPicPr>
        <p:blipFill rotWithShape="1">
          <a:blip r:embed="rId3">
            <a:alphaModFix/>
          </a:blip>
          <a:srcRect b="0" l="0" r="0" t="0"/>
          <a:stretch/>
        </p:blipFill>
        <p:spPr>
          <a:xfrm>
            <a:off x="1468450" y="1520625"/>
            <a:ext cx="6207099" cy="2137275"/>
          </a:xfrm>
          <a:prstGeom prst="rect">
            <a:avLst/>
          </a:prstGeom>
          <a:noFill/>
          <a:ln>
            <a:noFill/>
          </a:ln>
        </p:spPr>
      </p:pic>
      <p:sp>
        <p:nvSpPr>
          <p:cNvPr id="80" name="Google Shape;80;p17"/>
          <p:cNvSpPr txBox="1"/>
          <p:nvPr/>
        </p:nvSpPr>
        <p:spPr>
          <a:xfrm>
            <a:off x="4010050" y="3753450"/>
            <a:ext cx="1380300" cy="50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Helvetica Neue"/>
                <a:ea typeface="Helvetica Neue"/>
                <a:cs typeface="Helvetica Neue"/>
                <a:sym typeface="Helvetica Neue"/>
              </a:rPr>
              <a:t>Mean subtract</a:t>
            </a:r>
            <a:endParaRPr>
              <a:latin typeface="Helvetica Neue"/>
              <a:ea typeface="Helvetica Neue"/>
              <a:cs typeface="Helvetica Neue"/>
              <a:sym typeface="Helvetica Neue"/>
            </a:endParaRPr>
          </a:p>
        </p:txBody>
      </p:sp>
      <p:sp>
        <p:nvSpPr>
          <p:cNvPr id="81" name="Google Shape;81;p17"/>
          <p:cNvSpPr txBox="1"/>
          <p:nvPr/>
        </p:nvSpPr>
        <p:spPr>
          <a:xfrm>
            <a:off x="5837325" y="3753450"/>
            <a:ext cx="1734600" cy="50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Helvetica Neue"/>
                <a:ea typeface="Helvetica Neue"/>
                <a:cs typeface="Helvetica Neue"/>
                <a:sym typeface="Helvetica Neue"/>
              </a:rPr>
              <a:t>Divide by standard </a:t>
            </a:r>
            <a:r>
              <a:rPr lang="en">
                <a:latin typeface="Helvetica Neue"/>
                <a:ea typeface="Helvetica Neue"/>
                <a:cs typeface="Helvetica Neue"/>
                <a:sym typeface="Helvetica Neue"/>
              </a:rPr>
              <a:t>deviation</a:t>
            </a:r>
            <a:endParaRPr>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cxnSp>
        <p:nvCxnSpPr>
          <p:cNvPr id="87" name="Google Shape;87;p18"/>
          <p:cNvCxnSpPr/>
          <p:nvPr/>
        </p:nvCxnSpPr>
        <p:spPr>
          <a:xfrm>
            <a:off x="5841298" y="2654065"/>
            <a:ext cx="131700" cy="0"/>
          </a:xfrm>
          <a:prstGeom prst="straightConnector1">
            <a:avLst/>
          </a:prstGeom>
          <a:noFill/>
          <a:ln cap="flat" cmpd="sng" w="9525">
            <a:solidFill>
              <a:srgbClr val="0A82FE"/>
            </a:solidFill>
            <a:prstDash val="solid"/>
            <a:round/>
            <a:headEnd len="sm" w="sm" type="none"/>
            <a:tailEnd len="med" w="med" type="triangle"/>
          </a:ln>
        </p:spPr>
      </p:cxnSp>
      <p:cxnSp>
        <p:nvCxnSpPr>
          <p:cNvPr id="88" name="Google Shape;88;p18"/>
          <p:cNvCxnSpPr/>
          <p:nvPr/>
        </p:nvCxnSpPr>
        <p:spPr>
          <a:xfrm>
            <a:off x="3127624" y="2662346"/>
            <a:ext cx="131700" cy="0"/>
          </a:xfrm>
          <a:prstGeom prst="straightConnector1">
            <a:avLst/>
          </a:prstGeom>
          <a:noFill/>
          <a:ln cap="flat" cmpd="sng" w="9525">
            <a:solidFill>
              <a:srgbClr val="0A82FE"/>
            </a:solidFill>
            <a:prstDash val="solid"/>
            <a:round/>
            <a:headEnd len="sm" w="sm" type="none"/>
            <a:tailEnd len="med" w="med" type="triangle"/>
          </a:ln>
        </p:spPr>
      </p:cxnSp>
      <p:sp>
        <p:nvSpPr>
          <p:cNvPr id="89" name="Google Shape;89;p18"/>
          <p:cNvSpPr txBox="1"/>
          <p:nvPr/>
        </p:nvSpPr>
        <p:spPr>
          <a:xfrm>
            <a:off x="3784303" y="3663087"/>
            <a:ext cx="1596300" cy="202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200" u="none" cap="none" strike="noStrike">
                <a:solidFill>
                  <a:srgbClr val="000000"/>
                </a:solidFill>
                <a:latin typeface="Arial"/>
                <a:ea typeface="Arial"/>
                <a:cs typeface="Arial"/>
                <a:sym typeface="Arial"/>
              </a:rPr>
              <a:t>data has diagonal covariance matrix</a:t>
            </a:r>
            <a:endParaRPr b="0" i="0" sz="1200" u="none" cap="none" strike="noStrike">
              <a:solidFill>
                <a:srgbClr val="000000"/>
              </a:solidFill>
              <a:latin typeface="Arial"/>
              <a:ea typeface="Arial"/>
              <a:cs typeface="Arial"/>
              <a:sym typeface="Arial"/>
            </a:endParaRPr>
          </a:p>
        </p:txBody>
      </p:sp>
      <p:sp>
        <p:nvSpPr>
          <p:cNvPr id="90" name="Google Shape;90;p18"/>
          <p:cNvSpPr txBox="1"/>
          <p:nvPr/>
        </p:nvSpPr>
        <p:spPr>
          <a:xfrm>
            <a:off x="6216380" y="3631623"/>
            <a:ext cx="2128800" cy="26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200" u="none" cap="none" strike="noStrike">
                <a:solidFill>
                  <a:srgbClr val="000000"/>
                </a:solidFill>
                <a:latin typeface="Arial"/>
                <a:ea typeface="Arial"/>
                <a:cs typeface="Arial"/>
                <a:sym typeface="Arial"/>
              </a:rPr>
              <a:t>covariance matrix is the identity matrix</a:t>
            </a:r>
            <a:endParaRPr b="0" i="0" sz="1200" u="none" cap="none" strike="noStrike">
              <a:solidFill>
                <a:srgbClr val="000000"/>
              </a:solidFill>
              <a:latin typeface="Arial"/>
              <a:ea typeface="Arial"/>
              <a:cs typeface="Arial"/>
              <a:sym typeface="Arial"/>
            </a:endParaRPr>
          </a:p>
        </p:txBody>
      </p:sp>
      <p:grpSp>
        <p:nvGrpSpPr>
          <p:cNvPr id="91" name="Google Shape;91;p18"/>
          <p:cNvGrpSpPr/>
          <p:nvPr/>
        </p:nvGrpSpPr>
        <p:grpSpPr>
          <a:xfrm>
            <a:off x="573098" y="1806859"/>
            <a:ext cx="7997803" cy="1652157"/>
            <a:chOff x="218274" y="1642033"/>
            <a:chExt cx="10987503" cy="2269759"/>
          </a:xfrm>
        </p:grpSpPr>
        <p:pic>
          <p:nvPicPr>
            <p:cNvPr id="92" name="Google Shape;92;p18"/>
            <p:cNvPicPr preferRelativeResize="0"/>
            <p:nvPr/>
          </p:nvPicPr>
          <p:blipFill rotWithShape="1">
            <a:blip r:embed="rId3">
              <a:alphaModFix/>
            </a:blip>
            <a:srcRect b="10710" l="15478" r="36691" t="34811"/>
            <a:stretch/>
          </p:blipFill>
          <p:spPr>
            <a:xfrm>
              <a:off x="7661222" y="1642033"/>
              <a:ext cx="3544555" cy="2269759"/>
            </a:xfrm>
            <a:prstGeom prst="rect">
              <a:avLst/>
            </a:prstGeom>
            <a:noFill/>
            <a:ln cap="flat" cmpd="sng" w="19050">
              <a:solidFill>
                <a:srgbClr val="AFAFAF"/>
              </a:solidFill>
              <a:prstDash val="solid"/>
              <a:round/>
              <a:headEnd len="sm" w="sm" type="none"/>
              <a:tailEnd len="sm" w="sm" type="none"/>
            </a:ln>
          </p:spPr>
        </p:pic>
        <p:pic>
          <p:nvPicPr>
            <p:cNvPr id="93" name="Google Shape;93;p18"/>
            <p:cNvPicPr preferRelativeResize="0"/>
            <p:nvPr/>
          </p:nvPicPr>
          <p:blipFill rotWithShape="1">
            <a:blip r:embed="rId4">
              <a:alphaModFix/>
            </a:blip>
            <a:srcRect b="9964" l="15478" r="36691" t="35557"/>
            <a:stretch/>
          </p:blipFill>
          <p:spPr>
            <a:xfrm>
              <a:off x="3935861" y="1642033"/>
              <a:ext cx="3544555" cy="2269759"/>
            </a:xfrm>
            <a:prstGeom prst="rect">
              <a:avLst/>
            </a:prstGeom>
            <a:noFill/>
            <a:ln cap="flat" cmpd="sng" w="19050">
              <a:solidFill>
                <a:srgbClr val="AFAFAF"/>
              </a:solidFill>
              <a:prstDash val="solid"/>
              <a:round/>
              <a:headEnd len="sm" w="sm" type="none"/>
              <a:tailEnd len="sm" w="sm" type="none"/>
            </a:ln>
          </p:spPr>
        </p:pic>
        <p:pic>
          <p:nvPicPr>
            <p:cNvPr id="94" name="Google Shape;94;p18"/>
            <p:cNvPicPr preferRelativeResize="0"/>
            <p:nvPr/>
          </p:nvPicPr>
          <p:blipFill rotWithShape="1">
            <a:blip r:embed="rId5">
              <a:alphaModFix/>
            </a:blip>
            <a:srcRect b="9402" l="15478" r="36793" t="36118"/>
            <a:stretch/>
          </p:blipFill>
          <p:spPr>
            <a:xfrm>
              <a:off x="218274" y="1642033"/>
              <a:ext cx="3536779" cy="2269759"/>
            </a:xfrm>
            <a:prstGeom prst="rect">
              <a:avLst/>
            </a:prstGeom>
            <a:noFill/>
            <a:ln cap="flat" cmpd="sng" w="19050">
              <a:solidFill>
                <a:srgbClr val="AFAFAF"/>
              </a:solidFill>
              <a:prstDash val="solid"/>
              <a:round/>
              <a:headEnd len="sm" w="sm" type="none"/>
              <a:tailEnd len="sm" w="sm" type="none"/>
            </a:ln>
          </p:spPr>
        </p:pic>
      </p:grpSp>
      <p:sp>
        <p:nvSpPr>
          <p:cNvPr id="95" name="Google Shape;95;p18"/>
          <p:cNvSpPr txBox="1"/>
          <p:nvPr/>
        </p:nvSpPr>
        <p:spPr>
          <a:xfrm>
            <a:off x="1088925" y="1449775"/>
            <a:ext cx="1568700" cy="268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 sz="1200" u="none" cap="none" strike="noStrike">
                <a:solidFill>
                  <a:srgbClr val="00BFBF"/>
                </a:solidFill>
                <a:latin typeface="Helvetica Neue"/>
                <a:ea typeface="Helvetica Neue"/>
                <a:cs typeface="Helvetica Neue"/>
                <a:sym typeface="Helvetica Neue"/>
              </a:rPr>
              <a:t>Original Data</a:t>
            </a:r>
            <a:endParaRPr b="1" i="0" sz="1200" u="none" cap="none" strike="noStrike">
              <a:solidFill>
                <a:srgbClr val="00BFBF"/>
              </a:solidFill>
              <a:latin typeface="Helvetica Neue"/>
              <a:ea typeface="Helvetica Neue"/>
              <a:cs typeface="Helvetica Neue"/>
              <a:sym typeface="Helvetica Neue"/>
            </a:endParaRPr>
          </a:p>
        </p:txBody>
      </p:sp>
      <p:sp>
        <p:nvSpPr>
          <p:cNvPr id="96" name="Google Shape;96;p18"/>
          <p:cNvSpPr txBox="1"/>
          <p:nvPr/>
        </p:nvSpPr>
        <p:spPr>
          <a:xfrm>
            <a:off x="3788489" y="1449775"/>
            <a:ext cx="1568700" cy="268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 sz="1200" u="none" cap="none" strike="noStrike">
                <a:solidFill>
                  <a:srgbClr val="5A9BC7"/>
                </a:solidFill>
                <a:latin typeface="Arial"/>
                <a:ea typeface="Arial"/>
                <a:cs typeface="Arial"/>
                <a:sym typeface="Arial"/>
              </a:rPr>
              <a:t>Decorrelated Data</a:t>
            </a:r>
            <a:endParaRPr b="1" i="0" sz="1200" u="none" cap="none" strike="noStrike">
              <a:solidFill>
                <a:srgbClr val="5A9BC7"/>
              </a:solidFill>
              <a:latin typeface="Arial"/>
              <a:ea typeface="Arial"/>
              <a:cs typeface="Arial"/>
              <a:sym typeface="Arial"/>
            </a:endParaRPr>
          </a:p>
        </p:txBody>
      </p:sp>
      <p:sp>
        <p:nvSpPr>
          <p:cNvPr id="97" name="Google Shape;97;p18"/>
          <p:cNvSpPr txBox="1"/>
          <p:nvPr/>
        </p:nvSpPr>
        <p:spPr>
          <a:xfrm>
            <a:off x="6503914" y="1449775"/>
            <a:ext cx="1568700" cy="268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 sz="1200" u="none" cap="none" strike="noStrike">
                <a:solidFill>
                  <a:srgbClr val="007F00"/>
                </a:solidFill>
                <a:latin typeface="Arial"/>
                <a:ea typeface="Arial"/>
                <a:cs typeface="Arial"/>
                <a:sym typeface="Arial"/>
              </a:rPr>
              <a:t>Whitened Data</a:t>
            </a:r>
            <a:endParaRPr b="1" i="0" sz="1200" u="none" cap="none" strike="noStrike">
              <a:solidFill>
                <a:srgbClr val="007F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26842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65F91"/>
                </a:solidFill>
              </a:rPr>
              <a:t>Data</a:t>
            </a:r>
            <a:r>
              <a:rPr lang="en"/>
              <a:t> </a:t>
            </a:r>
            <a:r>
              <a:rPr lang="en">
                <a:solidFill>
                  <a:srgbClr val="039BE5"/>
                </a:solidFill>
                <a:latin typeface="Helvetica Neue Light"/>
                <a:ea typeface="Helvetica Neue Light"/>
                <a:cs typeface="Helvetica Neue Light"/>
                <a:sym typeface="Helvetica Neue Light"/>
              </a:rPr>
              <a:t>augmentation</a:t>
            </a:r>
            <a:endParaRPr>
              <a:solidFill>
                <a:srgbClr val="039BE5"/>
              </a:solidFill>
              <a:latin typeface="Helvetica Neue Light"/>
              <a:ea typeface="Helvetica Neue Light"/>
              <a:cs typeface="Helvetica Neue Light"/>
              <a:sym typeface="Helvetica Neue Light"/>
            </a:endParaRPr>
          </a:p>
        </p:txBody>
      </p:sp>
      <p:pic>
        <p:nvPicPr>
          <p:cNvPr id="103" name="Google Shape;103;p19"/>
          <p:cNvPicPr preferRelativeResize="0"/>
          <p:nvPr/>
        </p:nvPicPr>
        <p:blipFill rotWithShape="1">
          <a:blip r:embed="rId3">
            <a:alphaModFix/>
          </a:blip>
          <a:srcRect b="16254" l="0" r="0" t="0"/>
          <a:stretch/>
        </p:blipFill>
        <p:spPr>
          <a:xfrm>
            <a:off x="3085125" y="1445950"/>
            <a:ext cx="2973750" cy="1263850"/>
          </a:xfrm>
          <a:prstGeom prst="rect">
            <a:avLst/>
          </a:prstGeom>
          <a:noFill/>
          <a:ln>
            <a:noFill/>
          </a:ln>
        </p:spPr>
      </p:pic>
      <p:sp>
        <p:nvSpPr>
          <p:cNvPr id="104" name="Google Shape;104;p19"/>
          <p:cNvSpPr txBox="1"/>
          <p:nvPr/>
        </p:nvSpPr>
        <p:spPr>
          <a:xfrm>
            <a:off x="46033" y="4875300"/>
            <a:ext cx="33864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600">
                <a:latin typeface="Helvetica Neue"/>
                <a:ea typeface="Helvetica Neue"/>
                <a:cs typeface="Helvetica Neue"/>
                <a:sym typeface="Helvetica Neue"/>
              </a:rPr>
              <a:t>Image source: </a:t>
            </a:r>
            <a:r>
              <a:rPr i="1" lang="en" sz="600" u="sng">
                <a:solidFill>
                  <a:srgbClr val="365F91"/>
                </a:solidFill>
                <a:latin typeface="Helvetica Neue"/>
                <a:ea typeface="Helvetica Neue"/>
                <a:cs typeface="Helvetica Neue"/>
                <a:sym typeface="Helvetica Neue"/>
                <a:hlinkClick r:id="rId4"/>
              </a:rPr>
              <a:t>medium</a:t>
            </a:r>
            <a:endParaRPr i="1" sz="600">
              <a:solidFill>
                <a:srgbClr val="365F91"/>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we should do data augmentation?</a:t>
            </a:r>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may not have a big dataset, so create more data.</a:t>
            </a:r>
            <a:endParaRPr/>
          </a:p>
          <a:p>
            <a:pPr indent="-342900" lvl="0" marL="457200" rtl="0" algn="l">
              <a:spcBef>
                <a:spcPts val="0"/>
              </a:spcBef>
              <a:spcAft>
                <a:spcPts val="0"/>
              </a:spcAft>
              <a:buSzPts val="1800"/>
              <a:buChar char="●"/>
            </a:pPr>
            <a:r>
              <a:rPr lang="en"/>
              <a:t>It helps in regularizing the network.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augmentation pipeline</a:t>
            </a:r>
            <a:endParaRPr/>
          </a:p>
        </p:txBody>
      </p:sp>
      <p:cxnSp>
        <p:nvCxnSpPr>
          <p:cNvPr id="116" name="Google Shape;116;p21"/>
          <p:cNvCxnSpPr/>
          <p:nvPr/>
        </p:nvCxnSpPr>
        <p:spPr>
          <a:xfrm>
            <a:off x="2012657" y="3341296"/>
            <a:ext cx="860100" cy="0"/>
          </a:xfrm>
          <a:prstGeom prst="straightConnector1">
            <a:avLst/>
          </a:prstGeom>
          <a:noFill/>
          <a:ln cap="flat" cmpd="sng" w="28575">
            <a:solidFill>
              <a:srgbClr val="000000"/>
            </a:solidFill>
            <a:prstDash val="solid"/>
            <a:round/>
            <a:headEnd len="sm" w="sm" type="none"/>
            <a:tailEnd len="lg" w="lg" type="triangle"/>
          </a:ln>
        </p:spPr>
      </p:cxnSp>
      <p:sp>
        <p:nvSpPr>
          <p:cNvPr id="117" name="Google Shape;117;p21"/>
          <p:cNvSpPr txBox="1"/>
          <p:nvPr/>
        </p:nvSpPr>
        <p:spPr>
          <a:xfrm>
            <a:off x="856930" y="1516176"/>
            <a:ext cx="1878900" cy="538500"/>
          </a:xfrm>
          <a:prstGeom prst="rect">
            <a:avLst/>
          </a:prstGeom>
          <a:noFill/>
          <a:ln>
            <a:noFill/>
          </a:ln>
        </p:spPr>
        <p:txBody>
          <a:bodyPr anchorCtr="0" anchor="t" bIns="115175" lIns="115175" spcFirstLastPara="1" rIns="115175" wrap="square" tIns="115175">
            <a:noAutofit/>
          </a:bodyPr>
          <a:lstStyle/>
          <a:p>
            <a:pPr indent="0" lvl="0" marL="0" marR="0" rtl="0" algn="l">
              <a:lnSpc>
                <a:spcPct val="100000"/>
              </a:lnSpc>
              <a:spcBef>
                <a:spcPts val="0"/>
              </a:spcBef>
              <a:spcAft>
                <a:spcPts val="0"/>
              </a:spcAft>
              <a:buClr>
                <a:srgbClr val="000000"/>
              </a:buClr>
              <a:buSzPts val="1800"/>
              <a:buFont typeface="Arial"/>
              <a:buNone/>
            </a:pPr>
            <a:r>
              <a:rPr i="1" lang="en" sz="1200" u="none" cap="none" strike="noStrike">
                <a:solidFill>
                  <a:srgbClr val="000000"/>
                </a:solidFill>
                <a:latin typeface="Helvetica Neue"/>
                <a:ea typeface="Helvetica Neue"/>
                <a:cs typeface="Helvetica Neue"/>
                <a:sym typeface="Helvetica Neue"/>
              </a:rPr>
              <a:t>Load image and label</a:t>
            </a:r>
            <a:endParaRPr i="0" sz="1200" u="none" cap="none" strike="noStrike">
              <a:solidFill>
                <a:srgbClr val="000000"/>
              </a:solidFill>
              <a:latin typeface="Helvetica Neue"/>
              <a:ea typeface="Helvetica Neue"/>
              <a:cs typeface="Helvetica Neue"/>
              <a:sym typeface="Helvetica Neue"/>
            </a:endParaRPr>
          </a:p>
        </p:txBody>
      </p:sp>
      <p:sp>
        <p:nvSpPr>
          <p:cNvPr id="118" name="Google Shape;118;p21"/>
          <p:cNvSpPr txBox="1"/>
          <p:nvPr/>
        </p:nvSpPr>
        <p:spPr>
          <a:xfrm>
            <a:off x="3526601" y="1779748"/>
            <a:ext cx="790800" cy="348600"/>
          </a:xfrm>
          <a:prstGeom prst="rect">
            <a:avLst/>
          </a:prstGeom>
          <a:noFill/>
          <a:ln>
            <a:noFill/>
          </a:ln>
        </p:spPr>
        <p:txBody>
          <a:bodyPr anchorCtr="0" anchor="t" bIns="115175" lIns="115175" spcFirstLastPara="1" rIns="115175" wrap="square" tIns="115175">
            <a:noAutofit/>
          </a:bodyPr>
          <a:lstStyle/>
          <a:p>
            <a:pPr indent="0" lvl="0" marL="0" marR="0" rtl="0" algn="l">
              <a:lnSpc>
                <a:spcPct val="100000"/>
              </a:lnSpc>
              <a:spcBef>
                <a:spcPts val="0"/>
              </a:spcBef>
              <a:spcAft>
                <a:spcPts val="0"/>
              </a:spcAft>
              <a:buClr>
                <a:srgbClr val="000000"/>
              </a:buClr>
              <a:buSzPts val="2520"/>
              <a:buFont typeface="Arial"/>
              <a:buNone/>
            </a:pPr>
            <a:r>
              <a:rPr i="0" lang="en" sz="1200" u="none" cap="none" strike="noStrike">
                <a:solidFill>
                  <a:srgbClr val="000000"/>
                </a:solidFill>
                <a:latin typeface="Helvetica Neue"/>
                <a:ea typeface="Helvetica Neue"/>
                <a:cs typeface="Helvetica Neue"/>
                <a:sym typeface="Helvetica Neue"/>
              </a:rPr>
              <a:t>“</a:t>
            </a:r>
            <a:r>
              <a:rPr i="1" lang="en" sz="1200" u="none" cap="none" strike="noStrike">
                <a:solidFill>
                  <a:srgbClr val="000000"/>
                </a:solidFill>
                <a:latin typeface="Helvetica Neue"/>
                <a:ea typeface="Helvetica Neue"/>
                <a:cs typeface="Helvetica Neue"/>
                <a:sym typeface="Helvetica Neue"/>
              </a:rPr>
              <a:t>Dog</a:t>
            </a:r>
            <a:r>
              <a:rPr i="0" lang="en" sz="1200" u="none" cap="none" strike="noStrike">
                <a:solidFill>
                  <a:srgbClr val="000000"/>
                </a:solidFill>
                <a:latin typeface="Helvetica Neue"/>
                <a:ea typeface="Helvetica Neue"/>
                <a:cs typeface="Helvetica Neue"/>
                <a:sym typeface="Helvetica Neue"/>
              </a:rPr>
              <a:t>”</a:t>
            </a:r>
            <a:endParaRPr i="0" sz="1200" u="none" cap="none" strike="noStrike">
              <a:solidFill>
                <a:srgbClr val="000000"/>
              </a:solidFill>
              <a:latin typeface="Helvetica Neue"/>
              <a:ea typeface="Helvetica Neue"/>
              <a:cs typeface="Helvetica Neue"/>
              <a:sym typeface="Helvetica Neue"/>
            </a:endParaRPr>
          </a:p>
        </p:txBody>
      </p:sp>
      <p:cxnSp>
        <p:nvCxnSpPr>
          <p:cNvPr id="119" name="Google Shape;119;p21"/>
          <p:cNvCxnSpPr/>
          <p:nvPr/>
        </p:nvCxnSpPr>
        <p:spPr>
          <a:xfrm flipH="1" rot="10800000">
            <a:off x="2035086" y="2128209"/>
            <a:ext cx="1446300" cy="853500"/>
          </a:xfrm>
          <a:prstGeom prst="straightConnector1">
            <a:avLst/>
          </a:prstGeom>
          <a:noFill/>
          <a:ln cap="flat" cmpd="sng" w="28575">
            <a:solidFill>
              <a:srgbClr val="000000"/>
            </a:solidFill>
            <a:prstDash val="solid"/>
            <a:round/>
            <a:headEnd len="sm" w="sm" type="none"/>
            <a:tailEnd len="lg" w="lg" type="triangle"/>
          </a:ln>
        </p:spPr>
      </p:cxnSp>
      <p:sp>
        <p:nvSpPr>
          <p:cNvPr id="120" name="Google Shape;120;p21"/>
          <p:cNvSpPr/>
          <p:nvPr/>
        </p:nvSpPr>
        <p:spPr>
          <a:xfrm rot="5399070">
            <a:off x="5863307" y="2844686"/>
            <a:ext cx="1108800" cy="984300"/>
          </a:xfrm>
          <a:prstGeom prst="trapezoid">
            <a:avLst>
              <a:gd fmla="val 25000" name="adj"/>
            </a:avLst>
          </a:prstGeom>
          <a:solidFill>
            <a:srgbClr val="B6BBC1"/>
          </a:solidFill>
          <a:ln cap="flat" cmpd="sng" w="9525">
            <a:solidFill>
              <a:srgbClr val="EAEAEA"/>
            </a:solidFill>
            <a:prstDash val="solid"/>
            <a:round/>
            <a:headEnd len="sm" w="sm" type="none"/>
            <a:tailEnd len="sm" w="sm" type="none"/>
          </a:ln>
        </p:spPr>
        <p:txBody>
          <a:bodyPr anchorCtr="0" anchor="ctr" bIns="115175" lIns="115175" spcFirstLastPara="1" rIns="115175" wrap="square" tIns="115175">
            <a:noAutofit/>
          </a:bodyPr>
          <a:lstStyle/>
          <a:p>
            <a:pPr indent="0" lvl="0" marL="0" marR="0" rtl="0" algn="l">
              <a:lnSpc>
                <a:spcPct val="100000"/>
              </a:lnSpc>
              <a:spcBef>
                <a:spcPts val="0"/>
              </a:spcBef>
              <a:spcAft>
                <a:spcPts val="0"/>
              </a:spcAft>
              <a:buClr>
                <a:srgbClr val="000000"/>
              </a:buClr>
              <a:buSzPts val="2898"/>
              <a:buFont typeface="Arial"/>
              <a:buNone/>
            </a:pPr>
            <a:r>
              <a:t/>
            </a:r>
            <a:endParaRPr b="0" i="0" sz="2898" u="none" cap="none" strike="noStrike">
              <a:solidFill>
                <a:srgbClr val="000000"/>
              </a:solidFill>
              <a:latin typeface="Arial"/>
              <a:ea typeface="Arial"/>
              <a:cs typeface="Arial"/>
              <a:sym typeface="Arial"/>
            </a:endParaRPr>
          </a:p>
        </p:txBody>
      </p:sp>
      <p:sp>
        <p:nvSpPr>
          <p:cNvPr id="121" name="Google Shape;121;p21"/>
          <p:cNvSpPr txBox="1"/>
          <p:nvPr/>
        </p:nvSpPr>
        <p:spPr>
          <a:xfrm>
            <a:off x="6119242" y="3158077"/>
            <a:ext cx="795900" cy="348600"/>
          </a:xfrm>
          <a:prstGeom prst="rect">
            <a:avLst/>
          </a:prstGeom>
          <a:noFill/>
          <a:ln>
            <a:noFill/>
          </a:ln>
        </p:spPr>
        <p:txBody>
          <a:bodyPr anchorCtr="0" anchor="t" bIns="115175" lIns="115175" spcFirstLastPara="1" rIns="115175" wrap="square" tIns="115175">
            <a:noAutofit/>
          </a:bodyPr>
          <a:lstStyle/>
          <a:p>
            <a:pPr indent="0" lvl="0" marL="0" marR="0" rtl="0" algn="l">
              <a:lnSpc>
                <a:spcPct val="100000"/>
              </a:lnSpc>
              <a:spcBef>
                <a:spcPts val="0"/>
              </a:spcBef>
              <a:spcAft>
                <a:spcPts val="0"/>
              </a:spcAft>
              <a:buClr>
                <a:srgbClr val="000000"/>
              </a:buClr>
              <a:buSzPts val="1800"/>
              <a:buFont typeface="Arial"/>
              <a:buNone/>
            </a:pPr>
            <a:r>
              <a:rPr i="1" lang="en" sz="1200" u="none" cap="none" strike="noStrike">
                <a:solidFill>
                  <a:srgbClr val="000000"/>
                </a:solidFill>
                <a:latin typeface="Helvetica Neue"/>
                <a:ea typeface="Helvetica Neue"/>
                <a:cs typeface="Helvetica Neue"/>
                <a:sym typeface="Helvetica Neue"/>
              </a:rPr>
              <a:t>CNN</a:t>
            </a:r>
            <a:endParaRPr i="0" sz="1200" u="none" cap="none" strike="noStrike">
              <a:solidFill>
                <a:srgbClr val="000000"/>
              </a:solidFill>
              <a:latin typeface="Helvetica Neue"/>
              <a:ea typeface="Helvetica Neue"/>
              <a:cs typeface="Helvetica Neue"/>
              <a:sym typeface="Helvetica Neue"/>
            </a:endParaRPr>
          </a:p>
        </p:txBody>
      </p:sp>
      <p:sp>
        <p:nvSpPr>
          <p:cNvPr id="122" name="Google Shape;122;p21"/>
          <p:cNvSpPr txBox="1"/>
          <p:nvPr/>
        </p:nvSpPr>
        <p:spPr>
          <a:xfrm>
            <a:off x="7473170" y="2641201"/>
            <a:ext cx="1271100" cy="646200"/>
          </a:xfrm>
          <a:prstGeom prst="rect">
            <a:avLst/>
          </a:prstGeom>
          <a:noFill/>
          <a:ln>
            <a:noFill/>
          </a:ln>
        </p:spPr>
        <p:txBody>
          <a:bodyPr anchorCtr="0" anchor="t" bIns="115175" lIns="115175" spcFirstLastPara="1" rIns="115175" wrap="square" tIns="115175">
            <a:noAutofit/>
          </a:bodyPr>
          <a:lstStyle/>
          <a:p>
            <a:pPr indent="0" lvl="0" marL="0" marR="0" rtl="0" algn="l">
              <a:lnSpc>
                <a:spcPct val="100000"/>
              </a:lnSpc>
              <a:spcBef>
                <a:spcPts val="0"/>
              </a:spcBef>
              <a:spcAft>
                <a:spcPts val="0"/>
              </a:spcAft>
              <a:buClr>
                <a:srgbClr val="000000"/>
              </a:buClr>
              <a:buSzPts val="1800"/>
              <a:buFont typeface="Arial"/>
              <a:buNone/>
            </a:pPr>
            <a:r>
              <a:rPr i="1" lang="en" sz="1200" u="none" cap="none" strike="noStrike">
                <a:solidFill>
                  <a:srgbClr val="000000"/>
                </a:solidFill>
                <a:latin typeface="Helvetica Neue"/>
                <a:ea typeface="Helvetica Neue"/>
                <a:cs typeface="Helvetica Neue"/>
                <a:sym typeface="Helvetica Neue"/>
              </a:rPr>
              <a:t>Compute</a:t>
            </a:r>
            <a:endParaRPr i="0" sz="1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800"/>
              <a:buFont typeface="Arial"/>
              <a:buNone/>
            </a:pPr>
            <a:r>
              <a:rPr i="1" lang="en" sz="1200" u="none" cap="none" strike="noStrike">
                <a:solidFill>
                  <a:srgbClr val="000000"/>
                </a:solidFill>
                <a:latin typeface="Helvetica Neue"/>
                <a:ea typeface="Helvetica Neue"/>
                <a:cs typeface="Helvetica Neue"/>
                <a:sym typeface="Helvetica Neue"/>
              </a:rPr>
              <a:t>loss</a:t>
            </a:r>
            <a:endParaRPr i="0" sz="1200" u="none" cap="none" strike="noStrike">
              <a:solidFill>
                <a:srgbClr val="000000"/>
              </a:solidFill>
              <a:latin typeface="Helvetica Neue"/>
              <a:ea typeface="Helvetica Neue"/>
              <a:cs typeface="Helvetica Neue"/>
              <a:sym typeface="Helvetica Neue"/>
            </a:endParaRPr>
          </a:p>
        </p:txBody>
      </p:sp>
      <p:cxnSp>
        <p:nvCxnSpPr>
          <p:cNvPr id="123" name="Google Shape;123;p21"/>
          <p:cNvCxnSpPr/>
          <p:nvPr/>
        </p:nvCxnSpPr>
        <p:spPr>
          <a:xfrm>
            <a:off x="4249834" y="2185881"/>
            <a:ext cx="3186900" cy="596400"/>
          </a:xfrm>
          <a:prstGeom prst="straightConnector1">
            <a:avLst/>
          </a:prstGeom>
          <a:noFill/>
          <a:ln cap="flat" cmpd="sng" w="28575">
            <a:solidFill>
              <a:srgbClr val="000000"/>
            </a:solidFill>
            <a:prstDash val="solid"/>
            <a:round/>
            <a:headEnd len="sm" w="sm" type="none"/>
            <a:tailEnd len="lg" w="lg" type="triangle"/>
          </a:ln>
        </p:spPr>
      </p:cxnSp>
      <p:cxnSp>
        <p:nvCxnSpPr>
          <p:cNvPr id="124" name="Google Shape;124;p21"/>
          <p:cNvCxnSpPr/>
          <p:nvPr/>
        </p:nvCxnSpPr>
        <p:spPr>
          <a:xfrm flipH="1" rot="10800000">
            <a:off x="6959760" y="3086927"/>
            <a:ext cx="477000" cy="221700"/>
          </a:xfrm>
          <a:prstGeom prst="straightConnector1">
            <a:avLst/>
          </a:prstGeom>
          <a:noFill/>
          <a:ln cap="flat" cmpd="sng" w="28575">
            <a:solidFill>
              <a:srgbClr val="000000"/>
            </a:solidFill>
            <a:prstDash val="solid"/>
            <a:round/>
            <a:headEnd len="sm" w="sm" type="none"/>
            <a:tailEnd len="lg" w="lg" type="triangle"/>
          </a:ln>
        </p:spPr>
      </p:cxnSp>
      <p:pic>
        <p:nvPicPr>
          <p:cNvPr descr="Image result for database images" id="125" name="Google Shape;125;p21"/>
          <p:cNvPicPr preferRelativeResize="0"/>
          <p:nvPr/>
        </p:nvPicPr>
        <p:blipFill rotWithShape="1">
          <a:blip r:embed="rId3">
            <a:alphaModFix/>
          </a:blip>
          <a:srcRect b="0" l="0" r="0" t="0"/>
          <a:stretch/>
        </p:blipFill>
        <p:spPr>
          <a:xfrm>
            <a:off x="918261" y="2577314"/>
            <a:ext cx="1220783" cy="1474759"/>
          </a:xfrm>
          <a:prstGeom prst="rect">
            <a:avLst/>
          </a:prstGeom>
          <a:noFill/>
          <a:ln>
            <a:noFill/>
          </a:ln>
        </p:spPr>
      </p:pic>
      <p:pic>
        <p:nvPicPr>
          <p:cNvPr id="126" name="Google Shape;126;p21"/>
          <p:cNvPicPr preferRelativeResize="0"/>
          <p:nvPr/>
        </p:nvPicPr>
        <p:blipFill rotWithShape="1">
          <a:blip r:embed="rId4">
            <a:alphaModFix/>
          </a:blip>
          <a:srcRect b="0" l="0" r="0" t="0"/>
          <a:stretch/>
        </p:blipFill>
        <p:spPr>
          <a:xfrm>
            <a:off x="2918635" y="2941112"/>
            <a:ext cx="1157289" cy="798567"/>
          </a:xfrm>
          <a:prstGeom prst="rect">
            <a:avLst/>
          </a:prstGeom>
          <a:noFill/>
          <a:ln>
            <a:noFill/>
          </a:ln>
        </p:spPr>
      </p:pic>
      <p:cxnSp>
        <p:nvCxnSpPr>
          <p:cNvPr id="127" name="Google Shape;127;p21"/>
          <p:cNvCxnSpPr/>
          <p:nvPr/>
        </p:nvCxnSpPr>
        <p:spPr>
          <a:xfrm flipH="1" rot="10800000">
            <a:off x="4102225" y="3333705"/>
            <a:ext cx="295500" cy="6300"/>
          </a:xfrm>
          <a:prstGeom prst="straightConnector1">
            <a:avLst/>
          </a:prstGeom>
          <a:noFill/>
          <a:ln cap="flat" cmpd="sng" w="28575">
            <a:solidFill>
              <a:srgbClr val="000000"/>
            </a:solidFill>
            <a:prstDash val="solid"/>
            <a:round/>
            <a:headEnd len="sm" w="sm" type="none"/>
            <a:tailEnd len="lg" w="lg" type="triangle"/>
          </a:ln>
        </p:spPr>
      </p:cxnSp>
      <p:sp>
        <p:nvSpPr>
          <p:cNvPr id="128" name="Google Shape;128;p21"/>
          <p:cNvSpPr txBox="1"/>
          <p:nvPr/>
        </p:nvSpPr>
        <p:spPr>
          <a:xfrm>
            <a:off x="3705145" y="3951570"/>
            <a:ext cx="1545300" cy="309300"/>
          </a:xfrm>
          <a:prstGeom prst="rect">
            <a:avLst/>
          </a:prstGeom>
          <a:noFill/>
          <a:ln>
            <a:noFill/>
          </a:ln>
        </p:spPr>
        <p:txBody>
          <a:bodyPr anchorCtr="0" anchor="t" bIns="115175" lIns="115175" spcFirstLastPara="1" rIns="115175" wrap="square" tIns="115175">
            <a:noAutofit/>
          </a:bodyPr>
          <a:lstStyle/>
          <a:p>
            <a:pPr indent="0" lvl="0" marL="0" marR="0" rtl="0" algn="l">
              <a:lnSpc>
                <a:spcPct val="100000"/>
              </a:lnSpc>
              <a:spcBef>
                <a:spcPts val="0"/>
              </a:spcBef>
              <a:spcAft>
                <a:spcPts val="0"/>
              </a:spcAft>
              <a:buClr>
                <a:srgbClr val="000000"/>
              </a:buClr>
              <a:buSzPts val="1800"/>
              <a:buFont typeface="Arial"/>
              <a:buNone/>
            </a:pPr>
            <a:r>
              <a:rPr i="1" lang="en" sz="1200" u="none" cap="none" strike="noStrike">
                <a:solidFill>
                  <a:srgbClr val="000000"/>
                </a:solidFill>
                <a:latin typeface="Helvetica Neue"/>
                <a:ea typeface="Helvetica Neue"/>
                <a:cs typeface="Helvetica Neue"/>
                <a:sym typeface="Helvetica Neue"/>
              </a:rPr>
              <a:t>Transform</a:t>
            </a:r>
            <a:r>
              <a:rPr i="0" lang="en" sz="1200" u="none" cap="none" strike="noStrike">
                <a:solidFill>
                  <a:srgbClr val="000000"/>
                </a:solidFill>
                <a:latin typeface="Helvetica Neue"/>
                <a:ea typeface="Helvetica Neue"/>
                <a:cs typeface="Helvetica Neue"/>
                <a:sym typeface="Helvetica Neue"/>
              </a:rPr>
              <a:t> </a:t>
            </a:r>
            <a:r>
              <a:rPr i="1" lang="en" sz="1200" u="none" cap="none" strike="noStrike">
                <a:solidFill>
                  <a:srgbClr val="000000"/>
                </a:solidFill>
                <a:latin typeface="Helvetica Neue"/>
                <a:ea typeface="Helvetica Neue"/>
                <a:cs typeface="Helvetica Neue"/>
                <a:sym typeface="Helvetica Neue"/>
              </a:rPr>
              <a:t>image</a:t>
            </a:r>
            <a:endParaRPr i="0" sz="1200" u="none" cap="none" strike="noStrike">
              <a:solidFill>
                <a:srgbClr val="000000"/>
              </a:solidFill>
              <a:latin typeface="Helvetica Neue"/>
              <a:ea typeface="Helvetica Neue"/>
              <a:cs typeface="Helvetica Neue"/>
              <a:sym typeface="Helvetica Neue"/>
            </a:endParaRPr>
          </a:p>
        </p:txBody>
      </p:sp>
      <p:cxnSp>
        <p:nvCxnSpPr>
          <p:cNvPr id="129" name="Google Shape;129;p21"/>
          <p:cNvCxnSpPr/>
          <p:nvPr/>
        </p:nvCxnSpPr>
        <p:spPr>
          <a:xfrm>
            <a:off x="5610868" y="3341296"/>
            <a:ext cx="261300" cy="0"/>
          </a:xfrm>
          <a:prstGeom prst="straightConnector1">
            <a:avLst/>
          </a:prstGeom>
          <a:noFill/>
          <a:ln cap="flat" cmpd="sng" w="28575">
            <a:solidFill>
              <a:srgbClr val="000000"/>
            </a:solidFill>
            <a:prstDash val="solid"/>
            <a:round/>
            <a:headEnd len="sm" w="sm" type="none"/>
            <a:tailEnd len="lg" w="lg" type="triangle"/>
          </a:ln>
        </p:spPr>
      </p:cxnSp>
      <p:pic>
        <p:nvPicPr>
          <p:cNvPr id="130" name="Google Shape;130;p21"/>
          <p:cNvPicPr preferRelativeResize="0"/>
          <p:nvPr/>
        </p:nvPicPr>
        <p:blipFill rotWithShape="1">
          <a:blip r:embed="rId5">
            <a:alphaModFix/>
          </a:blip>
          <a:srcRect b="0" l="0" r="0" t="0"/>
          <a:stretch/>
        </p:blipFill>
        <p:spPr>
          <a:xfrm>
            <a:off x="4417310" y="2932922"/>
            <a:ext cx="1157289" cy="79856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