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16.jpeg" ContentType="image/jpeg"/>
  <Override PartName="/ppt/media/image11.jpeg" ContentType="image/jpeg"/>
  <Override PartName="/ppt/media/image13.jpeg" ContentType="image/jpeg"/>
  <Override PartName="/ppt/media/image39.png" ContentType="image/png"/>
  <Override PartName="/ppt/media/image14.png" ContentType="image/png"/>
  <Override PartName="/ppt/media/image37.png" ContentType="image/png"/>
  <Override PartName="/ppt/media/image12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280" cy="433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6120000" y="2232000"/>
            <a:ext cx="1871280" cy="187128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936000" y="2160000"/>
            <a:ext cx="4823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INTRO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TO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PYTHON  WORLD 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0" y="21960"/>
            <a:ext cx="100803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151640" cy="56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  <p:sp>
        <p:nvSpPr>
          <p:cNvPr id="258" name="TextShape 3"/>
          <p:cNvSpPr txBox="1"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77840"/>
            <a:ext cx="701928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Python Programming Platforms &amp; Pip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88000" y="1440000"/>
            <a:ext cx="943128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programs can be written on: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1) Text Editors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2) Python Shell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3) IDE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several packages and libraries that can be used in Python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has 141,251+ such Packages. PyPI indexes all of those packages.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packages can be installed using PIP on a system.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is the package management system of python to install packages in following ways: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install &lt;pacakage_name&gt; // for python 2.7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pip3 install &lt;package_name&gt; // for python 3 or more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513360" y="1584000"/>
            <a:ext cx="1141920" cy="11134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736000" y="1584000"/>
            <a:ext cx="1346400" cy="10792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4951800" y="1512000"/>
            <a:ext cx="1167480" cy="116748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5"/>
          <a:stretch/>
        </p:blipFill>
        <p:spPr>
          <a:xfrm>
            <a:off x="6912000" y="1517400"/>
            <a:ext cx="1223280" cy="121788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6"/>
          <a:stretch/>
        </p:blipFill>
        <p:spPr>
          <a:xfrm>
            <a:off x="305280" y="3384000"/>
            <a:ext cx="1727280" cy="172728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7"/>
          <a:stretch/>
        </p:blipFill>
        <p:spPr>
          <a:xfrm>
            <a:off x="2592000" y="3384000"/>
            <a:ext cx="1782000" cy="178200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8"/>
          <a:stretch/>
        </p:blipFill>
        <p:spPr>
          <a:xfrm>
            <a:off x="4752000" y="3384000"/>
            <a:ext cx="1524240" cy="170172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9"/>
          <a:stretch/>
        </p:blipFill>
        <p:spPr>
          <a:xfrm>
            <a:off x="6984000" y="3312000"/>
            <a:ext cx="1846800" cy="175140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Various IDE’s and Editors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Data Types in Python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079280" cy="107928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1008000" y="1440000"/>
            <a:ext cx="3383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</a:t>
            </a:r>
            <a:endParaRPr b="0" lang="en-IN" sz="3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endParaRPr b="0" lang="en-IN" sz="3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</a:t>
            </a:r>
            <a:endParaRPr b="0" lang="en-IN" sz="3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Tuples</a:t>
            </a:r>
            <a:endParaRPr b="0" lang="en-IN" sz="3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5077080" y="1440000"/>
            <a:ext cx="442620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Dictionary</a:t>
            </a:r>
            <a:endParaRPr b="0" lang="en-IN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[One Dimensional]</a:t>
            </a:r>
            <a:endParaRPr b="0" lang="en-IN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[Multi Dimensional]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935280" cy="93528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144000" y="-49320"/>
            <a:ext cx="755964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bcc"/>
                </a:solidFill>
                <a:latin typeface="Arial"/>
              </a:rPr>
              <a:t>Number (int,float,complex,fractions)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0" y="1151640"/>
            <a:ext cx="10008360" cy="451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20160" cy="92016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Tuples  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184000" y="16560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 sequence of characters. 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Represented using double or single quotes.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They are iterable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Reverse using x[ ::-1]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we can access a character in a string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eg. x = “abcd”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x[0] ← it will print a (This is indexing)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88000" y="1584000"/>
            <a:ext cx="44265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iterable and immutable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Homogeneous &amp; Heterogeneous both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represented using ( ) literal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have only basic operations concatenation and iterable operations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20160" cy="92016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933080" y="15120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primarily 4 things we must know how to do in a list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latin typeface="Arial"/>
              </a:rPr>
              <a:t>adding an element. (.append(), .insert(), .extend() )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latin typeface="Arial"/>
              </a:rPr>
              <a:t>deleting an element. *( .remove(), .pop(), .clear(), .del() )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latin typeface="Arial"/>
              </a:rPr>
              <a:t>sorting a list (.sort(), .reverse())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latin typeface="Arial"/>
              </a:rPr>
              <a:t>Iterable operations (len, .count(), slicing, indexing, copying)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288000" y="1584000"/>
            <a:ext cx="44265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They are iterable, 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represented using [ ] literal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It can be Multi Dimensional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Lists inside Lists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eg. x=[ [1, 2, 3, 4],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    </a:t>
            </a:r>
            <a:r>
              <a:rPr b="0" lang="en-IN" sz="2100" spc="-1" strike="noStrike">
                <a:latin typeface="Arial"/>
              </a:rPr>
              <a:t>[5, 6, 7, 8],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    </a:t>
            </a:r>
            <a:r>
              <a:rPr b="0" lang="en-IN" sz="2100" spc="-1" strike="noStrike">
                <a:latin typeface="Arial"/>
              </a:rPr>
              <a:t>[9, 10, 11, 12] ]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20160" cy="9201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504000" y="216000"/>
            <a:ext cx="727164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Sets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184000" y="16560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used to establish a relation between two objects 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Mutable, Mapping object type which maps hashable objects to their values.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created using { } literal or dict()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{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‘key1’: ‘value1’,</a:t>
            </a:r>
            <a:endParaRPr b="0" lang="en-IN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‘</a:t>
            </a:r>
            <a:r>
              <a:rPr b="0" lang="en-IN" sz="3200" spc="-1" strike="noStrike">
                <a:latin typeface="Arial"/>
              </a:rPr>
              <a:t>key2’: ‘value2’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}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288000" y="1584000"/>
            <a:ext cx="44265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a mutable collection of unique objects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represented using { } literal with at least one element in them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supports the operations like difference, union, intersection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Also check if a set is set’s subset/superset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Also operations of list like add, pop,extend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7280" cy="100728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80000" cy="567036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4"/>
          <a:stretch/>
        </p:blipFill>
        <p:spPr>
          <a:xfrm>
            <a:off x="5760000" y="56160"/>
            <a:ext cx="4289040" cy="40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2020-09-13T11:42:35Z</dcterms:created>
  <dc:creator/>
  <dc:description/>
  <dc:language>en-IN</dc:language>
  <cp:lastModifiedBy/>
  <dcterms:modified xsi:type="dcterms:W3CDTF">2020-09-14T17:00:51Z</dcterms:modified>
  <cp:revision>49</cp:revision>
  <dc:subject/>
  <dc:title>Bright Blue</dc:title>
</cp:coreProperties>
</file>