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1576832"/>
            <a:ext cx="7614919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64540" y="3443630"/>
            <a:ext cx="7614919" cy="1050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F487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F487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9580"/>
            <a:ext cx="9144000" cy="6408420"/>
          </a:xfrm>
          <a:custGeom>
            <a:avLst/>
            <a:gdLst/>
            <a:ahLst/>
            <a:cxnLst/>
            <a:rect l="l" t="t" r="r" b="b"/>
            <a:pathLst>
              <a:path w="9144000" h="6408420">
                <a:moveTo>
                  <a:pt x="0" y="6408419"/>
                </a:moveTo>
                <a:lnTo>
                  <a:pt x="9144000" y="6408419"/>
                </a:lnTo>
                <a:lnTo>
                  <a:pt x="9144000" y="0"/>
                </a:lnTo>
                <a:lnTo>
                  <a:pt x="0" y="0"/>
                </a:lnTo>
                <a:lnTo>
                  <a:pt x="0" y="6408419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65759"/>
            <a:ext cx="9144000" cy="83820"/>
          </a:xfrm>
          <a:custGeom>
            <a:avLst/>
            <a:gdLst/>
            <a:ahLst/>
            <a:cxnLst/>
            <a:rect l="l" t="t" r="r" b="b"/>
            <a:pathLst>
              <a:path w="9144000" h="83820">
                <a:moveTo>
                  <a:pt x="0" y="83819"/>
                </a:moveTo>
                <a:lnTo>
                  <a:pt x="9144000" y="83819"/>
                </a:lnTo>
                <a:lnTo>
                  <a:pt x="9144000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32281" y="4600194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F487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60"/>
                </a:lnTo>
                <a:lnTo>
                  <a:pt x="9144000" y="365760"/>
                </a:lnTo>
                <a:lnTo>
                  <a:pt x="91440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776" y="618490"/>
            <a:ext cx="870244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1F487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311681"/>
            <a:ext cx="7842884" cy="2475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0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3756482"/>
            <a:ext cx="38449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5" dirty="0">
                <a:solidFill>
                  <a:srgbClr val="EDEBE0"/>
                </a:solidFill>
              </a:rPr>
              <a:t>CLUSTERING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621537"/>
            <a:ext cx="4707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</a:t>
            </a:r>
            <a:r>
              <a:rPr spc="-100" dirty="0"/>
              <a:t>t</a:t>
            </a:r>
            <a:r>
              <a:rPr spc="-105" dirty="0"/>
              <a:t>ermedia</a:t>
            </a:r>
            <a:r>
              <a:rPr spc="-100" dirty="0"/>
              <a:t>t</a:t>
            </a:r>
            <a:r>
              <a:rPr spc="-5" dirty="0"/>
              <a:t>e</a:t>
            </a:r>
            <a:r>
              <a:rPr spc="-204" dirty="0"/>
              <a:t> </a:t>
            </a:r>
            <a:r>
              <a:rPr spc="-105" dirty="0"/>
              <a:t>Si</a:t>
            </a:r>
            <a:r>
              <a:rPr spc="-100" dirty="0"/>
              <a:t>t</a:t>
            </a:r>
            <a:r>
              <a:rPr spc="-105" dirty="0"/>
              <a:t>ua</a:t>
            </a:r>
            <a:r>
              <a:rPr spc="-100" dirty="0"/>
              <a:t>t</a:t>
            </a:r>
            <a:r>
              <a:rPr spc="-105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4277"/>
            <a:ext cx="78257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79546"/>
              </a:buClr>
              <a:buSzPct val="84090"/>
              <a:buChar char="•"/>
              <a:tabLst>
                <a:tab pos="355600" algn="l"/>
                <a:tab pos="356235" algn="l"/>
                <a:tab pos="7346315" algn="l"/>
              </a:tabLst>
            </a:pPr>
            <a:r>
              <a:rPr sz="2200" spc="-40" dirty="0">
                <a:latin typeface="Arial MT"/>
                <a:cs typeface="Arial MT"/>
              </a:rPr>
              <a:t>W</a:t>
            </a:r>
            <a:r>
              <a:rPr sz="2200" spc="-5" dirty="0">
                <a:latin typeface="Arial MT"/>
                <a:cs typeface="Arial MT"/>
              </a:rPr>
              <a:t>e wa</a:t>
            </a:r>
            <a:r>
              <a:rPr sz="2200" dirty="0">
                <a:latin typeface="Arial MT"/>
                <a:cs typeface="Arial MT"/>
              </a:rPr>
              <a:t>n</a:t>
            </a:r>
            <a:r>
              <a:rPr sz="2200" spc="-5" dirty="0">
                <a:latin typeface="Arial MT"/>
                <a:cs typeface="Arial MT"/>
              </a:rPr>
              <a:t>t to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merge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two </a:t>
            </a:r>
            <a:r>
              <a:rPr sz="220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los</a:t>
            </a:r>
            <a:r>
              <a:rPr sz="2200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</a:t>
            </a:r>
            <a:r>
              <a:rPr sz="2200" dirty="0">
                <a:latin typeface="Arial MT"/>
                <a:cs typeface="Arial MT"/>
              </a:rPr>
              <a:t>l</a:t>
            </a:r>
            <a:r>
              <a:rPr sz="2200" spc="-5" dirty="0">
                <a:latin typeface="Arial MT"/>
                <a:cs typeface="Arial MT"/>
              </a:rPr>
              <a:t>u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-5" dirty="0">
                <a:latin typeface="Arial MT"/>
                <a:cs typeface="Arial MT"/>
              </a:rPr>
              <a:t>ters </a:t>
            </a:r>
            <a:r>
              <a:rPr sz="2200" spc="35" dirty="0">
                <a:latin typeface="Arial MT"/>
                <a:cs typeface="Arial MT"/>
              </a:rPr>
              <a:t>(</a:t>
            </a:r>
            <a:r>
              <a:rPr sz="2200" spc="-1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2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</a:t>
            </a:r>
            <a:r>
              <a:rPr sz="2200" spc="-5" dirty="0">
                <a:latin typeface="Arial MT"/>
                <a:cs typeface="Arial MT"/>
              </a:rPr>
              <a:t>5)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" dirty="0">
                <a:latin typeface="Arial MT"/>
                <a:cs typeface="Arial MT"/>
              </a:rPr>
              <a:t>and  update the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proximity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matrix.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4426" y="4244085"/>
            <a:ext cx="2654935" cy="1852295"/>
            <a:chOff x="614426" y="4244085"/>
            <a:chExt cx="2654935" cy="1852295"/>
          </a:xfrm>
        </p:grpSpPr>
        <p:sp>
          <p:nvSpPr>
            <p:cNvPr id="5" name="object 5"/>
            <p:cNvSpPr/>
            <p:nvPr/>
          </p:nvSpPr>
          <p:spPr>
            <a:xfrm>
              <a:off x="620776" y="4250435"/>
              <a:ext cx="534670" cy="772795"/>
            </a:xfrm>
            <a:custGeom>
              <a:avLst/>
              <a:gdLst/>
              <a:ahLst/>
              <a:cxnLst/>
              <a:rect l="l" t="t" r="r" b="b"/>
              <a:pathLst>
                <a:path w="534669" h="772795">
                  <a:moveTo>
                    <a:pt x="215087" y="0"/>
                  </a:moveTo>
                  <a:lnTo>
                    <a:pt x="166849" y="12557"/>
                  </a:lnTo>
                  <a:lnTo>
                    <a:pt x="127508" y="40258"/>
                  </a:lnTo>
                  <a:lnTo>
                    <a:pt x="121475" y="59428"/>
                  </a:lnTo>
                  <a:lnTo>
                    <a:pt x="114846" y="77025"/>
                  </a:lnTo>
                  <a:lnTo>
                    <a:pt x="108387" y="94622"/>
                  </a:lnTo>
                  <a:lnTo>
                    <a:pt x="102870" y="113791"/>
                  </a:lnTo>
                  <a:lnTo>
                    <a:pt x="107812" y="164011"/>
                  </a:lnTo>
                  <a:lnTo>
                    <a:pt x="110432" y="188683"/>
                  </a:lnTo>
                  <a:lnTo>
                    <a:pt x="105562" y="197249"/>
                  </a:lnTo>
                  <a:lnTo>
                    <a:pt x="88038" y="199152"/>
                  </a:lnTo>
                  <a:lnTo>
                    <a:pt x="52692" y="203834"/>
                  </a:lnTo>
                  <a:lnTo>
                    <a:pt x="46304" y="204977"/>
                  </a:lnTo>
                  <a:lnTo>
                    <a:pt x="39916" y="208533"/>
                  </a:lnTo>
                  <a:lnTo>
                    <a:pt x="33528" y="210946"/>
                  </a:lnTo>
                  <a:lnTo>
                    <a:pt x="24261" y="228869"/>
                  </a:lnTo>
                  <a:lnTo>
                    <a:pt x="20983" y="235362"/>
                  </a:lnTo>
                  <a:lnTo>
                    <a:pt x="19415" y="242093"/>
                  </a:lnTo>
                  <a:lnTo>
                    <a:pt x="15278" y="260731"/>
                  </a:lnTo>
                  <a:lnTo>
                    <a:pt x="11746" y="275330"/>
                  </a:lnTo>
                  <a:lnTo>
                    <a:pt x="7529" y="291226"/>
                  </a:lnTo>
                  <a:lnTo>
                    <a:pt x="3996" y="304004"/>
                  </a:lnTo>
                  <a:lnTo>
                    <a:pt x="2514" y="309244"/>
                  </a:lnTo>
                  <a:lnTo>
                    <a:pt x="1940" y="347724"/>
                  </a:lnTo>
                  <a:lnTo>
                    <a:pt x="0" y="387524"/>
                  </a:lnTo>
                  <a:lnTo>
                    <a:pt x="15278" y="455040"/>
                  </a:lnTo>
                  <a:lnTo>
                    <a:pt x="52117" y="479186"/>
                  </a:lnTo>
                  <a:lnTo>
                    <a:pt x="77317" y="488188"/>
                  </a:lnTo>
                  <a:lnTo>
                    <a:pt x="73442" y="510936"/>
                  </a:lnTo>
                  <a:lnTo>
                    <a:pt x="68884" y="533114"/>
                  </a:lnTo>
                  <a:lnTo>
                    <a:pt x="59080" y="577088"/>
                  </a:lnTo>
                  <a:lnTo>
                    <a:pt x="59461" y="613838"/>
                  </a:lnTo>
                  <a:lnTo>
                    <a:pt x="60786" y="655923"/>
                  </a:lnTo>
                  <a:lnTo>
                    <a:pt x="67415" y="697102"/>
                  </a:lnTo>
                  <a:lnTo>
                    <a:pt x="96269" y="743678"/>
                  </a:lnTo>
                  <a:lnTo>
                    <a:pt x="140271" y="764413"/>
                  </a:lnTo>
                  <a:lnTo>
                    <a:pt x="146659" y="766699"/>
                  </a:lnTo>
                  <a:lnTo>
                    <a:pt x="158521" y="772668"/>
                  </a:lnTo>
                  <a:lnTo>
                    <a:pt x="174960" y="763277"/>
                  </a:lnTo>
                  <a:lnTo>
                    <a:pt x="187377" y="750887"/>
                  </a:lnTo>
                  <a:lnTo>
                    <a:pt x="197910" y="735163"/>
                  </a:lnTo>
                  <a:lnTo>
                    <a:pt x="208699" y="715771"/>
                  </a:lnTo>
                  <a:lnTo>
                    <a:pt x="386788" y="715771"/>
                  </a:lnTo>
                  <a:lnTo>
                    <a:pt x="396646" y="699134"/>
                  </a:lnTo>
                  <a:lnTo>
                    <a:pt x="400347" y="667652"/>
                  </a:lnTo>
                  <a:lnTo>
                    <a:pt x="397348" y="652707"/>
                  </a:lnTo>
                  <a:lnTo>
                    <a:pt x="399340" y="647828"/>
                  </a:lnTo>
                  <a:lnTo>
                    <a:pt x="465074" y="642365"/>
                  </a:lnTo>
                  <a:lnTo>
                    <a:pt x="493817" y="591661"/>
                  </a:lnTo>
                  <a:lnTo>
                    <a:pt x="508863" y="528574"/>
                  </a:lnTo>
                  <a:lnTo>
                    <a:pt x="503892" y="507178"/>
                  </a:lnTo>
                  <a:lnTo>
                    <a:pt x="499176" y="491045"/>
                  </a:lnTo>
                  <a:lnTo>
                    <a:pt x="491550" y="477389"/>
                  </a:lnTo>
                  <a:lnTo>
                    <a:pt x="477850" y="463422"/>
                  </a:lnTo>
                  <a:lnTo>
                    <a:pt x="468099" y="439820"/>
                  </a:lnTo>
                  <a:lnTo>
                    <a:pt x="470323" y="428434"/>
                  </a:lnTo>
                  <a:lnTo>
                    <a:pt x="482470" y="422382"/>
                  </a:lnTo>
                  <a:lnTo>
                    <a:pt x="502488" y="414781"/>
                  </a:lnTo>
                  <a:lnTo>
                    <a:pt x="518249" y="385951"/>
                  </a:lnTo>
                  <a:lnTo>
                    <a:pt x="525291" y="373586"/>
                  </a:lnTo>
                  <a:lnTo>
                    <a:pt x="528912" y="363436"/>
                  </a:lnTo>
                  <a:lnTo>
                    <a:pt x="534416" y="341249"/>
                  </a:lnTo>
                  <a:lnTo>
                    <a:pt x="531790" y="288416"/>
                  </a:lnTo>
                  <a:lnTo>
                    <a:pt x="521639" y="227583"/>
                  </a:lnTo>
                  <a:lnTo>
                    <a:pt x="498903" y="189426"/>
                  </a:lnTo>
                  <a:lnTo>
                    <a:pt x="467015" y="157305"/>
                  </a:lnTo>
                  <a:lnTo>
                    <a:pt x="431190" y="131875"/>
                  </a:lnTo>
                  <a:lnTo>
                    <a:pt x="396646" y="113791"/>
                  </a:lnTo>
                  <a:lnTo>
                    <a:pt x="391446" y="108791"/>
                  </a:lnTo>
                  <a:lnTo>
                    <a:pt x="388553" y="100456"/>
                  </a:lnTo>
                  <a:lnTo>
                    <a:pt x="386512" y="90789"/>
                  </a:lnTo>
                  <a:lnTo>
                    <a:pt x="383870" y="81787"/>
                  </a:lnTo>
                  <a:lnTo>
                    <a:pt x="344669" y="53488"/>
                  </a:lnTo>
                  <a:lnTo>
                    <a:pt x="302217" y="33321"/>
                  </a:lnTo>
                  <a:lnTo>
                    <a:pt x="258395" y="16940"/>
                  </a:lnTo>
                  <a:lnTo>
                    <a:pt x="215087" y="0"/>
                  </a:lnTo>
                  <a:close/>
                </a:path>
                <a:path w="534669" h="772795">
                  <a:moveTo>
                    <a:pt x="386788" y="715771"/>
                  </a:moveTo>
                  <a:lnTo>
                    <a:pt x="208699" y="715771"/>
                  </a:lnTo>
                  <a:lnTo>
                    <a:pt x="232723" y="733984"/>
                  </a:lnTo>
                  <a:lnTo>
                    <a:pt x="257173" y="749554"/>
                  </a:lnTo>
                  <a:lnTo>
                    <a:pt x="282477" y="762456"/>
                  </a:lnTo>
                  <a:lnTo>
                    <a:pt x="309067" y="772668"/>
                  </a:lnTo>
                  <a:lnTo>
                    <a:pt x="338019" y="764000"/>
                  </a:lnTo>
                  <a:lnTo>
                    <a:pt x="360043" y="750569"/>
                  </a:lnTo>
                  <a:lnTo>
                    <a:pt x="378474" y="729805"/>
                  </a:lnTo>
                  <a:lnTo>
                    <a:pt x="386788" y="715771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0776" y="4250435"/>
              <a:ext cx="534670" cy="772795"/>
            </a:xfrm>
            <a:custGeom>
              <a:avLst/>
              <a:gdLst/>
              <a:ahLst/>
              <a:cxnLst/>
              <a:rect l="l" t="t" r="r" b="b"/>
              <a:pathLst>
                <a:path w="534669" h="772795">
                  <a:moveTo>
                    <a:pt x="383870" y="81787"/>
                  </a:moveTo>
                  <a:lnTo>
                    <a:pt x="344669" y="53488"/>
                  </a:lnTo>
                  <a:lnTo>
                    <a:pt x="302217" y="33321"/>
                  </a:lnTo>
                  <a:lnTo>
                    <a:pt x="258395" y="16940"/>
                  </a:lnTo>
                  <a:lnTo>
                    <a:pt x="215087" y="0"/>
                  </a:lnTo>
                  <a:lnTo>
                    <a:pt x="166849" y="12557"/>
                  </a:lnTo>
                  <a:lnTo>
                    <a:pt x="127508" y="40258"/>
                  </a:lnTo>
                  <a:lnTo>
                    <a:pt x="121475" y="59428"/>
                  </a:lnTo>
                  <a:lnTo>
                    <a:pt x="114846" y="77025"/>
                  </a:lnTo>
                  <a:lnTo>
                    <a:pt x="108387" y="94622"/>
                  </a:lnTo>
                  <a:lnTo>
                    <a:pt x="102870" y="113791"/>
                  </a:lnTo>
                  <a:lnTo>
                    <a:pt x="107812" y="164011"/>
                  </a:lnTo>
                  <a:lnTo>
                    <a:pt x="110432" y="188683"/>
                  </a:lnTo>
                  <a:lnTo>
                    <a:pt x="105562" y="197249"/>
                  </a:lnTo>
                  <a:lnTo>
                    <a:pt x="88038" y="199152"/>
                  </a:lnTo>
                  <a:lnTo>
                    <a:pt x="52692" y="203834"/>
                  </a:lnTo>
                  <a:lnTo>
                    <a:pt x="46304" y="204977"/>
                  </a:lnTo>
                  <a:lnTo>
                    <a:pt x="39916" y="208533"/>
                  </a:lnTo>
                  <a:lnTo>
                    <a:pt x="33528" y="210946"/>
                  </a:lnTo>
                  <a:lnTo>
                    <a:pt x="24261" y="228869"/>
                  </a:lnTo>
                  <a:lnTo>
                    <a:pt x="20983" y="235362"/>
                  </a:lnTo>
                  <a:lnTo>
                    <a:pt x="19415" y="242093"/>
                  </a:lnTo>
                  <a:lnTo>
                    <a:pt x="15278" y="260731"/>
                  </a:lnTo>
                  <a:lnTo>
                    <a:pt x="11746" y="275330"/>
                  </a:lnTo>
                  <a:lnTo>
                    <a:pt x="7529" y="291226"/>
                  </a:lnTo>
                  <a:lnTo>
                    <a:pt x="3996" y="304004"/>
                  </a:lnTo>
                  <a:lnTo>
                    <a:pt x="2514" y="309244"/>
                  </a:lnTo>
                  <a:lnTo>
                    <a:pt x="1940" y="347724"/>
                  </a:lnTo>
                  <a:lnTo>
                    <a:pt x="0" y="387524"/>
                  </a:lnTo>
                  <a:lnTo>
                    <a:pt x="15278" y="455040"/>
                  </a:lnTo>
                  <a:lnTo>
                    <a:pt x="52117" y="479186"/>
                  </a:lnTo>
                  <a:lnTo>
                    <a:pt x="77317" y="488188"/>
                  </a:lnTo>
                  <a:lnTo>
                    <a:pt x="73442" y="510936"/>
                  </a:lnTo>
                  <a:lnTo>
                    <a:pt x="68884" y="533114"/>
                  </a:lnTo>
                  <a:lnTo>
                    <a:pt x="63983" y="555053"/>
                  </a:lnTo>
                  <a:lnTo>
                    <a:pt x="59080" y="577088"/>
                  </a:lnTo>
                  <a:lnTo>
                    <a:pt x="60786" y="655923"/>
                  </a:lnTo>
                  <a:lnTo>
                    <a:pt x="67415" y="697102"/>
                  </a:lnTo>
                  <a:lnTo>
                    <a:pt x="96269" y="743678"/>
                  </a:lnTo>
                  <a:lnTo>
                    <a:pt x="140271" y="764413"/>
                  </a:lnTo>
                  <a:lnTo>
                    <a:pt x="146659" y="766699"/>
                  </a:lnTo>
                  <a:lnTo>
                    <a:pt x="158521" y="772668"/>
                  </a:lnTo>
                  <a:lnTo>
                    <a:pt x="174960" y="763277"/>
                  </a:lnTo>
                  <a:lnTo>
                    <a:pt x="187377" y="750887"/>
                  </a:lnTo>
                  <a:lnTo>
                    <a:pt x="197910" y="735163"/>
                  </a:lnTo>
                  <a:lnTo>
                    <a:pt x="208699" y="715771"/>
                  </a:lnTo>
                  <a:lnTo>
                    <a:pt x="232723" y="733984"/>
                  </a:lnTo>
                  <a:lnTo>
                    <a:pt x="257173" y="749554"/>
                  </a:lnTo>
                  <a:lnTo>
                    <a:pt x="282477" y="762456"/>
                  </a:lnTo>
                  <a:lnTo>
                    <a:pt x="309067" y="772668"/>
                  </a:lnTo>
                  <a:lnTo>
                    <a:pt x="338019" y="764000"/>
                  </a:lnTo>
                  <a:lnTo>
                    <a:pt x="360043" y="750569"/>
                  </a:lnTo>
                  <a:lnTo>
                    <a:pt x="378474" y="729805"/>
                  </a:lnTo>
                  <a:lnTo>
                    <a:pt x="396646" y="699134"/>
                  </a:lnTo>
                  <a:lnTo>
                    <a:pt x="400347" y="667652"/>
                  </a:lnTo>
                  <a:lnTo>
                    <a:pt x="397348" y="652707"/>
                  </a:lnTo>
                  <a:lnTo>
                    <a:pt x="399340" y="647828"/>
                  </a:lnTo>
                  <a:lnTo>
                    <a:pt x="465074" y="642365"/>
                  </a:lnTo>
                  <a:lnTo>
                    <a:pt x="493817" y="591661"/>
                  </a:lnTo>
                  <a:lnTo>
                    <a:pt x="508863" y="528574"/>
                  </a:lnTo>
                  <a:lnTo>
                    <a:pt x="503892" y="507178"/>
                  </a:lnTo>
                  <a:lnTo>
                    <a:pt x="499176" y="491045"/>
                  </a:lnTo>
                  <a:lnTo>
                    <a:pt x="491550" y="477389"/>
                  </a:lnTo>
                  <a:lnTo>
                    <a:pt x="477850" y="463422"/>
                  </a:lnTo>
                  <a:lnTo>
                    <a:pt x="468099" y="439820"/>
                  </a:lnTo>
                  <a:lnTo>
                    <a:pt x="470323" y="428434"/>
                  </a:lnTo>
                  <a:lnTo>
                    <a:pt x="482470" y="422382"/>
                  </a:lnTo>
                  <a:lnTo>
                    <a:pt x="502488" y="414781"/>
                  </a:lnTo>
                  <a:lnTo>
                    <a:pt x="518249" y="385951"/>
                  </a:lnTo>
                  <a:lnTo>
                    <a:pt x="525291" y="373586"/>
                  </a:lnTo>
                  <a:lnTo>
                    <a:pt x="528912" y="363436"/>
                  </a:lnTo>
                  <a:lnTo>
                    <a:pt x="534416" y="341249"/>
                  </a:lnTo>
                  <a:lnTo>
                    <a:pt x="533316" y="319345"/>
                  </a:lnTo>
                  <a:lnTo>
                    <a:pt x="531790" y="288416"/>
                  </a:lnTo>
                  <a:lnTo>
                    <a:pt x="521639" y="227583"/>
                  </a:lnTo>
                  <a:lnTo>
                    <a:pt x="498903" y="189426"/>
                  </a:lnTo>
                  <a:lnTo>
                    <a:pt x="467015" y="157305"/>
                  </a:lnTo>
                  <a:lnTo>
                    <a:pt x="431190" y="131875"/>
                  </a:lnTo>
                  <a:lnTo>
                    <a:pt x="396646" y="113791"/>
                  </a:lnTo>
                  <a:lnTo>
                    <a:pt x="391446" y="108791"/>
                  </a:lnTo>
                  <a:lnTo>
                    <a:pt x="388553" y="100456"/>
                  </a:lnTo>
                  <a:lnTo>
                    <a:pt x="386512" y="90789"/>
                  </a:lnTo>
                  <a:lnTo>
                    <a:pt x="383870" y="817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1243" y="5317235"/>
              <a:ext cx="758825" cy="772795"/>
            </a:xfrm>
            <a:custGeom>
              <a:avLst/>
              <a:gdLst/>
              <a:ahLst/>
              <a:cxnLst/>
              <a:rect l="l" t="t" r="r" b="b"/>
              <a:pathLst>
                <a:path w="758825" h="772795">
                  <a:moveTo>
                    <a:pt x="305212" y="0"/>
                  </a:moveTo>
                  <a:lnTo>
                    <a:pt x="264140" y="5772"/>
                  </a:lnTo>
                  <a:lnTo>
                    <a:pt x="212522" y="23127"/>
                  </a:lnTo>
                  <a:lnTo>
                    <a:pt x="172368" y="59428"/>
                  </a:lnTo>
                  <a:lnTo>
                    <a:pt x="153822" y="94622"/>
                  </a:lnTo>
                  <a:lnTo>
                    <a:pt x="145954" y="113791"/>
                  </a:lnTo>
                  <a:lnTo>
                    <a:pt x="152993" y="164011"/>
                  </a:lnTo>
                  <a:lnTo>
                    <a:pt x="156728" y="188683"/>
                  </a:lnTo>
                  <a:lnTo>
                    <a:pt x="149831" y="197249"/>
                  </a:lnTo>
                  <a:lnTo>
                    <a:pt x="74834" y="203834"/>
                  </a:lnTo>
                  <a:lnTo>
                    <a:pt x="29844" y="235362"/>
                  </a:lnTo>
                  <a:lnTo>
                    <a:pt x="21748" y="260730"/>
                  </a:lnTo>
                  <a:lnTo>
                    <a:pt x="16714" y="275313"/>
                  </a:lnTo>
                  <a:lnTo>
                    <a:pt x="3587" y="309308"/>
                  </a:lnTo>
                  <a:lnTo>
                    <a:pt x="2746" y="347744"/>
                  </a:lnTo>
                  <a:lnTo>
                    <a:pt x="0" y="387516"/>
                  </a:lnTo>
                  <a:lnTo>
                    <a:pt x="21748" y="455066"/>
                  </a:lnTo>
                  <a:lnTo>
                    <a:pt x="73993" y="479212"/>
                  </a:lnTo>
                  <a:lnTo>
                    <a:pt x="109759" y="488251"/>
                  </a:lnTo>
                  <a:lnTo>
                    <a:pt x="104247" y="510969"/>
                  </a:lnTo>
                  <a:lnTo>
                    <a:pt x="97758" y="533131"/>
                  </a:lnTo>
                  <a:lnTo>
                    <a:pt x="83851" y="577126"/>
                  </a:lnTo>
                  <a:lnTo>
                    <a:pt x="84379" y="613867"/>
                  </a:lnTo>
                  <a:lnTo>
                    <a:pt x="86264" y="655939"/>
                  </a:lnTo>
                  <a:lnTo>
                    <a:pt x="95674" y="697119"/>
                  </a:lnTo>
                  <a:lnTo>
                    <a:pt x="118776" y="731189"/>
                  </a:lnTo>
                  <a:lnTo>
                    <a:pt x="156479" y="752225"/>
                  </a:lnTo>
                  <a:lnTo>
                    <a:pt x="206946" y="766667"/>
                  </a:lnTo>
                  <a:lnTo>
                    <a:pt x="224948" y="772668"/>
                  </a:lnTo>
                  <a:lnTo>
                    <a:pt x="248296" y="763278"/>
                  </a:lnTo>
                  <a:lnTo>
                    <a:pt x="265906" y="750889"/>
                  </a:lnTo>
                  <a:lnTo>
                    <a:pt x="280848" y="735168"/>
                  </a:lnTo>
                  <a:lnTo>
                    <a:pt x="296195" y="715784"/>
                  </a:lnTo>
                  <a:lnTo>
                    <a:pt x="330281" y="734006"/>
                  </a:lnTo>
                  <a:lnTo>
                    <a:pt x="364950" y="749560"/>
                  </a:lnTo>
                  <a:lnTo>
                    <a:pt x="400833" y="762447"/>
                  </a:lnTo>
                  <a:lnTo>
                    <a:pt x="438562" y="772668"/>
                  </a:lnTo>
                  <a:lnTo>
                    <a:pt x="479671" y="764017"/>
                  </a:lnTo>
                  <a:lnTo>
                    <a:pt x="510920" y="750592"/>
                  </a:lnTo>
                  <a:lnTo>
                    <a:pt x="537075" y="729837"/>
                  </a:lnTo>
                  <a:lnTo>
                    <a:pt x="562895" y="699198"/>
                  </a:lnTo>
                  <a:lnTo>
                    <a:pt x="568380" y="671609"/>
                  </a:lnTo>
                  <a:lnTo>
                    <a:pt x="565332" y="656268"/>
                  </a:lnTo>
                  <a:lnTo>
                    <a:pt x="563356" y="649420"/>
                  </a:lnTo>
                  <a:lnTo>
                    <a:pt x="572058" y="647314"/>
                  </a:lnTo>
                  <a:lnTo>
                    <a:pt x="659923" y="642315"/>
                  </a:lnTo>
                  <a:lnTo>
                    <a:pt x="700754" y="591651"/>
                  </a:lnTo>
                  <a:lnTo>
                    <a:pt x="722153" y="528548"/>
                  </a:lnTo>
                  <a:lnTo>
                    <a:pt x="715071" y="507197"/>
                  </a:lnTo>
                  <a:lnTo>
                    <a:pt x="708358" y="491067"/>
                  </a:lnTo>
                  <a:lnTo>
                    <a:pt x="697525" y="477381"/>
                  </a:lnTo>
                  <a:lnTo>
                    <a:pt x="678084" y="463359"/>
                  </a:lnTo>
                  <a:lnTo>
                    <a:pt x="664235" y="439770"/>
                  </a:lnTo>
                  <a:lnTo>
                    <a:pt x="667400" y="428401"/>
                  </a:lnTo>
                  <a:lnTo>
                    <a:pt x="684639" y="422363"/>
                  </a:lnTo>
                  <a:lnTo>
                    <a:pt x="713009" y="414769"/>
                  </a:lnTo>
                  <a:lnTo>
                    <a:pt x="735381" y="385962"/>
                  </a:lnTo>
                  <a:lnTo>
                    <a:pt x="745394" y="373595"/>
                  </a:lnTo>
                  <a:lnTo>
                    <a:pt x="750550" y="363448"/>
                  </a:lnTo>
                  <a:lnTo>
                    <a:pt x="758348" y="341299"/>
                  </a:lnTo>
                  <a:lnTo>
                    <a:pt x="754649" y="288413"/>
                  </a:lnTo>
                  <a:lnTo>
                    <a:pt x="740187" y="227583"/>
                  </a:lnTo>
                  <a:lnTo>
                    <a:pt x="707967" y="189426"/>
                  </a:lnTo>
                  <a:lnTo>
                    <a:pt x="662733" y="157305"/>
                  </a:lnTo>
                  <a:lnTo>
                    <a:pt x="611903" y="131875"/>
                  </a:lnTo>
                  <a:lnTo>
                    <a:pt x="562895" y="113791"/>
                  </a:lnTo>
                  <a:lnTo>
                    <a:pt x="555503" y="108791"/>
                  </a:lnTo>
                  <a:lnTo>
                    <a:pt x="551386" y="100456"/>
                  </a:lnTo>
                  <a:lnTo>
                    <a:pt x="548483" y="90789"/>
                  </a:lnTo>
                  <a:lnTo>
                    <a:pt x="544734" y="81787"/>
                  </a:lnTo>
                  <a:lnTo>
                    <a:pt x="500707" y="58359"/>
                  </a:lnTo>
                  <a:lnTo>
                    <a:pt x="453363" y="40690"/>
                  </a:lnTo>
                  <a:lnTo>
                    <a:pt x="404081" y="26558"/>
                  </a:lnTo>
                  <a:lnTo>
                    <a:pt x="354238" y="13736"/>
                  </a:lnTo>
                  <a:lnTo>
                    <a:pt x="305212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1243" y="5317235"/>
              <a:ext cx="758825" cy="772795"/>
            </a:xfrm>
            <a:custGeom>
              <a:avLst/>
              <a:gdLst/>
              <a:ahLst/>
              <a:cxnLst/>
              <a:rect l="l" t="t" r="r" b="b"/>
              <a:pathLst>
                <a:path w="758825" h="772795">
                  <a:moveTo>
                    <a:pt x="544734" y="81787"/>
                  </a:moveTo>
                  <a:lnTo>
                    <a:pt x="500707" y="58359"/>
                  </a:lnTo>
                  <a:lnTo>
                    <a:pt x="453363" y="40690"/>
                  </a:lnTo>
                  <a:lnTo>
                    <a:pt x="404081" y="26558"/>
                  </a:lnTo>
                  <a:lnTo>
                    <a:pt x="354238" y="13736"/>
                  </a:lnTo>
                  <a:lnTo>
                    <a:pt x="305212" y="0"/>
                  </a:lnTo>
                  <a:lnTo>
                    <a:pt x="264140" y="5772"/>
                  </a:lnTo>
                  <a:lnTo>
                    <a:pt x="212522" y="23127"/>
                  </a:lnTo>
                  <a:lnTo>
                    <a:pt x="172368" y="59428"/>
                  </a:lnTo>
                  <a:lnTo>
                    <a:pt x="162988" y="77025"/>
                  </a:lnTo>
                  <a:lnTo>
                    <a:pt x="153822" y="94622"/>
                  </a:lnTo>
                  <a:lnTo>
                    <a:pt x="145954" y="113791"/>
                  </a:lnTo>
                  <a:lnTo>
                    <a:pt x="152993" y="164011"/>
                  </a:lnTo>
                  <a:lnTo>
                    <a:pt x="156728" y="188683"/>
                  </a:lnTo>
                  <a:lnTo>
                    <a:pt x="149831" y="197249"/>
                  </a:lnTo>
                  <a:lnTo>
                    <a:pt x="74834" y="203834"/>
                  </a:lnTo>
                  <a:lnTo>
                    <a:pt x="54421" y="208978"/>
                  </a:lnTo>
                  <a:lnTo>
                    <a:pt x="47656" y="210947"/>
                  </a:lnTo>
                  <a:lnTo>
                    <a:pt x="34500" y="228869"/>
                  </a:lnTo>
                  <a:lnTo>
                    <a:pt x="29844" y="235362"/>
                  </a:lnTo>
                  <a:lnTo>
                    <a:pt x="27618" y="242093"/>
                  </a:lnTo>
                  <a:lnTo>
                    <a:pt x="21748" y="260730"/>
                  </a:lnTo>
                  <a:lnTo>
                    <a:pt x="16714" y="275313"/>
                  </a:lnTo>
                  <a:lnTo>
                    <a:pt x="10715" y="291234"/>
                  </a:lnTo>
                  <a:lnTo>
                    <a:pt x="5693" y="304048"/>
                  </a:lnTo>
                  <a:lnTo>
                    <a:pt x="3587" y="309308"/>
                  </a:lnTo>
                  <a:lnTo>
                    <a:pt x="2746" y="347744"/>
                  </a:lnTo>
                  <a:lnTo>
                    <a:pt x="0" y="387516"/>
                  </a:lnTo>
                  <a:lnTo>
                    <a:pt x="21748" y="455066"/>
                  </a:lnTo>
                  <a:lnTo>
                    <a:pt x="73993" y="479212"/>
                  </a:lnTo>
                  <a:lnTo>
                    <a:pt x="109759" y="488251"/>
                  </a:lnTo>
                  <a:lnTo>
                    <a:pt x="104247" y="510969"/>
                  </a:lnTo>
                  <a:lnTo>
                    <a:pt x="97758" y="533131"/>
                  </a:lnTo>
                  <a:lnTo>
                    <a:pt x="90793" y="555072"/>
                  </a:lnTo>
                  <a:lnTo>
                    <a:pt x="83851" y="577126"/>
                  </a:lnTo>
                  <a:lnTo>
                    <a:pt x="86264" y="655939"/>
                  </a:lnTo>
                  <a:lnTo>
                    <a:pt x="95674" y="697119"/>
                  </a:lnTo>
                  <a:lnTo>
                    <a:pt x="118776" y="731189"/>
                  </a:lnTo>
                  <a:lnTo>
                    <a:pt x="156479" y="752225"/>
                  </a:lnTo>
                  <a:lnTo>
                    <a:pt x="199040" y="764374"/>
                  </a:lnTo>
                  <a:lnTo>
                    <a:pt x="206946" y="766667"/>
                  </a:lnTo>
                  <a:lnTo>
                    <a:pt x="215423" y="769407"/>
                  </a:lnTo>
                  <a:lnTo>
                    <a:pt x="222186" y="771704"/>
                  </a:lnTo>
                  <a:lnTo>
                    <a:pt x="224948" y="772668"/>
                  </a:lnTo>
                  <a:lnTo>
                    <a:pt x="248296" y="763278"/>
                  </a:lnTo>
                  <a:lnTo>
                    <a:pt x="265906" y="750889"/>
                  </a:lnTo>
                  <a:lnTo>
                    <a:pt x="280848" y="735168"/>
                  </a:lnTo>
                  <a:lnTo>
                    <a:pt x="296195" y="715784"/>
                  </a:lnTo>
                  <a:lnTo>
                    <a:pt x="330281" y="734006"/>
                  </a:lnTo>
                  <a:lnTo>
                    <a:pt x="364950" y="749560"/>
                  </a:lnTo>
                  <a:lnTo>
                    <a:pt x="400833" y="762447"/>
                  </a:lnTo>
                  <a:lnTo>
                    <a:pt x="438562" y="772668"/>
                  </a:lnTo>
                  <a:lnTo>
                    <a:pt x="479671" y="764017"/>
                  </a:lnTo>
                  <a:lnTo>
                    <a:pt x="510920" y="750592"/>
                  </a:lnTo>
                  <a:lnTo>
                    <a:pt x="537075" y="729837"/>
                  </a:lnTo>
                  <a:lnTo>
                    <a:pt x="562895" y="699198"/>
                  </a:lnTo>
                  <a:lnTo>
                    <a:pt x="568380" y="671609"/>
                  </a:lnTo>
                  <a:lnTo>
                    <a:pt x="565332" y="656268"/>
                  </a:lnTo>
                  <a:lnTo>
                    <a:pt x="563356" y="649420"/>
                  </a:lnTo>
                  <a:lnTo>
                    <a:pt x="572058" y="647314"/>
                  </a:lnTo>
                  <a:lnTo>
                    <a:pt x="659923" y="642315"/>
                  </a:lnTo>
                  <a:lnTo>
                    <a:pt x="700754" y="591651"/>
                  </a:lnTo>
                  <a:lnTo>
                    <a:pt x="722153" y="528548"/>
                  </a:lnTo>
                  <a:lnTo>
                    <a:pt x="715071" y="507197"/>
                  </a:lnTo>
                  <a:lnTo>
                    <a:pt x="708358" y="491067"/>
                  </a:lnTo>
                  <a:lnTo>
                    <a:pt x="697525" y="477381"/>
                  </a:lnTo>
                  <a:lnTo>
                    <a:pt x="678084" y="463359"/>
                  </a:lnTo>
                  <a:lnTo>
                    <a:pt x="664235" y="439770"/>
                  </a:lnTo>
                  <a:lnTo>
                    <a:pt x="667400" y="428401"/>
                  </a:lnTo>
                  <a:lnTo>
                    <a:pt x="684639" y="422363"/>
                  </a:lnTo>
                  <a:lnTo>
                    <a:pt x="713009" y="414769"/>
                  </a:lnTo>
                  <a:lnTo>
                    <a:pt x="735381" y="385962"/>
                  </a:lnTo>
                  <a:lnTo>
                    <a:pt x="745394" y="373595"/>
                  </a:lnTo>
                  <a:lnTo>
                    <a:pt x="750550" y="363448"/>
                  </a:lnTo>
                  <a:lnTo>
                    <a:pt x="758348" y="341299"/>
                  </a:lnTo>
                  <a:lnTo>
                    <a:pt x="756814" y="319356"/>
                  </a:lnTo>
                  <a:lnTo>
                    <a:pt x="749794" y="255485"/>
                  </a:lnTo>
                  <a:lnTo>
                    <a:pt x="707967" y="189426"/>
                  </a:lnTo>
                  <a:lnTo>
                    <a:pt x="662733" y="157305"/>
                  </a:lnTo>
                  <a:lnTo>
                    <a:pt x="611903" y="131875"/>
                  </a:lnTo>
                  <a:lnTo>
                    <a:pt x="562895" y="113791"/>
                  </a:lnTo>
                  <a:lnTo>
                    <a:pt x="555503" y="108791"/>
                  </a:lnTo>
                  <a:lnTo>
                    <a:pt x="551386" y="100456"/>
                  </a:lnTo>
                  <a:lnTo>
                    <a:pt x="548483" y="90789"/>
                  </a:lnTo>
                  <a:lnTo>
                    <a:pt x="544734" y="817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0799" y="5241035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283210" y="0"/>
                  </a:moveTo>
                  <a:lnTo>
                    <a:pt x="219170" y="21780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3"/>
                  </a:lnTo>
                  <a:lnTo>
                    <a:pt x="51006" y="178514"/>
                  </a:lnTo>
                  <a:lnTo>
                    <a:pt x="32131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19" y="305053"/>
                  </a:lnTo>
                  <a:lnTo>
                    <a:pt x="83387" y="328310"/>
                  </a:lnTo>
                  <a:lnTo>
                    <a:pt x="80581" y="339524"/>
                  </a:lnTo>
                  <a:lnTo>
                    <a:pt x="65297" y="345476"/>
                  </a:lnTo>
                  <a:lnTo>
                    <a:pt x="40131" y="352945"/>
                  </a:lnTo>
                  <a:lnTo>
                    <a:pt x="20306" y="381365"/>
                  </a:lnTo>
                  <a:lnTo>
                    <a:pt x="11445" y="393565"/>
                  </a:lnTo>
                  <a:lnTo>
                    <a:pt x="6895" y="403571"/>
                  </a:lnTo>
                  <a:lnTo>
                    <a:pt x="0" y="425411"/>
                  </a:lnTo>
                  <a:lnTo>
                    <a:pt x="3286" y="477564"/>
                  </a:lnTo>
                  <a:lnTo>
                    <a:pt x="16001" y="537603"/>
                  </a:lnTo>
                  <a:lnTo>
                    <a:pt x="44604" y="575184"/>
                  </a:lnTo>
                  <a:lnTo>
                    <a:pt x="84709" y="606850"/>
                  </a:lnTo>
                  <a:lnTo>
                    <a:pt x="129766" y="631944"/>
                  </a:lnTo>
                  <a:lnTo>
                    <a:pt x="173227" y="649808"/>
                  </a:lnTo>
                  <a:lnTo>
                    <a:pt x="179746" y="654737"/>
                  </a:lnTo>
                  <a:lnTo>
                    <a:pt x="183372" y="662952"/>
                  </a:lnTo>
                  <a:lnTo>
                    <a:pt x="185926" y="672482"/>
                  </a:lnTo>
                  <a:lnTo>
                    <a:pt x="189230" y="681354"/>
                  </a:lnTo>
                  <a:lnTo>
                    <a:pt x="228271" y="704439"/>
                  </a:lnTo>
                  <a:lnTo>
                    <a:pt x="270221" y="721857"/>
                  </a:lnTo>
                  <a:lnTo>
                    <a:pt x="313871" y="735798"/>
                  </a:lnTo>
                  <a:lnTo>
                    <a:pt x="358016" y="748449"/>
                  </a:lnTo>
                  <a:lnTo>
                    <a:pt x="401447" y="762000"/>
                  </a:lnTo>
                  <a:lnTo>
                    <a:pt x="462010" y="749584"/>
                  </a:lnTo>
                  <a:lnTo>
                    <a:pt x="511429" y="722261"/>
                  </a:lnTo>
                  <a:lnTo>
                    <a:pt x="519056" y="703382"/>
                  </a:lnTo>
                  <a:lnTo>
                    <a:pt x="527399" y="686034"/>
                  </a:lnTo>
                  <a:lnTo>
                    <a:pt x="535503" y="668687"/>
                  </a:lnTo>
                  <a:lnTo>
                    <a:pt x="542417" y="649808"/>
                  </a:lnTo>
                  <a:lnTo>
                    <a:pt x="536216" y="600288"/>
                  </a:lnTo>
                  <a:lnTo>
                    <a:pt x="532923" y="575958"/>
                  </a:lnTo>
                  <a:lnTo>
                    <a:pt x="539042" y="567506"/>
                  </a:lnTo>
                  <a:lnTo>
                    <a:pt x="561078" y="565619"/>
                  </a:lnTo>
                  <a:lnTo>
                    <a:pt x="605536" y="560984"/>
                  </a:lnTo>
                  <a:lnTo>
                    <a:pt x="613537" y="559816"/>
                  </a:lnTo>
                  <a:lnTo>
                    <a:pt x="621538" y="556310"/>
                  </a:lnTo>
                  <a:lnTo>
                    <a:pt x="629666" y="553973"/>
                  </a:lnTo>
                  <a:lnTo>
                    <a:pt x="641274" y="536276"/>
                  </a:lnTo>
                  <a:lnTo>
                    <a:pt x="645382" y="529864"/>
                  </a:lnTo>
                  <a:lnTo>
                    <a:pt x="647346" y="523236"/>
                  </a:lnTo>
                  <a:lnTo>
                    <a:pt x="652526" y="504888"/>
                  </a:lnTo>
                  <a:lnTo>
                    <a:pt x="656974" y="490495"/>
                  </a:lnTo>
                  <a:lnTo>
                    <a:pt x="662304" y="474791"/>
                  </a:lnTo>
                  <a:lnTo>
                    <a:pt x="666777" y="462156"/>
                  </a:lnTo>
                  <a:lnTo>
                    <a:pt x="668654" y="456971"/>
                  </a:lnTo>
                  <a:lnTo>
                    <a:pt x="669313" y="419059"/>
                  </a:lnTo>
                  <a:lnTo>
                    <a:pt x="671734" y="379828"/>
                  </a:lnTo>
                  <a:lnTo>
                    <a:pt x="652526" y="313181"/>
                  </a:lnTo>
                  <a:lnTo>
                    <a:pt x="606250" y="289432"/>
                  </a:lnTo>
                  <a:lnTo>
                    <a:pt x="574548" y="280542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7535" y="192785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75831" y="56133"/>
                  </a:lnTo>
                  <a:lnTo>
                    <a:pt x="409448" y="56133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close/>
                </a:path>
                <a:path w="671829" h="762000">
                  <a:moveTo>
                    <a:pt x="472439" y="0"/>
                  </a:move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3"/>
                  </a:lnTo>
                  <a:lnTo>
                    <a:pt x="575831" y="56133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90799" y="5241035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189230" y="681354"/>
                  </a:moveTo>
                  <a:lnTo>
                    <a:pt x="228271" y="704439"/>
                  </a:lnTo>
                  <a:lnTo>
                    <a:pt x="270221" y="721857"/>
                  </a:lnTo>
                  <a:lnTo>
                    <a:pt x="313871" y="735798"/>
                  </a:lnTo>
                  <a:lnTo>
                    <a:pt x="358016" y="748449"/>
                  </a:lnTo>
                  <a:lnTo>
                    <a:pt x="401447" y="762000"/>
                  </a:lnTo>
                  <a:lnTo>
                    <a:pt x="462010" y="749584"/>
                  </a:lnTo>
                  <a:lnTo>
                    <a:pt x="511429" y="722261"/>
                  </a:lnTo>
                  <a:lnTo>
                    <a:pt x="519056" y="703382"/>
                  </a:lnTo>
                  <a:lnTo>
                    <a:pt x="527399" y="686034"/>
                  </a:lnTo>
                  <a:lnTo>
                    <a:pt x="535503" y="668687"/>
                  </a:lnTo>
                  <a:lnTo>
                    <a:pt x="542417" y="649808"/>
                  </a:lnTo>
                  <a:lnTo>
                    <a:pt x="536216" y="600288"/>
                  </a:lnTo>
                  <a:lnTo>
                    <a:pt x="532923" y="575958"/>
                  </a:lnTo>
                  <a:lnTo>
                    <a:pt x="539042" y="567506"/>
                  </a:lnTo>
                  <a:lnTo>
                    <a:pt x="561078" y="565619"/>
                  </a:lnTo>
                  <a:lnTo>
                    <a:pt x="605536" y="560984"/>
                  </a:lnTo>
                  <a:lnTo>
                    <a:pt x="613537" y="559816"/>
                  </a:lnTo>
                  <a:lnTo>
                    <a:pt x="621538" y="556310"/>
                  </a:lnTo>
                  <a:lnTo>
                    <a:pt x="629666" y="553973"/>
                  </a:lnTo>
                  <a:lnTo>
                    <a:pt x="641274" y="536276"/>
                  </a:lnTo>
                  <a:lnTo>
                    <a:pt x="645382" y="529864"/>
                  </a:lnTo>
                  <a:lnTo>
                    <a:pt x="647346" y="523236"/>
                  </a:lnTo>
                  <a:lnTo>
                    <a:pt x="652526" y="504888"/>
                  </a:lnTo>
                  <a:lnTo>
                    <a:pt x="656974" y="490495"/>
                  </a:lnTo>
                  <a:lnTo>
                    <a:pt x="662304" y="474791"/>
                  </a:lnTo>
                  <a:lnTo>
                    <a:pt x="666777" y="462156"/>
                  </a:lnTo>
                  <a:lnTo>
                    <a:pt x="668654" y="456971"/>
                  </a:lnTo>
                  <a:lnTo>
                    <a:pt x="669313" y="419059"/>
                  </a:lnTo>
                  <a:lnTo>
                    <a:pt x="671734" y="379828"/>
                  </a:lnTo>
                  <a:lnTo>
                    <a:pt x="652526" y="313181"/>
                  </a:lnTo>
                  <a:lnTo>
                    <a:pt x="606250" y="289432"/>
                  </a:lnTo>
                  <a:lnTo>
                    <a:pt x="574548" y="280542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1317" y="214534"/>
                  </a:lnTo>
                  <a:lnTo>
                    <a:pt x="597535" y="192785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66547" y="40893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3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lnTo>
                    <a:pt x="246844" y="8544"/>
                  </a:lnTo>
                  <a:lnTo>
                    <a:pt x="219170" y="21780"/>
                  </a:lnTo>
                  <a:lnTo>
                    <a:pt x="196020" y="42255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3"/>
                  </a:lnTo>
                  <a:lnTo>
                    <a:pt x="51006" y="178514"/>
                  </a:lnTo>
                  <a:lnTo>
                    <a:pt x="32131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19" y="305053"/>
                  </a:lnTo>
                  <a:lnTo>
                    <a:pt x="83387" y="328310"/>
                  </a:lnTo>
                  <a:lnTo>
                    <a:pt x="80581" y="339524"/>
                  </a:lnTo>
                  <a:lnTo>
                    <a:pt x="65297" y="345476"/>
                  </a:lnTo>
                  <a:lnTo>
                    <a:pt x="40131" y="352945"/>
                  </a:lnTo>
                  <a:lnTo>
                    <a:pt x="20306" y="381365"/>
                  </a:lnTo>
                  <a:lnTo>
                    <a:pt x="11445" y="393565"/>
                  </a:lnTo>
                  <a:lnTo>
                    <a:pt x="6895" y="403571"/>
                  </a:lnTo>
                  <a:lnTo>
                    <a:pt x="0" y="425411"/>
                  </a:lnTo>
                  <a:lnTo>
                    <a:pt x="1375" y="447049"/>
                  </a:lnTo>
                  <a:lnTo>
                    <a:pt x="3286" y="477564"/>
                  </a:lnTo>
                  <a:lnTo>
                    <a:pt x="16001" y="537603"/>
                  </a:lnTo>
                  <a:lnTo>
                    <a:pt x="44604" y="575184"/>
                  </a:lnTo>
                  <a:lnTo>
                    <a:pt x="84709" y="606850"/>
                  </a:lnTo>
                  <a:lnTo>
                    <a:pt x="129766" y="631944"/>
                  </a:lnTo>
                  <a:lnTo>
                    <a:pt x="173227" y="649808"/>
                  </a:lnTo>
                  <a:lnTo>
                    <a:pt x="179746" y="654737"/>
                  </a:lnTo>
                  <a:lnTo>
                    <a:pt x="183372" y="662952"/>
                  </a:lnTo>
                  <a:lnTo>
                    <a:pt x="185926" y="672482"/>
                  </a:lnTo>
                  <a:lnTo>
                    <a:pt x="189230" y="68135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517903" y="3101339"/>
            <a:ext cx="927100" cy="758825"/>
            <a:chOff x="1517903" y="3101339"/>
            <a:chExt cx="927100" cy="758825"/>
          </a:xfrm>
        </p:grpSpPr>
        <p:sp>
          <p:nvSpPr>
            <p:cNvPr id="12" name="object 12"/>
            <p:cNvSpPr/>
            <p:nvPr/>
          </p:nvSpPr>
          <p:spPr>
            <a:xfrm>
              <a:off x="1523999" y="3107435"/>
              <a:ext cx="914400" cy="746760"/>
            </a:xfrm>
            <a:custGeom>
              <a:avLst/>
              <a:gdLst/>
              <a:ahLst/>
              <a:cxnLst/>
              <a:rect l="l" t="t" r="r" b="b"/>
              <a:pathLst>
                <a:path w="914400" h="746760">
                  <a:moveTo>
                    <a:pt x="403860" y="0"/>
                  </a:move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5"/>
                  </a:lnTo>
                  <a:lnTo>
                    <a:pt x="242698" y="679513"/>
                  </a:lnTo>
                  <a:lnTo>
                    <a:pt x="249681" y="699515"/>
                  </a:lnTo>
                  <a:lnTo>
                    <a:pt x="278558" y="717089"/>
                  </a:lnTo>
                  <a:lnTo>
                    <a:pt x="308482" y="725043"/>
                  </a:lnTo>
                  <a:lnTo>
                    <a:pt x="325776" y="729964"/>
                  </a:lnTo>
                  <a:lnTo>
                    <a:pt x="366013" y="742822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3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7327" y="542698"/>
                  </a:lnTo>
                  <a:lnTo>
                    <a:pt x="914400" y="525018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3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3999" y="3107435"/>
              <a:ext cx="914400" cy="746760"/>
            </a:xfrm>
            <a:custGeom>
              <a:avLst/>
              <a:gdLst/>
              <a:ahLst/>
              <a:cxnLst/>
              <a:rect l="l" t="t" r="r" b="b"/>
              <a:pathLst>
                <a:path w="914400" h="746760">
                  <a:moveTo>
                    <a:pt x="96774" y="210312"/>
                  </a:move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91122" y="586009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5"/>
                  </a:lnTo>
                  <a:lnTo>
                    <a:pt x="242698" y="679513"/>
                  </a:lnTo>
                  <a:lnTo>
                    <a:pt x="244903" y="686181"/>
                  </a:lnTo>
                  <a:lnTo>
                    <a:pt x="247370" y="692848"/>
                  </a:lnTo>
                  <a:lnTo>
                    <a:pt x="249681" y="699515"/>
                  </a:lnTo>
                  <a:lnTo>
                    <a:pt x="270889" y="712487"/>
                  </a:lnTo>
                  <a:lnTo>
                    <a:pt x="278558" y="717089"/>
                  </a:lnTo>
                  <a:lnTo>
                    <a:pt x="286490" y="719286"/>
                  </a:lnTo>
                  <a:lnTo>
                    <a:pt x="308482" y="725043"/>
                  </a:lnTo>
                  <a:lnTo>
                    <a:pt x="325776" y="729964"/>
                  </a:lnTo>
                  <a:lnTo>
                    <a:pt x="344630" y="735838"/>
                  </a:lnTo>
                  <a:lnTo>
                    <a:pt x="359792" y="740759"/>
                  </a:lnTo>
                  <a:lnTo>
                    <a:pt x="366013" y="742822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3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56913" y="657002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4620" y="550418"/>
                  </a:lnTo>
                  <a:lnTo>
                    <a:pt x="907327" y="542698"/>
                  </a:lnTo>
                  <a:lnTo>
                    <a:pt x="910558" y="534384"/>
                  </a:lnTo>
                  <a:lnTo>
                    <a:pt x="913264" y="527736"/>
                  </a:lnTo>
                  <a:lnTo>
                    <a:pt x="914400" y="525018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63493" y="46287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3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lnTo>
                    <a:pt x="377932" y="1527"/>
                  </a:ln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346703" y="3406140"/>
            <a:ext cx="684530" cy="774700"/>
            <a:chOff x="3346703" y="3406140"/>
            <a:chExt cx="684530" cy="774700"/>
          </a:xfrm>
        </p:grpSpPr>
        <p:sp>
          <p:nvSpPr>
            <p:cNvPr id="15" name="object 15"/>
            <p:cNvSpPr/>
            <p:nvPr/>
          </p:nvSpPr>
          <p:spPr>
            <a:xfrm>
              <a:off x="3352799" y="3412236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283210" y="0"/>
                  </a:moveTo>
                  <a:lnTo>
                    <a:pt x="219170" y="21780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0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20" y="305053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2" y="352932"/>
                  </a:lnTo>
                  <a:lnTo>
                    <a:pt x="20306" y="381373"/>
                  </a:lnTo>
                  <a:lnTo>
                    <a:pt x="11445" y="393572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3286" y="477567"/>
                  </a:lnTo>
                  <a:lnTo>
                    <a:pt x="16001" y="537590"/>
                  </a:lnTo>
                  <a:lnTo>
                    <a:pt x="44604" y="575153"/>
                  </a:lnTo>
                  <a:lnTo>
                    <a:pt x="84708" y="606821"/>
                  </a:lnTo>
                  <a:lnTo>
                    <a:pt x="129766" y="631942"/>
                  </a:lnTo>
                  <a:lnTo>
                    <a:pt x="173227" y="649858"/>
                  </a:lnTo>
                  <a:lnTo>
                    <a:pt x="179746" y="654744"/>
                  </a:lnTo>
                  <a:lnTo>
                    <a:pt x="183372" y="662939"/>
                  </a:lnTo>
                  <a:lnTo>
                    <a:pt x="185926" y="672468"/>
                  </a:lnTo>
                  <a:lnTo>
                    <a:pt x="189229" y="681355"/>
                  </a:lnTo>
                  <a:lnTo>
                    <a:pt x="228271" y="704457"/>
                  </a:lnTo>
                  <a:lnTo>
                    <a:pt x="270221" y="721885"/>
                  </a:lnTo>
                  <a:lnTo>
                    <a:pt x="313871" y="735825"/>
                  </a:lnTo>
                  <a:lnTo>
                    <a:pt x="358016" y="748467"/>
                  </a:lnTo>
                  <a:lnTo>
                    <a:pt x="401447" y="762000"/>
                  </a:lnTo>
                  <a:lnTo>
                    <a:pt x="462010" y="749601"/>
                  </a:lnTo>
                  <a:lnTo>
                    <a:pt x="511428" y="722249"/>
                  </a:lnTo>
                  <a:lnTo>
                    <a:pt x="519056" y="703347"/>
                  </a:lnTo>
                  <a:lnTo>
                    <a:pt x="527399" y="686006"/>
                  </a:lnTo>
                  <a:lnTo>
                    <a:pt x="535503" y="668688"/>
                  </a:lnTo>
                  <a:lnTo>
                    <a:pt x="542416" y="649858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8"/>
                  </a:lnTo>
                  <a:lnTo>
                    <a:pt x="613537" y="559815"/>
                  </a:lnTo>
                  <a:lnTo>
                    <a:pt x="621538" y="556259"/>
                  </a:lnTo>
                  <a:lnTo>
                    <a:pt x="629665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5" y="474789"/>
                  </a:lnTo>
                  <a:lnTo>
                    <a:pt x="666777" y="462141"/>
                  </a:lnTo>
                  <a:lnTo>
                    <a:pt x="668654" y="456945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1"/>
                  </a:lnTo>
                  <a:lnTo>
                    <a:pt x="606250" y="289432"/>
                  </a:lnTo>
                  <a:lnTo>
                    <a:pt x="574548" y="280543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75831" y="56134"/>
                  </a:lnTo>
                  <a:lnTo>
                    <a:pt x="409448" y="56134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close/>
                </a:path>
                <a:path w="671829" h="762000">
                  <a:moveTo>
                    <a:pt x="472439" y="0"/>
                  </a:move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4"/>
                  </a:lnTo>
                  <a:lnTo>
                    <a:pt x="575831" y="56134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2799" y="3412236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189229" y="681355"/>
                  </a:moveTo>
                  <a:lnTo>
                    <a:pt x="228271" y="704457"/>
                  </a:lnTo>
                  <a:lnTo>
                    <a:pt x="270221" y="721885"/>
                  </a:lnTo>
                  <a:lnTo>
                    <a:pt x="313871" y="735825"/>
                  </a:lnTo>
                  <a:lnTo>
                    <a:pt x="358016" y="748467"/>
                  </a:lnTo>
                  <a:lnTo>
                    <a:pt x="401447" y="762000"/>
                  </a:lnTo>
                  <a:lnTo>
                    <a:pt x="462010" y="749601"/>
                  </a:lnTo>
                  <a:lnTo>
                    <a:pt x="511428" y="722249"/>
                  </a:lnTo>
                  <a:lnTo>
                    <a:pt x="519056" y="703347"/>
                  </a:lnTo>
                  <a:lnTo>
                    <a:pt x="527399" y="686006"/>
                  </a:lnTo>
                  <a:lnTo>
                    <a:pt x="535503" y="668688"/>
                  </a:lnTo>
                  <a:lnTo>
                    <a:pt x="542416" y="649858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8"/>
                  </a:lnTo>
                  <a:lnTo>
                    <a:pt x="613537" y="559815"/>
                  </a:lnTo>
                  <a:lnTo>
                    <a:pt x="621538" y="556259"/>
                  </a:lnTo>
                  <a:lnTo>
                    <a:pt x="629665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5" y="474789"/>
                  </a:lnTo>
                  <a:lnTo>
                    <a:pt x="666777" y="462141"/>
                  </a:lnTo>
                  <a:lnTo>
                    <a:pt x="668654" y="456945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1"/>
                  </a:lnTo>
                  <a:lnTo>
                    <a:pt x="606250" y="289432"/>
                  </a:lnTo>
                  <a:lnTo>
                    <a:pt x="574548" y="280543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1317" y="214534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66547" y="40893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4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lnTo>
                    <a:pt x="246844" y="8544"/>
                  </a:lnTo>
                  <a:lnTo>
                    <a:pt x="219170" y="21780"/>
                  </a:lnTo>
                  <a:lnTo>
                    <a:pt x="196020" y="42255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0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20" y="305053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2" y="352932"/>
                  </a:lnTo>
                  <a:lnTo>
                    <a:pt x="20306" y="381373"/>
                  </a:lnTo>
                  <a:lnTo>
                    <a:pt x="11445" y="393572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1375" y="447061"/>
                  </a:lnTo>
                  <a:lnTo>
                    <a:pt x="3286" y="477567"/>
                  </a:lnTo>
                  <a:lnTo>
                    <a:pt x="16001" y="537590"/>
                  </a:lnTo>
                  <a:lnTo>
                    <a:pt x="44604" y="575153"/>
                  </a:lnTo>
                  <a:lnTo>
                    <a:pt x="84708" y="606821"/>
                  </a:lnTo>
                  <a:lnTo>
                    <a:pt x="129766" y="631942"/>
                  </a:lnTo>
                  <a:lnTo>
                    <a:pt x="173227" y="649858"/>
                  </a:lnTo>
                  <a:lnTo>
                    <a:pt x="179746" y="654744"/>
                  </a:lnTo>
                  <a:lnTo>
                    <a:pt x="183372" y="662939"/>
                  </a:lnTo>
                  <a:lnTo>
                    <a:pt x="185926" y="672468"/>
                  </a:lnTo>
                  <a:lnTo>
                    <a:pt x="189229" y="6813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4540" y="4459935"/>
            <a:ext cx="317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8375" y="3668014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2994" y="5497169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22575" y="5497169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1594" y="3293109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C3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554979" y="2040635"/>
          <a:ext cx="2917188" cy="2171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595"/>
                <a:gridCol w="501650"/>
                <a:gridCol w="463550"/>
                <a:gridCol w="521334"/>
                <a:gridCol w="486410"/>
                <a:gridCol w="481330"/>
                <a:gridCol w="147319"/>
              </a:tblGrid>
              <a:tr h="278891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785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785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1785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785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ts val="1785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r">
                        <a:lnSpc>
                          <a:spcPts val="1785"/>
                        </a:lnSpc>
                        <a:spcBef>
                          <a:spcPts val="87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11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algn="r">
                        <a:lnSpc>
                          <a:spcPts val="1785"/>
                        </a:lnSpc>
                        <a:spcBef>
                          <a:spcPts val="142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809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algn="r">
                        <a:lnSpc>
                          <a:spcPts val="1789"/>
                        </a:lnSpc>
                        <a:spcBef>
                          <a:spcPts val="869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048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r">
                        <a:lnSpc>
                          <a:spcPts val="1835"/>
                        </a:lnSpc>
                        <a:spcBef>
                          <a:spcPts val="82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047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  <a:spcBef>
                          <a:spcPts val="14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90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5867400" y="2286000"/>
            <a:ext cx="2453640" cy="1896110"/>
            <a:chOff x="5858255" y="2316479"/>
            <a:chExt cx="2453640" cy="189611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8255" y="2670047"/>
              <a:ext cx="2452116" cy="4206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8255" y="3791711"/>
              <a:ext cx="2452116" cy="4206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9651" y="2316479"/>
              <a:ext cx="463296" cy="189433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0311" y="2318003"/>
              <a:ext cx="481583" cy="1894332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991361" y="5013197"/>
            <a:ext cx="2514600" cy="1295400"/>
          </a:xfrm>
          <a:custGeom>
            <a:avLst/>
            <a:gdLst/>
            <a:ahLst/>
            <a:cxnLst/>
            <a:rect l="l" t="t" r="r" b="b"/>
            <a:pathLst>
              <a:path w="2514600" h="1295400">
                <a:moveTo>
                  <a:pt x="0" y="647699"/>
                </a:moveTo>
                <a:lnTo>
                  <a:pt x="6106" y="583449"/>
                </a:lnTo>
                <a:lnTo>
                  <a:pt x="24041" y="520990"/>
                </a:lnTo>
                <a:lnTo>
                  <a:pt x="53228" y="460619"/>
                </a:lnTo>
                <a:lnTo>
                  <a:pt x="93093" y="402633"/>
                </a:lnTo>
                <a:lnTo>
                  <a:pt x="143057" y="347328"/>
                </a:lnTo>
                <a:lnTo>
                  <a:pt x="171647" y="320773"/>
                </a:lnTo>
                <a:lnTo>
                  <a:pt x="202546" y="295001"/>
                </a:lnTo>
                <a:lnTo>
                  <a:pt x="235682" y="270047"/>
                </a:lnTo>
                <a:lnTo>
                  <a:pt x="270983" y="245948"/>
                </a:lnTo>
                <a:lnTo>
                  <a:pt x="308378" y="222743"/>
                </a:lnTo>
                <a:lnTo>
                  <a:pt x="347793" y="200467"/>
                </a:lnTo>
                <a:lnTo>
                  <a:pt x="389157" y="179159"/>
                </a:lnTo>
                <a:lnTo>
                  <a:pt x="432399" y="158854"/>
                </a:lnTo>
                <a:lnTo>
                  <a:pt x="477445" y="139591"/>
                </a:lnTo>
                <a:lnTo>
                  <a:pt x="524225" y="121406"/>
                </a:lnTo>
                <a:lnTo>
                  <a:pt x="572665" y="104337"/>
                </a:lnTo>
                <a:lnTo>
                  <a:pt x="622695" y="88420"/>
                </a:lnTo>
                <a:lnTo>
                  <a:pt x="674241" y="73692"/>
                </a:lnTo>
                <a:lnTo>
                  <a:pt x="727233" y="60191"/>
                </a:lnTo>
                <a:lnTo>
                  <a:pt x="781597" y="47954"/>
                </a:lnTo>
                <a:lnTo>
                  <a:pt x="837263" y="37017"/>
                </a:lnTo>
                <a:lnTo>
                  <a:pt x="894157" y="27419"/>
                </a:lnTo>
                <a:lnTo>
                  <a:pt x="952208" y="19195"/>
                </a:lnTo>
                <a:lnTo>
                  <a:pt x="1011345" y="12384"/>
                </a:lnTo>
                <a:lnTo>
                  <a:pt x="1071494" y="7021"/>
                </a:lnTo>
                <a:lnTo>
                  <a:pt x="1132584" y="3145"/>
                </a:lnTo>
                <a:lnTo>
                  <a:pt x="1194543" y="792"/>
                </a:lnTo>
                <a:lnTo>
                  <a:pt x="1257300" y="0"/>
                </a:lnTo>
                <a:lnTo>
                  <a:pt x="1320056" y="792"/>
                </a:lnTo>
                <a:lnTo>
                  <a:pt x="1382015" y="3145"/>
                </a:lnTo>
                <a:lnTo>
                  <a:pt x="1443105" y="7021"/>
                </a:lnTo>
                <a:lnTo>
                  <a:pt x="1503254" y="12384"/>
                </a:lnTo>
                <a:lnTo>
                  <a:pt x="1562391" y="19195"/>
                </a:lnTo>
                <a:lnTo>
                  <a:pt x="1620442" y="27419"/>
                </a:lnTo>
                <a:lnTo>
                  <a:pt x="1677336" y="37017"/>
                </a:lnTo>
                <a:lnTo>
                  <a:pt x="1733002" y="47954"/>
                </a:lnTo>
                <a:lnTo>
                  <a:pt x="1787366" y="60191"/>
                </a:lnTo>
                <a:lnTo>
                  <a:pt x="1840358" y="73692"/>
                </a:lnTo>
                <a:lnTo>
                  <a:pt x="1891904" y="88420"/>
                </a:lnTo>
                <a:lnTo>
                  <a:pt x="1941934" y="104337"/>
                </a:lnTo>
                <a:lnTo>
                  <a:pt x="1990374" y="121406"/>
                </a:lnTo>
                <a:lnTo>
                  <a:pt x="2037154" y="139591"/>
                </a:lnTo>
                <a:lnTo>
                  <a:pt x="2082200" y="158854"/>
                </a:lnTo>
                <a:lnTo>
                  <a:pt x="2125442" y="179159"/>
                </a:lnTo>
                <a:lnTo>
                  <a:pt x="2166806" y="200467"/>
                </a:lnTo>
                <a:lnTo>
                  <a:pt x="2206221" y="222743"/>
                </a:lnTo>
                <a:lnTo>
                  <a:pt x="2243616" y="245948"/>
                </a:lnTo>
                <a:lnTo>
                  <a:pt x="2278917" y="270047"/>
                </a:lnTo>
                <a:lnTo>
                  <a:pt x="2312053" y="295001"/>
                </a:lnTo>
                <a:lnTo>
                  <a:pt x="2342952" y="320773"/>
                </a:lnTo>
                <a:lnTo>
                  <a:pt x="2371542" y="347328"/>
                </a:lnTo>
                <a:lnTo>
                  <a:pt x="2421506" y="402633"/>
                </a:lnTo>
                <a:lnTo>
                  <a:pt x="2461371" y="460619"/>
                </a:lnTo>
                <a:lnTo>
                  <a:pt x="2490558" y="520990"/>
                </a:lnTo>
                <a:lnTo>
                  <a:pt x="2508493" y="583449"/>
                </a:lnTo>
                <a:lnTo>
                  <a:pt x="2514600" y="647699"/>
                </a:lnTo>
                <a:lnTo>
                  <a:pt x="2513061" y="680026"/>
                </a:lnTo>
                <a:lnTo>
                  <a:pt x="2500968" y="743410"/>
                </a:lnTo>
                <a:lnTo>
                  <a:pt x="2477335" y="804857"/>
                </a:lnTo>
                <a:lnTo>
                  <a:pt x="2442737" y="864070"/>
                </a:lnTo>
                <a:lnTo>
                  <a:pt x="2397751" y="920751"/>
                </a:lnTo>
                <a:lnTo>
                  <a:pt x="2342952" y="974603"/>
                </a:lnTo>
                <a:lnTo>
                  <a:pt x="2312053" y="1000376"/>
                </a:lnTo>
                <a:lnTo>
                  <a:pt x="2278917" y="1025330"/>
                </a:lnTo>
                <a:lnTo>
                  <a:pt x="2243616" y="1049429"/>
                </a:lnTo>
                <a:lnTo>
                  <a:pt x="2206221" y="1072636"/>
                </a:lnTo>
                <a:lnTo>
                  <a:pt x="2166806" y="1094912"/>
                </a:lnTo>
                <a:lnTo>
                  <a:pt x="2125442" y="1116222"/>
                </a:lnTo>
                <a:lnTo>
                  <a:pt x="2082200" y="1136527"/>
                </a:lnTo>
                <a:lnTo>
                  <a:pt x="2037154" y="1155792"/>
                </a:lnTo>
                <a:lnTo>
                  <a:pt x="1990374" y="1173978"/>
                </a:lnTo>
                <a:lnTo>
                  <a:pt x="1941934" y="1191049"/>
                </a:lnTo>
                <a:lnTo>
                  <a:pt x="1891904" y="1206968"/>
                </a:lnTo>
                <a:lnTo>
                  <a:pt x="1840358" y="1221697"/>
                </a:lnTo>
                <a:lnTo>
                  <a:pt x="1787366" y="1235200"/>
                </a:lnTo>
                <a:lnTo>
                  <a:pt x="1733002" y="1247438"/>
                </a:lnTo>
                <a:lnTo>
                  <a:pt x="1677336" y="1258376"/>
                </a:lnTo>
                <a:lnTo>
                  <a:pt x="1620442" y="1267976"/>
                </a:lnTo>
                <a:lnTo>
                  <a:pt x="1562391" y="1276201"/>
                </a:lnTo>
                <a:lnTo>
                  <a:pt x="1503254" y="1283013"/>
                </a:lnTo>
                <a:lnTo>
                  <a:pt x="1443105" y="1288377"/>
                </a:lnTo>
                <a:lnTo>
                  <a:pt x="1382015" y="1292253"/>
                </a:lnTo>
                <a:lnTo>
                  <a:pt x="1320056" y="1294607"/>
                </a:lnTo>
                <a:lnTo>
                  <a:pt x="1257300" y="1295400"/>
                </a:lnTo>
                <a:lnTo>
                  <a:pt x="1194543" y="1294607"/>
                </a:lnTo>
                <a:lnTo>
                  <a:pt x="1132584" y="1292253"/>
                </a:lnTo>
                <a:lnTo>
                  <a:pt x="1071494" y="1288377"/>
                </a:lnTo>
                <a:lnTo>
                  <a:pt x="1011345" y="1283013"/>
                </a:lnTo>
                <a:lnTo>
                  <a:pt x="952208" y="1276201"/>
                </a:lnTo>
                <a:lnTo>
                  <a:pt x="894157" y="1267976"/>
                </a:lnTo>
                <a:lnTo>
                  <a:pt x="837263" y="1258376"/>
                </a:lnTo>
                <a:lnTo>
                  <a:pt x="781597" y="1247438"/>
                </a:lnTo>
                <a:lnTo>
                  <a:pt x="727233" y="1235200"/>
                </a:lnTo>
                <a:lnTo>
                  <a:pt x="674241" y="1221697"/>
                </a:lnTo>
                <a:lnTo>
                  <a:pt x="622695" y="1206968"/>
                </a:lnTo>
                <a:lnTo>
                  <a:pt x="572665" y="1191049"/>
                </a:lnTo>
                <a:lnTo>
                  <a:pt x="524225" y="1173978"/>
                </a:lnTo>
                <a:lnTo>
                  <a:pt x="477445" y="1155792"/>
                </a:lnTo>
                <a:lnTo>
                  <a:pt x="432399" y="1136527"/>
                </a:lnTo>
                <a:lnTo>
                  <a:pt x="389157" y="1116222"/>
                </a:lnTo>
                <a:lnTo>
                  <a:pt x="347793" y="1094912"/>
                </a:lnTo>
                <a:lnTo>
                  <a:pt x="308378" y="1072636"/>
                </a:lnTo>
                <a:lnTo>
                  <a:pt x="270983" y="1049429"/>
                </a:lnTo>
                <a:lnTo>
                  <a:pt x="235682" y="1025330"/>
                </a:lnTo>
                <a:lnTo>
                  <a:pt x="202546" y="1000376"/>
                </a:lnTo>
                <a:lnTo>
                  <a:pt x="171647" y="974603"/>
                </a:lnTo>
                <a:lnTo>
                  <a:pt x="143057" y="948049"/>
                </a:lnTo>
                <a:lnTo>
                  <a:pt x="93093" y="892745"/>
                </a:lnTo>
                <a:lnTo>
                  <a:pt x="53228" y="834761"/>
                </a:lnTo>
                <a:lnTo>
                  <a:pt x="24041" y="774395"/>
                </a:lnTo>
                <a:lnTo>
                  <a:pt x="6106" y="711942"/>
                </a:lnTo>
                <a:lnTo>
                  <a:pt x="0" y="647699"/>
                </a:lnTo>
                <a:close/>
              </a:path>
            </a:pathLst>
          </a:custGeom>
          <a:ln w="25908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70828" y="4260341"/>
            <a:ext cx="183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Proximity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55782" y="5100968"/>
            <a:ext cx="638810" cy="1374775"/>
            <a:chOff x="4655782" y="5100968"/>
            <a:chExt cx="638810" cy="1374775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5782" y="6325802"/>
              <a:ext cx="153267" cy="14978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732413" y="5911763"/>
              <a:ext cx="0" cy="415290"/>
            </a:xfrm>
            <a:custGeom>
              <a:avLst/>
              <a:gdLst/>
              <a:ahLst/>
              <a:cxnLst/>
              <a:rect l="l" t="t" r="r" b="b"/>
              <a:pathLst>
                <a:path h="415289">
                  <a:moveTo>
                    <a:pt x="0" y="414847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41062" y="6325802"/>
              <a:ext cx="153266" cy="14978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732413" y="5911763"/>
              <a:ext cx="485775" cy="415290"/>
            </a:xfrm>
            <a:custGeom>
              <a:avLst/>
              <a:gdLst/>
              <a:ahLst/>
              <a:cxnLst/>
              <a:rect l="l" t="t" r="r" b="b"/>
              <a:pathLst>
                <a:path w="485775" h="415289">
                  <a:moveTo>
                    <a:pt x="485278" y="414847"/>
                  </a:moveTo>
                  <a:lnTo>
                    <a:pt x="485278" y="0"/>
                  </a:lnTo>
                </a:path>
                <a:path w="485775" h="415289">
                  <a:moveTo>
                    <a:pt x="0" y="0"/>
                  </a:moveTo>
                  <a:lnTo>
                    <a:pt x="485278" y="0"/>
                  </a:lnTo>
                </a:path>
              </a:pathLst>
            </a:custGeom>
            <a:ln w="14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75052" y="5259807"/>
              <a:ext cx="0" cy="652145"/>
            </a:xfrm>
            <a:custGeom>
              <a:avLst/>
              <a:gdLst/>
              <a:ahLst/>
              <a:cxnLst/>
              <a:rect l="l" t="t" r="r" b="b"/>
              <a:pathLst>
                <a:path h="652145">
                  <a:moveTo>
                    <a:pt x="0" y="651955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2925" y="5100968"/>
              <a:ext cx="244255" cy="159647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626341" y="5103489"/>
            <a:ext cx="638810" cy="1372235"/>
            <a:chOff x="5626341" y="5103489"/>
            <a:chExt cx="638810" cy="1372235"/>
          </a:xfrm>
        </p:grpSpPr>
        <p:sp>
          <p:nvSpPr>
            <p:cNvPr id="38" name="object 38"/>
            <p:cNvSpPr/>
            <p:nvPr/>
          </p:nvSpPr>
          <p:spPr>
            <a:xfrm>
              <a:off x="5627149" y="6326611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75807" y="0"/>
                  </a:moveTo>
                  <a:lnTo>
                    <a:pt x="46316" y="5821"/>
                  </a:lnTo>
                  <a:lnTo>
                    <a:pt x="22218" y="21697"/>
                  </a:lnTo>
                  <a:lnTo>
                    <a:pt x="5962" y="45245"/>
                  </a:lnTo>
                  <a:lnTo>
                    <a:pt x="0" y="74081"/>
                  </a:lnTo>
                  <a:lnTo>
                    <a:pt x="5962" y="102915"/>
                  </a:lnTo>
                  <a:lnTo>
                    <a:pt x="22218" y="126463"/>
                  </a:lnTo>
                  <a:lnTo>
                    <a:pt x="46316" y="142341"/>
                  </a:lnTo>
                  <a:lnTo>
                    <a:pt x="75807" y="148163"/>
                  </a:lnTo>
                  <a:lnTo>
                    <a:pt x="105327" y="142341"/>
                  </a:lnTo>
                  <a:lnTo>
                    <a:pt x="129422" y="126463"/>
                  </a:lnTo>
                  <a:lnTo>
                    <a:pt x="145661" y="102915"/>
                  </a:lnTo>
                  <a:lnTo>
                    <a:pt x="151615" y="74081"/>
                  </a:lnTo>
                  <a:lnTo>
                    <a:pt x="145661" y="45245"/>
                  </a:lnTo>
                  <a:lnTo>
                    <a:pt x="129422" y="21697"/>
                  </a:lnTo>
                  <a:lnTo>
                    <a:pt x="105327" y="5821"/>
                  </a:lnTo>
                  <a:lnTo>
                    <a:pt x="75807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27149" y="6326611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0" y="74081"/>
                  </a:moveTo>
                  <a:lnTo>
                    <a:pt x="5962" y="45245"/>
                  </a:lnTo>
                  <a:lnTo>
                    <a:pt x="22218" y="21697"/>
                  </a:lnTo>
                  <a:lnTo>
                    <a:pt x="46316" y="5821"/>
                  </a:lnTo>
                  <a:lnTo>
                    <a:pt x="75807" y="0"/>
                  </a:lnTo>
                  <a:lnTo>
                    <a:pt x="105327" y="5821"/>
                  </a:lnTo>
                  <a:lnTo>
                    <a:pt x="129422" y="21697"/>
                  </a:lnTo>
                  <a:lnTo>
                    <a:pt x="145661" y="45245"/>
                  </a:lnTo>
                  <a:lnTo>
                    <a:pt x="151615" y="74081"/>
                  </a:lnTo>
                  <a:lnTo>
                    <a:pt x="145661" y="102915"/>
                  </a:lnTo>
                  <a:lnTo>
                    <a:pt x="129422" y="126463"/>
                  </a:lnTo>
                  <a:lnTo>
                    <a:pt x="105327" y="142341"/>
                  </a:lnTo>
                  <a:lnTo>
                    <a:pt x="75807" y="148163"/>
                  </a:lnTo>
                  <a:lnTo>
                    <a:pt x="46316" y="142341"/>
                  </a:lnTo>
                  <a:lnTo>
                    <a:pt x="22218" y="126463"/>
                  </a:lnTo>
                  <a:lnTo>
                    <a:pt x="5962" y="102915"/>
                  </a:lnTo>
                  <a:lnTo>
                    <a:pt x="0" y="7408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02956" y="6193262"/>
              <a:ext cx="0" cy="133350"/>
            </a:xfrm>
            <a:custGeom>
              <a:avLst/>
              <a:gdLst/>
              <a:ahLst/>
              <a:cxnLst/>
              <a:rect l="l" t="t" r="r" b="b"/>
              <a:pathLst>
                <a:path h="133350">
                  <a:moveTo>
                    <a:pt x="0" y="133348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12427" y="6326611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75807" y="0"/>
                  </a:moveTo>
                  <a:lnTo>
                    <a:pt x="46316" y="5821"/>
                  </a:lnTo>
                  <a:lnTo>
                    <a:pt x="22218" y="21697"/>
                  </a:lnTo>
                  <a:lnTo>
                    <a:pt x="5962" y="45245"/>
                  </a:lnTo>
                  <a:lnTo>
                    <a:pt x="0" y="74081"/>
                  </a:lnTo>
                  <a:lnTo>
                    <a:pt x="5962" y="102915"/>
                  </a:lnTo>
                  <a:lnTo>
                    <a:pt x="22218" y="126463"/>
                  </a:lnTo>
                  <a:lnTo>
                    <a:pt x="46316" y="142341"/>
                  </a:lnTo>
                  <a:lnTo>
                    <a:pt x="75807" y="148163"/>
                  </a:lnTo>
                  <a:lnTo>
                    <a:pt x="105327" y="142341"/>
                  </a:lnTo>
                  <a:lnTo>
                    <a:pt x="129422" y="126463"/>
                  </a:lnTo>
                  <a:lnTo>
                    <a:pt x="145661" y="102915"/>
                  </a:lnTo>
                  <a:lnTo>
                    <a:pt x="151615" y="74081"/>
                  </a:lnTo>
                  <a:lnTo>
                    <a:pt x="145661" y="45245"/>
                  </a:lnTo>
                  <a:lnTo>
                    <a:pt x="129422" y="21697"/>
                  </a:lnTo>
                  <a:lnTo>
                    <a:pt x="105327" y="5821"/>
                  </a:lnTo>
                  <a:lnTo>
                    <a:pt x="75807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12427" y="6326611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0" y="74081"/>
                  </a:moveTo>
                  <a:lnTo>
                    <a:pt x="5962" y="45245"/>
                  </a:lnTo>
                  <a:lnTo>
                    <a:pt x="22218" y="21697"/>
                  </a:lnTo>
                  <a:lnTo>
                    <a:pt x="46316" y="5821"/>
                  </a:lnTo>
                  <a:lnTo>
                    <a:pt x="75807" y="0"/>
                  </a:lnTo>
                  <a:lnTo>
                    <a:pt x="105327" y="5821"/>
                  </a:lnTo>
                  <a:lnTo>
                    <a:pt x="129422" y="21697"/>
                  </a:lnTo>
                  <a:lnTo>
                    <a:pt x="145661" y="45245"/>
                  </a:lnTo>
                  <a:lnTo>
                    <a:pt x="151615" y="74081"/>
                  </a:lnTo>
                  <a:lnTo>
                    <a:pt x="145661" y="102915"/>
                  </a:lnTo>
                  <a:lnTo>
                    <a:pt x="129422" y="126463"/>
                  </a:lnTo>
                  <a:lnTo>
                    <a:pt x="105327" y="142341"/>
                  </a:lnTo>
                  <a:lnTo>
                    <a:pt x="75807" y="148163"/>
                  </a:lnTo>
                  <a:lnTo>
                    <a:pt x="46316" y="142341"/>
                  </a:lnTo>
                  <a:lnTo>
                    <a:pt x="22218" y="126463"/>
                  </a:lnTo>
                  <a:lnTo>
                    <a:pt x="5962" y="102915"/>
                  </a:lnTo>
                  <a:lnTo>
                    <a:pt x="0" y="7408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02956" y="6193262"/>
              <a:ext cx="485775" cy="133350"/>
            </a:xfrm>
            <a:custGeom>
              <a:avLst/>
              <a:gdLst/>
              <a:ahLst/>
              <a:cxnLst/>
              <a:rect l="l" t="t" r="r" b="b"/>
              <a:pathLst>
                <a:path w="485775" h="133350">
                  <a:moveTo>
                    <a:pt x="485278" y="133348"/>
                  </a:moveTo>
                  <a:lnTo>
                    <a:pt x="485278" y="0"/>
                  </a:lnTo>
                </a:path>
                <a:path w="485775" h="133350">
                  <a:moveTo>
                    <a:pt x="0" y="0"/>
                  </a:moveTo>
                  <a:lnTo>
                    <a:pt x="485278" y="0"/>
                  </a:lnTo>
                </a:path>
              </a:pathLst>
            </a:custGeom>
            <a:ln w="14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45595" y="5262329"/>
              <a:ext cx="0" cy="931544"/>
            </a:xfrm>
            <a:custGeom>
              <a:avLst/>
              <a:gdLst/>
              <a:ahLst/>
              <a:cxnLst/>
              <a:rect l="l" t="t" r="r" b="b"/>
              <a:pathLst>
                <a:path h="931545">
                  <a:moveTo>
                    <a:pt x="0" y="930933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23468" y="5103489"/>
              <a:ext cx="244255" cy="159647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97323" y="6325802"/>
            <a:ext cx="153300" cy="149780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7582602" y="5103489"/>
            <a:ext cx="1108710" cy="1372235"/>
            <a:chOff x="7582602" y="5103489"/>
            <a:chExt cx="1108710" cy="1372235"/>
          </a:xfrm>
        </p:grpSpPr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82602" y="6325802"/>
              <a:ext cx="153300" cy="14978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67880" y="6325802"/>
              <a:ext cx="153300" cy="14978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659218" y="5733969"/>
              <a:ext cx="485775" cy="593090"/>
            </a:xfrm>
            <a:custGeom>
              <a:avLst/>
              <a:gdLst/>
              <a:ahLst/>
              <a:cxnLst/>
              <a:rect l="l" t="t" r="r" b="b"/>
              <a:pathLst>
                <a:path w="485775" h="593089">
                  <a:moveTo>
                    <a:pt x="485278" y="592641"/>
                  </a:moveTo>
                  <a:lnTo>
                    <a:pt x="485278" y="355580"/>
                  </a:lnTo>
                </a:path>
                <a:path w="485775" h="593089">
                  <a:moveTo>
                    <a:pt x="0" y="592641"/>
                  </a:moveTo>
                  <a:lnTo>
                    <a:pt x="0" y="355580"/>
                  </a:lnTo>
                  <a:lnTo>
                    <a:pt x="485278" y="355580"/>
                  </a:lnTo>
                </a:path>
                <a:path w="485775" h="593089">
                  <a:moveTo>
                    <a:pt x="227491" y="355580"/>
                  </a:moveTo>
                  <a:lnTo>
                    <a:pt x="227491" y="0"/>
                  </a:lnTo>
                </a:path>
              </a:pathLst>
            </a:custGeom>
            <a:ln w="14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38011" y="6325802"/>
              <a:ext cx="153231" cy="14978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886709" y="5733969"/>
              <a:ext cx="743585" cy="593090"/>
            </a:xfrm>
            <a:custGeom>
              <a:avLst/>
              <a:gdLst/>
              <a:ahLst/>
              <a:cxnLst/>
              <a:rect l="l" t="t" r="r" b="b"/>
              <a:pathLst>
                <a:path w="743584" h="593089">
                  <a:moveTo>
                    <a:pt x="743065" y="592641"/>
                  </a:moveTo>
                  <a:lnTo>
                    <a:pt x="727917" y="0"/>
                  </a:lnTo>
                </a:path>
                <a:path w="743584" h="593089">
                  <a:moveTo>
                    <a:pt x="0" y="0"/>
                  </a:moveTo>
                  <a:lnTo>
                    <a:pt x="727917" y="0"/>
                  </a:lnTo>
                </a:path>
              </a:pathLst>
            </a:custGeom>
            <a:ln w="14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250667" y="5262329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4">
                  <a:moveTo>
                    <a:pt x="0" y="471640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28540" y="5103489"/>
              <a:ext cx="244255" cy="159647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6492276" y="6007708"/>
            <a:ext cx="36258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b="1" spc="20" dirty="0">
                <a:latin typeface="Arial"/>
                <a:cs typeface="Arial"/>
              </a:rPr>
              <a:t>...</a:t>
            </a:r>
            <a:endParaRPr sz="3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48926" y="6527262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p1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34206" y="6527262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p2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19498" y="6527262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p3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04776" y="6527262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p4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075333" y="6527262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p9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26835" y="6527262"/>
            <a:ext cx="2349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p10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012114" y="6527262"/>
            <a:ext cx="2349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p11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97392" y="6527262"/>
            <a:ext cx="2349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p12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430066" y="4867372"/>
            <a:ext cx="751205" cy="1466850"/>
            <a:chOff x="6430066" y="4867372"/>
            <a:chExt cx="751205" cy="1466850"/>
          </a:xfrm>
        </p:grpSpPr>
        <p:sp>
          <p:nvSpPr>
            <p:cNvPr id="65" name="object 65"/>
            <p:cNvSpPr/>
            <p:nvPr/>
          </p:nvSpPr>
          <p:spPr>
            <a:xfrm>
              <a:off x="6794832" y="5971050"/>
              <a:ext cx="379730" cy="355600"/>
            </a:xfrm>
            <a:custGeom>
              <a:avLst/>
              <a:gdLst/>
              <a:ahLst/>
              <a:cxnLst/>
              <a:rect l="l" t="t" r="r" b="b"/>
              <a:pathLst>
                <a:path w="379729" h="355600">
                  <a:moveTo>
                    <a:pt x="379106" y="355560"/>
                  </a:moveTo>
                  <a:lnTo>
                    <a:pt x="379106" y="0"/>
                  </a:lnTo>
                  <a:lnTo>
                    <a:pt x="0" y="0"/>
                  </a:lnTo>
                </a:path>
                <a:path w="379729" h="355600">
                  <a:moveTo>
                    <a:pt x="0" y="251841"/>
                  </a:moveTo>
                  <a:lnTo>
                    <a:pt x="0" y="0"/>
                  </a:lnTo>
                </a:path>
              </a:pathLst>
            </a:custGeom>
            <a:ln w="14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976812" y="5262329"/>
              <a:ext cx="0" cy="709295"/>
            </a:xfrm>
            <a:custGeom>
              <a:avLst/>
              <a:gdLst/>
              <a:ahLst/>
              <a:cxnLst/>
              <a:rect l="l" t="t" r="r" b="b"/>
              <a:pathLst>
                <a:path h="709295">
                  <a:moveTo>
                    <a:pt x="0" y="708721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55492" y="5104297"/>
              <a:ext cx="243204" cy="158115"/>
            </a:xfrm>
            <a:custGeom>
              <a:avLst/>
              <a:gdLst/>
              <a:ahLst/>
              <a:cxnLst/>
              <a:rect l="l" t="t" r="r" b="b"/>
              <a:pathLst>
                <a:path w="243204" h="158114">
                  <a:moveTo>
                    <a:pt x="121319" y="0"/>
                  </a:moveTo>
                  <a:lnTo>
                    <a:pt x="74095" y="6207"/>
                  </a:lnTo>
                  <a:lnTo>
                    <a:pt x="35532" y="23135"/>
                  </a:lnTo>
                  <a:lnTo>
                    <a:pt x="9533" y="48241"/>
                  </a:lnTo>
                  <a:lnTo>
                    <a:pt x="0" y="78981"/>
                  </a:lnTo>
                  <a:lnTo>
                    <a:pt x="9533" y="109761"/>
                  </a:lnTo>
                  <a:lnTo>
                    <a:pt x="35532" y="134887"/>
                  </a:lnTo>
                  <a:lnTo>
                    <a:pt x="74095" y="151822"/>
                  </a:lnTo>
                  <a:lnTo>
                    <a:pt x="121319" y="158031"/>
                  </a:lnTo>
                  <a:lnTo>
                    <a:pt x="168543" y="151822"/>
                  </a:lnTo>
                  <a:lnTo>
                    <a:pt x="207106" y="134887"/>
                  </a:lnTo>
                  <a:lnTo>
                    <a:pt x="233105" y="109761"/>
                  </a:lnTo>
                  <a:lnTo>
                    <a:pt x="242639" y="78981"/>
                  </a:lnTo>
                  <a:lnTo>
                    <a:pt x="233105" y="48241"/>
                  </a:lnTo>
                  <a:lnTo>
                    <a:pt x="207106" y="23135"/>
                  </a:lnTo>
                  <a:lnTo>
                    <a:pt x="168543" y="6207"/>
                  </a:lnTo>
                  <a:lnTo>
                    <a:pt x="12131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855492" y="5104297"/>
              <a:ext cx="243204" cy="158115"/>
            </a:xfrm>
            <a:custGeom>
              <a:avLst/>
              <a:gdLst/>
              <a:ahLst/>
              <a:cxnLst/>
              <a:rect l="l" t="t" r="r" b="b"/>
              <a:pathLst>
                <a:path w="243204" h="158114">
                  <a:moveTo>
                    <a:pt x="0" y="78981"/>
                  </a:moveTo>
                  <a:lnTo>
                    <a:pt x="9533" y="48241"/>
                  </a:lnTo>
                  <a:lnTo>
                    <a:pt x="35532" y="23135"/>
                  </a:lnTo>
                  <a:lnTo>
                    <a:pt x="74095" y="6207"/>
                  </a:lnTo>
                  <a:lnTo>
                    <a:pt x="121319" y="0"/>
                  </a:lnTo>
                  <a:lnTo>
                    <a:pt x="168543" y="6207"/>
                  </a:lnTo>
                  <a:lnTo>
                    <a:pt x="207106" y="23135"/>
                  </a:lnTo>
                  <a:lnTo>
                    <a:pt x="233105" y="48241"/>
                  </a:lnTo>
                  <a:lnTo>
                    <a:pt x="242639" y="78981"/>
                  </a:lnTo>
                  <a:lnTo>
                    <a:pt x="233105" y="109761"/>
                  </a:lnTo>
                  <a:lnTo>
                    <a:pt x="207106" y="134887"/>
                  </a:lnTo>
                  <a:lnTo>
                    <a:pt x="168543" y="151822"/>
                  </a:lnTo>
                  <a:lnTo>
                    <a:pt x="121319" y="158031"/>
                  </a:lnTo>
                  <a:lnTo>
                    <a:pt x="74095" y="151822"/>
                  </a:lnTo>
                  <a:lnTo>
                    <a:pt x="35532" y="134887"/>
                  </a:lnTo>
                  <a:lnTo>
                    <a:pt x="9533" y="109761"/>
                  </a:lnTo>
                  <a:lnTo>
                    <a:pt x="0" y="7898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76812" y="4874644"/>
              <a:ext cx="0" cy="237490"/>
            </a:xfrm>
            <a:custGeom>
              <a:avLst/>
              <a:gdLst/>
              <a:ahLst/>
              <a:cxnLst/>
              <a:rect l="l" t="t" r="r" b="b"/>
              <a:pathLst>
                <a:path h="237489">
                  <a:moveTo>
                    <a:pt x="0" y="237012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552193" y="5262329"/>
              <a:ext cx="0" cy="946150"/>
            </a:xfrm>
            <a:custGeom>
              <a:avLst/>
              <a:gdLst/>
              <a:ahLst/>
              <a:cxnLst/>
              <a:rect l="l" t="t" r="r" b="b"/>
              <a:pathLst>
                <a:path h="946150">
                  <a:moveTo>
                    <a:pt x="0" y="945748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0066" y="5103489"/>
              <a:ext cx="244255" cy="159647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552193" y="4874644"/>
              <a:ext cx="424815" cy="237490"/>
            </a:xfrm>
            <a:custGeom>
              <a:avLst/>
              <a:gdLst/>
              <a:ahLst/>
              <a:cxnLst/>
              <a:rect l="l" t="t" r="r" b="b"/>
              <a:pathLst>
                <a:path w="424815" h="237489">
                  <a:moveTo>
                    <a:pt x="0" y="237012"/>
                  </a:moveTo>
                  <a:lnTo>
                    <a:pt x="0" y="0"/>
                  </a:lnTo>
                  <a:lnTo>
                    <a:pt x="424618" y="0"/>
                  </a:lnTo>
                </a:path>
              </a:pathLst>
            </a:custGeom>
            <a:ln w="14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5337"/>
            <a:ext cx="2923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</a:t>
            </a:r>
            <a:r>
              <a:rPr spc="-100" dirty="0"/>
              <a:t>ft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05" dirty="0"/>
              <a:t>Mergin</a:t>
            </a:r>
            <a:r>
              <a:rPr spc="-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69445"/>
            <a:ext cx="7499984" cy="9594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15"/>
              </a:spcBef>
              <a:buClr>
                <a:srgbClr val="F79546"/>
              </a:buClr>
              <a:buSzPct val="84090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question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“How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update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proximity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matrix?”</a:t>
            </a:r>
            <a:endParaRPr sz="2200">
              <a:latin typeface="Arial MT"/>
              <a:cs typeface="Arial MT"/>
            </a:endParaRPr>
          </a:p>
          <a:p>
            <a:pPr marL="6131560" marR="1068705">
              <a:lnSpc>
                <a:spcPct val="100000"/>
              </a:lnSpc>
              <a:spcBef>
                <a:spcPts val="175"/>
              </a:spcBef>
            </a:pPr>
            <a:r>
              <a:rPr sz="1800" spc="-10" dirty="0">
                <a:latin typeface="Arial MT"/>
                <a:cs typeface="Arial MT"/>
              </a:rPr>
              <a:t>C2  </a:t>
            </a:r>
            <a:r>
              <a:rPr sz="1800" spc="-5" dirty="0">
                <a:latin typeface="Arial MT"/>
                <a:cs typeface="Arial MT"/>
              </a:rPr>
              <a:t>U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4680" y="4184903"/>
            <a:ext cx="546735" cy="784860"/>
            <a:chOff x="614680" y="4184903"/>
            <a:chExt cx="546735" cy="784860"/>
          </a:xfrm>
        </p:grpSpPr>
        <p:sp>
          <p:nvSpPr>
            <p:cNvPr id="5" name="object 5"/>
            <p:cNvSpPr/>
            <p:nvPr/>
          </p:nvSpPr>
          <p:spPr>
            <a:xfrm>
              <a:off x="620776" y="4190999"/>
              <a:ext cx="534670" cy="772795"/>
            </a:xfrm>
            <a:custGeom>
              <a:avLst/>
              <a:gdLst/>
              <a:ahLst/>
              <a:cxnLst/>
              <a:rect l="l" t="t" r="r" b="b"/>
              <a:pathLst>
                <a:path w="534669" h="772795">
                  <a:moveTo>
                    <a:pt x="215087" y="0"/>
                  </a:moveTo>
                  <a:lnTo>
                    <a:pt x="166849" y="12557"/>
                  </a:lnTo>
                  <a:lnTo>
                    <a:pt x="127508" y="40258"/>
                  </a:lnTo>
                  <a:lnTo>
                    <a:pt x="121475" y="59428"/>
                  </a:lnTo>
                  <a:lnTo>
                    <a:pt x="114846" y="77025"/>
                  </a:lnTo>
                  <a:lnTo>
                    <a:pt x="108387" y="94622"/>
                  </a:lnTo>
                  <a:lnTo>
                    <a:pt x="102870" y="113792"/>
                  </a:lnTo>
                  <a:lnTo>
                    <a:pt x="107812" y="164011"/>
                  </a:lnTo>
                  <a:lnTo>
                    <a:pt x="110432" y="188683"/>
                  </a:lnTo>
                  <a:lnTo>
                    <a:pt x="105562" y="197249"/>
                  </a:lnTo>
                  <a:lnTo>
                    <a:pt x="88038" y="199152"/>
                  </a:lnTo>
                  <a:lnTo>
                    <a:pt x="52692" y="203835"/>
                  </a:lnTo>
                  <a:lnTo>
                    <a:pt x="46304" y="204977"/>
                  </a:lnTo>
                  <a:lnTo>
                    <a:pt x="39916" y="208533"/>
                  </a:lnTo>
                  <a:lnTo>
                    <a:pt x="33528" y="210947"/>
                  </a:lnTo>
                  <a:lnTo>
                    <a:pt x="24261" y="228869"/>
                  </a:lnTo>
                  <a:lnTo>
                    <a:pt x="20983" y="235362"/>
                  </a:lnTo>
                  <a:lnTo>
                    <a:pt x="19415" y="242093"/>
                  </a:lnTo>
                  <a:lnTo>
                    <a:pt x="15278" y="260731"/>
                  </a:lnTo>
                  <a:lnTo>
                    <a:pt x="11746" y="275330"/>
                  </a:lnTo>
                  <a:lnTo>
                    <a:pt x="7529" y="291226"/>
                  </a:lnTo>
                  <a:lnTo>
                    <a:pt x="3996" y="304004"/>
                  </a:lnTo>
                  <a:lnTo>
                    <a:pt x="2514" y="309244"/>
                  </a:lnTo>
                  <a:lnTo>
                    <a:pt x="1940" y="347724"/>
                  </a:lnTo>
                  <a:lnTo>
                    <a:pt x="0" y="387524"/>
                  </a:lnTo>
                  <a:lnTo>
                    <a:pt x="15278" y="455041"/>
                  </a:lnTo>
                  <a:lnTo>
                    <a:pt x="52117" y="479186"/>
                  </a:lnTo>
                  <a:lnTo>
                    <a:pt x="77317" y="488188"/>
                  </a:lnTo>
                  <a:lnTo>
                    <a:pt x="73442" y="510936"/>
                  </a:lnTo>
                  <a:lnTo>
                    <a:pt x="68884" y="533114"/>
                  </a:lnTo>
                  <a:lnTo>
                    <a:pt x="59080" y="577088"/>
                  </a:lnTo>
                  <a:lnTo>
                    <a:pt x="59461" y="613838"/>
                  </a:lnTo>
                  <a:lnTo>
                    <a:pt x="60786" y="655923"/>
                  </a:lnTo>
                  <a:lnTo>
                    <a:pt x="67415" y="697103"/>
                  </a:lnTo>
                  <a:lnTo>
                    <a:pt x="96269" y="743678"/>
                  </a:lnTo>
                  <a:lnTo>
                    <a:pt x="140271" y="764413"/>
                  </a:lnTo>
                  <a:lnTo>
                    <a:pt x="146659" y="766699"/>
                  </a:lnTo>
                  <a:lnTo>
                    <a:pt x="158521" y="772668"/>
                  </a:lnTo>
                  <a:lnTo>
                    <a:pt x="174960" y="763277"/>
                  </a:lnTo>
                  <a:lnTo>
                    <a:pt x="187377" y="750887"/>
                  </a:lnTo>
                  <a:lnTo>
                    <a:pt x="197910" y="735163"/>
                  </a:lnTo>
                  <a:lnTo>
                    <a:pt x="208699" y="715772"/>
                  </a:lnTo>
                  <a:lnTo>
                    <a:pt x="386788" y="715772"/>
                  </a:lnTo>
                  <a:lnTo>
                    <a:pt x="396646" y="699135"/>
                  </a:lnTo>
                  <a:lnTo>
                    <a:pt x="400347" y="667652"/>
                  </a:lnTo>
                  <a:lnTo>
                    <a:pt x="397348" y="652707"/>
                  </a:lnTo>
                  <a:lnTo>
                    <a:pt x="399340" y="647828"/>
                  </a:lnTo>
                  <a:lnTo>
                    <a:pt x="465074" y="642366"/>
                  </a:lnTo>
                  <a:lnTo>
                    <a:pt x="493817" y="591661"/>
                  </a:lnTo>
                  <a:lnTo>
                    <a:pt x="508863" y="528574"/>
                  </a:lnTo>
                  <a:lnTo>
                    <a:pt x="503892" y="507178"/>
                  </a:lnTo>
                  <a:lnTo>
                    <a:pt x="499176" y="491045"/>
                  </a:lnTo>
                  <a:lnTo>
                    <a:pt x="491550" y="477389"/>
                  </a:lnTo>
                  <a:lnTo>
                    <a:pt x="477850" y="463423"/>
                  </a:lnTo>
                  <a:lnTo>
                    <a:pt x="468099" y="439820"/>
                  </a:lnTo>
                  <a:lnTo>
                    <a:pt x="470323" y="428434"/>
                  </a:lnTo>
                  <a:lnTo>
                    <a:pt x="482470" y="422382"/>
                  </a:lnTo>
                  <a:lnTo>
                    <a:pt x="502488" y="414781"/>
                  </a:lnTo>
                  <a:lnTo>
                    <a:pt x="518249" y="385951"/>
                  </a:lnTo>
                  <a:lnTo>
                    <a:pt x="525291" y="373586"/>
                  </a:lnTo>
                  <a:lnTo>
                    <a:pt x="528912" y="363436"/>
                  </a:lnTo>
                  <a:lnTo>
                    <a:pt x="534416" y="341249"/>
                  </a:lnTo>
                  <a:lnTo>
                    <a:pt x="531790" y="288416"/>
                  </a:lnTo>
                  <a:lnTo>
                    <a:pt x="521639" y="227583"/>
                  </a:lnTo>
                  <a:lnTo>
                    <a:pt x="498903" y="189426"/>
                  </a:lnTo>
                  <a:lnTo>
                    <a:pt x="467015" y="157305"/>
                  </a:lnTo>
                  <a:lnTo>
                    <a:pt x="431190" y="131875"/>
                  </a:lnTo>
                  <a:lnTo>
                    <a:pt x="396646" y="113792"/>
                  </a:lnTo>
                  <a:lnTo>
                    <a:pt x="391446" y="108791"/>
                  </a:lnTo>
                  <a:lnTo>
                    <a:pt x="388553" y="100456"/>
                  </a:lnTo>
                  <a:lnTo>
                    <a:pt x="386512" y="90789"/>
                  </a:lnTo>
                  <a:lnTo>
                    <a:pt x="383870" y="81787"/>
                  </a:lnTo>
                  <a:lnTo>
                    <a:pt x="344669" y="53488"/>
                  </a:lnTo>
                  <a:lnTo>
                    <a:pt x="302217" y="33321"/>
                  </a:lnTo>
                  <a:lnTo>
                    <a:pt x="258395" y="16940"/>
                  </a:lnTo>
                  <a:lnTo>
                    <a:pt x="215087" y="0"/>
                  </a:lnTo>
                  <a:close/>
                </a:path>
                <a:path w="534669" h="772795">
                  <a:moveTo>
                    <a:pt x="386788" y="715772"/>
                  </a:moveTo>
                  <a:lnTo>
                    <a:pt x="208699" y="715772"/>
                  </a:lnTo>
                  <a:lnTo>
                    <a:pt x="232723" y="733984"/>
                  </a:lnTo>
                  <a:lnTo>
                    <a:pt x="257173" y="749553"/>
                  </a:lnTo>
                  <a:lnTo>
                    <a:pt x="282477" y="762456"/>
                  </a:lnTo>
                  <a:lnTo>
                    <a:pt x="309067" y="772668"/>
                  </a:lnTo>
                  <a:lnTo>
                    <a:pt x="338019" y="764000"/>
                  </a:lnTo>
                  <a:lnTo>
                    <a:pt x="360043" y="750569"/>
                  </a:lnTo>
                  <a:lnTo>
                    <a:pt x="378474" y="729805"/>
                  </a:lnTo>
                  <a:lnTo>
                    <a:pt x="386788" y="715772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0776" y="4190999"/>
              <a:ext cx="534670" cy="772795"/>
            </a:xfrm>
            <a:custGeom>
              <a:avLst/>
              <a:gdLst/>
              <a:ahLst/>
              <a:cxnLst/>
              <a:rect l="l" t="t" r="r" b="b"/>
              <a:pathLst>
                <a:path w="534669" h="772795">
                  <a:moveTo>
                    <a:pt x="383870" y="81787"/>
                  </a:moveTo>
                  <a:lnTo>
                    <a:pt x="344669" y="53488"/>
                  </a:lnTo>
                  <a:lnTo>
                    <a:pt x="302217" y="33321"/>
                  </a:lnTo>
                  <a:lnTo>
                    <a:pt x="258395" y="16940"/>
                  </a:lnTo>
                  <a:lnTo>
                    <a:pt x="215087" y="0"/>
                  </a:lnTo>
                  <a:lnTo>
                    <a:pt x="166849" y="12557"/>
                  </a:lnTo>
                  <a:lnTo>
                    <a:pt x="127508" y="40258"/>
                  </a:lnTo>
                  <a:lnTo>
                    <a:pt x="121475" y="59428"/>
                  </a:lnTo>
                  <a:lnTo>
                    <a:pt x="114846" y="77025"/>
                  </a:lnTo>
                  <a:lnTo>
                    <a:pt x="108387" y="94622"/>
                  </a:lnTo>
                  <a:lnTo>
                    <a:pt x="102870" y="113792"/>
                  </a:lnTo>
                  <a:lnTo>
                    <a:pt x="107812" y="164011"/>
                  </a:lnTo>
                  <a:lnTo>
                    <a:pt x="110432" y="188683"/>
                  </a:lnTo>
                  <a:lnTo>
                    <a:pt x="105562" y="197249"/>
                  </a:lnTo>
                  <a:lnTo>
                    <a:pt x="88038" y="199152"/>
                  </a:lnTo>
                  <a:lnTo>
                    <a:pt x="52692" y="203835"/>
                  </a:lnTo>
                  <a:lnTo>
                    <a:pt x="46304" y="204977"/>
                  </a:lnTo>
                  <a:lnTo>
                    <a:pt x="39916" y="208533"/>
                  </a:lnTo>
                  <a:lnTo>
                    <a:pt x="33528" y="210947"/>
                  </a:lnTo>
                  <a:lnTo>
                    <a:pt x="24261" y="228869"/>
                  </a:lnTo>
                  <a:lnTo>
                    <a:pt x="20983" y="235362"/>
                  </a:lnTo>
                  <a:lnTo>
                    <a:pt x="19415" y="242093"/>
                  </a:lnTo>
                  <a:lnTo>
                    <a:pt x="15278" y="260731"/>
                  </a:lnTo>
                  <a:lnTo>
                    <a:pt x="11746" y="275330"/>
                  </a:lnTo>
                  <a:lnTo>
                    <a:pt x="7529" y="291226"/>
                  </a:lnTo>
                  <a:lnTo>
                    <a:pt x="3996" y="304004"/>
                  </a:lnTo>
                  <a:lnTo>
                    <a:pt x="2514" y="309244"/>
                  </a:lnTo>
                  <a:lnTo>
                    <a:pt x="1940" y="347724"/>
                  </a:lnTo>
                  <a:lnTo>
                    <a:pt x="0" y="387524"/>
                  </a:lnTo>
                  <a:lnTo>
                    <a:pt x="15278" y="455041"/>
                  </a:lnTo>
                  <a:lnTo>
                    <a:pt x="52117" y="479186"/>
                  </a:lnTo>
                  <a:lnTo>
                    <a:pt x="77317" y="488188"/>
                  </a:lnTo>
                  <a:lnTo>
                    <a:pt x="73442" y="510936"/>
                  </a:lnTo>
                  <a:lnTo>
                    <a:pt x="68884" y="533114"/>
                  </a:lnTo>
                  <a:lnTo>
                    <a:pt x="63983" y="555053"/>
                  </a:lnTo>
                  <a:lnTo>
                    <a:pt x="59080" y="577088"/>
                  </a:lnTo>
                  <a:lnTo>
                    <a:pt x="60786" y="655923"/>
                  </a:lnTo>
                  <a:lnTo>
                    <a:pt x="67415" y="697103"/>
                  </a:lnTo>
                  <a:lnTo>
                    <a:pt x="96269" y="743678"/>
                  </a:lnTo>
                  <a:lnTo>
                    <a:pt x="140271" y="764413"/>
                  </a:lnTo>
                  <a:lnTo>
                    <a:pt x="146659" y="766699"/>
                  </a:lnTo>
                  <a:lnTo>
                    <a:pt x="158521" y="772668"/>
                  </a:lnTo>
                  <a:lnTo>
                    <a:pt x="174960" y="763277"/>
                  </a:lnTo>
                  <a:lnTo>
                    <a:pt x="187377" y="750887"/>
                  </a:lnTo>
                  <a:lnTo>
                    <a:pt x="197910" y="735163"/>
                  </a:lnTo>
                  <a:lnTo>
                    <a:pt x="208699" y="715772"/>
                  </a:lnTo>
                  <a:lnTo>
                    <a:pt x="232723" y="733984"/>
                  </a:lnTo>
                  <a:lnTo>
                    <a:pt x="257173" y="749553"/>
                  </a:lnTo>
                  <a:lnTo>
                    <a:pt x="282477" y="762456"/>
                  </a:lnTo>
                  <a:lnTo>
                    <a:pt x="309067" y="772668"/>
                  </a:lnTo>
                  <a:lnTo>
                    <a:pt x="338019" y="764000"/>
                  </a:lnTo>
                  <a:lnTo>
                    <a:pt x="360043" y="750569"/>
                  </a:lnTo>
                  <a:lnTo>
                    <a:pt x="378474" y="729805"/>
                  </a:lnTo>
                  <a:lnTo>
                    <a:pt x="396646" y="699135"/>
                  </a:lnTo>
                  <a:lnTo>
                    <a:pt x="400347" y="667652"/>
                  </a:lnTo>
                  <a:lnTo>
                    <a:pt x="397348" y="652707"/>
                  </a:lnTo>
                  <a:lnTo>
                    <a:pt x="399340" y="647828"/>
                  </a:lnTo>
                  <a:lnTo>
                    <a:pt x="465074" y="642366"/>
                  </a:lnTo>
                  <a:lnTo>
                    <a:pt x="493817" y="591661"/>
                  </a:lnTo>
                  <a:lnTo>
                    <a:pt x="508863" y="528574"/>
                  </a:lnTo>
                  <a:lnTo>
                    <a:pt x="503892" y="507178"/>
                  </a:lnTo>
                  <a:lnTo>
                    <a:pt x="499176" y="491045"/>
                  </a:lnTo>
                  <a:lnTo>
                    <a:pt x="491550" y="477389"/>
                  </a:lnTo>
                  <a:lnTo>
                    <a:pt x="477850" y="463423"/>
                  </a:lnTo>
                  <a:lnTo>
                    <a:pt x="468099" y="439820"/>
                  </a:lnTo>
                  <a:lnTo>
                    <a:pt x="470323" y="428434"/>
                  </a:lnTo>
                  <a:lnTo>
                    <a:pt x="482470" y="422382"/>
                  </a:lnTo>
                  <a:lnTo>
                    <a:pt x="502488" y="414781"/>
                  </a:lnTo>
                  <a:lnTo>
                    <a:pt x="518249" y="385951"/>
                  </a:lnTo>
                  <a:lnTo>
                    <a:pt x="525291" y="373586"/>
                  </a:lnTo>
                  <a:lnTo>
                    <a:pt x="528912" y="363436"/>
                  </a:lnTo>
                  <a:lnTo>
                    <a:pt x="534416" y="341249"/>
                  </a:lnTo>
                  <a:lnTo>
                    <a:pt x="533316" y="319345"/>
                  </a:lnTo>
                  <a:lnTo>
                    <a:pt x="531790" y="288416"/>
                  </a:lnTo>
                  <a:lnTo>
                    <a:pt x="521639" y="227583"/>
                  </a:lnTo>
                  <a:lnTo>
                    <a:pt x="498903" y="189426"/>
                  </a:lnTo>
                  <a:lnTo>
                    <a:pt x="467015" y="157305"/>
                  </a:lnTo>
                  <a:lnTo>
                    <a:pt x="431190" y="131875"/>
                  </a:lnTo>
                  <a:lnTo>
                    <a:pt x="396646" y="113792"/>
                  </a:lnTo>
                  <a:lnTo>
                    <a:pt x="391446" y="108791"/>
                  </a:lnTo>
                  <a:lnTo>
                    <a:pt x="388553" y="100456"/>
                  </a:lnTo>
                  <a:lnTo>
                    <a:pt x="386512" y="90789"/>
                  </a:lnTo>
                  <a:lnTo>
                    <a:pt x="383870" y="817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517903" y="3041904"/>
            <a:ext cx="927100" cy="758825"/>
            <a:chOff x="1517903" y="3041904"/>
            <a:chExt cx="927100" cy="758825"/>
          </a:xfrm>
        </p:grpSpPr>
        <p:sp>
          <p:nvSpPr>
            <p:cNvPr id="8" name="object 8"/>
            <p:cNvSpPr/>
            <p:nvPr/>
          </p:nvSpPr>
          <p:spPr>
            <a:xfrm>
              <a:off x="1523999" y="3048000"/>
              <a:ext cx="914400" cy="746760"/>
            </a:xfrm>
            <a:custGeom>
              <a:avLst/>
              <a:gdLst/>
              <a:ahLst/>
              <a:cxnLst/>
              <a:rect l="l" t="t" r="r" b="b"/>
              <a:pathLst>
                <a:path w="914400" h="746760">
                  <a:moveTo>
                    <a:pt x="403860" y="0"/>
                  </a:move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111954" y="595042"/>
                  </a:lnTo>
                  <a:lnTo>
                    <a:pt x="134619" y="602742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5"/>
                  </a:lnTo>
                  <a:lnTo>
                    <a:pt x="242698" y="679513"/>
                  </a:lnTo>
                  <a:lnTo>
                    <a:pt x="249681" y="699516"/>
                  </a:lnTo>
                  <a:lnTo>
                    <a:pt x="278558" y="717089"/>
                  </a:lnTo>
                  <a:lnTo>
                    <a:pt x="308482" y="725043"/>
                  </a:lnTo>
                  <a:lnTo>
                    <a:pt x="325776" y="729964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3"/>
                  </a:lnTo>
                  <a:lnTo>
                    <a:pt x="567118" y="673592"/>
                  </a:lnTo>
                  <a:lnTo>
                    <a:pt x="577850" y="638429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83006" y="663829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7327" y="542698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999" y="3048000"/>
              <a:ext cx="914400" cy="746760"/>
            </a:xfrm>
            <a:custGeom>
              <a:avLst/>
              <a:gdLst/>
              <a:ahLst/>
              <a:cxnLst/>
              <a:rect l="l" t="t" r="r" b="b"/>
              <a:pathLst>
                <a:path w="914400" h="746760">
                  <a:moveTo>
                    <a:pt x="96774" y="210312"/>
                  </a:move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91122" y="586009"/>
                  </a:lnTo>
                  <a:lnTo>
                    <a:pt x="111954" y="595042"/>
                  </a:lnTo>
                  <a:lnTo>
                    <a:pt x="134619" y="602742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5"/>
                  </a:lnTo>
                  <a:lnTo>
                    <a:pt x="242698" y="679513"/>
                  </a:lnTo>
                  <a:lnTo>
                    <a:pt x="244903" y="686181"/>
                  </a:lnTo>
                  <a:lnTo>
                    <a:pt x="247370" y="692848"/>
                  </a:lnTo>
                  <a:lnTo>
                    <a:pt x="249681" y="699516"/>
                  </a:lnTo>
                  <a:lnTo>
                    <a:pt x="270889" y="712487"/>
                  </a:lnTo>
                  <a:lnTo>
                    <a:pt x="278558" y="717089"/>
                  </a:lnTo>
                  <a:lnTo>
                    <a:pt x="286490" y="719286"/>
                  </a:lnTo>
                  <a:lnTo>
                    <a:pt x="308482" y="725043"/>
                  </a:lnTo>
                  <a:lnTo>
                    <a:pt x="325776" y="729964"/>
                  </a:lnTo>
                  <a:lnTo>
                    <a:pt x="344630" y="735838"/>
                  </a:lnTo>
                  <a:lnTo>
                    <a:pt x="359792" y="740759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3"/>
                  </a:lnTo>
                  <a:lnTo>
                    <a:pt x="567118" y="673592"/>
                  </a:lnTo>
                  <a:lnTo>
                    <a:pt x="577850" y="638429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56913" y="657002"/>
                  </a:lnTo>
                  <a:lnTo>
                    <a:pt x="683006" y="663829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4620" y="550417"/>
                  </a:lnTo>
                  <a:lnTo>
                    <a:pt x="907327" y="542698"/>
                  </a:lnTo>
                  <a:lnTo>
                    <a:pt x="910558" y="534384"/>
                  </a:lnTo>
                  <a:lnTo>
                    <a:pt x="913264" y="527736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63493" y="46287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lnTo>
                    <a:pt x="377932" y="1527"/>
                  </a:ln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308603" y="3395471"/>
            <a:ext cx="833755" cy="774700"/>
            <a:chOff x="3308603" y="3395471"/>
            <a:chExt cx="833755" cy="774700"/>
          </a:xfrm>
        </p:grpSpPr>
        <p:sp>
          <p:nvSpPr>
            <p:cNvPr id="11" name="object 11"/>
            <p:cNvSpPr/>
            <p:nvPr/>
          </p:nvSpPr>
          <p:spPr>
            <a:xfrm>
              <a:off x="3314699" y="3401567"/>
              <a:ext cx="821055" cy="762000"/>
            </a:xfrm>
            <a:custGeom>
              <a:avLst/>
              <a:gdLst/>
              <a:ahLst/>
              <a:cxnLst/>
              <a:rect l="l" t="t" r="r" b="b"/>
              <a:pathLst>
                <a:path w="821054" h="762000">
                  <a:moveTo>
                    <a:pt x="577469" y="0"/>
                  </a:moveTo>
                  <a:lnTo>
                    <a:pt x="552225" y="9271"/>
                  </a:lnTo>
                  <a:lnTo>
                    <a:pt x="533161" y="21494"/>
                  </a:lnTo>
                  <a:lnTo>
                    <a:pt x="516979" y="37004"/>
                  </a:lnTo>
                  <a:lnTo>
                    <a:pt x="500379" y="56134"/>
                  </a:lnTo>
                  <a:lnTo>
                    <a:pt x="463502" y="38129"/>
                  </a:lnTo>
                  <a:lnTo>
                    <a:pt x="425957" y="22780"/>
                  </a:lnTo>
                  <a:lnTo>
                    <a:pt x="387080" y="10074"/>
                  </a:lnTo>
                  <a:lnTo>
                    <a:pt x="346201" y="0"/>
                  </a:lnTo>
                  <a:lnTo>
                    <a:pt x="301720" y="8544"/>
                  </a:lnTo>
                  <a:lnTo>
                    <a:pt x="267906" y="21780"/>
                  </a:lnTo>
                  <a:lnTo>
                    <a:pt x="239617" y="42255"/>
                  </a:lnTo>
                  <a:lnTo>
                    <a:pt x="211709" y="72517"/>
                  </a:lnTo>
                  <a:lnTo>
                    <a:pt x="205797" y="96619"/>
                  </a:lnTo>
                  <a:lnTo>
                    <a:pt x="207756" y="111478"/>
                  </a:lnTo>
                  <a:lnTo>
                    <a:pt x="211042" y="119419"/>
                  </a:lnTo>
                  <a:lnTo>
                    <a:pt x="209109" y="122769"/>
                  </a:lnTo>
                  <a:lnTo>
                    <a:pt x="195413" y="123852"/>
                  </a:lnTo>
                  <a:lnTo>
                    <a:pt x="163409" y="124995"/>
                  </a:lnTo>
                  <a:lnTo>
                    <a:pt x="106552" y="128524"/>
                  </a:lnTo>
                  <a:lnTo>
                    <a:pt x="79105" y="151012"/>
                  </a:lnTo>
                  <a:lnTo>
                    <a:pt x="62420" y="178514"/>
                  </a:lnTo>
                  <a:lnTo>
                    <a:pt x="39242" y="240792"/>
                  </a:lnTo>
                  <a:lnTo>
                    <a:pt x="46862" y="261798"/>
                  </a:lnTo>
                  <a:lnTo>
                    <a:pt x="54101" y="277685"/>
                  </a:lnTo>
                  <a:lnTo>
                    <a:pt x="65817" y="291191"/>
                  </a:lnTo>
                  <a:lnTo>
                    <a:pt x="86867" y="305054"/>
                  </a:lnTo>
                  <a:lnTo>
                    <a:pt x="101867" y="328304"/>
                  </a:lnTo>
                  <a:lnTo>
                    <a:pt x="98472" y="339518"/>
                  </a:lnTo>
                  <a:lnTo>
                    <a:pt x="79813" y="345469"/>
                  </a:lnTo>
                  <a:lnTo>
                    <a:pt x="49022" y="352933"/>
                  </a:lnTo>
                  <a:lnTo>
                    <a:pt x="24806" y="381373"/>
                  </a:lnTo>
                  <a:lnTo>
                    <a:pt x="13985" y="393573"/>
                  </a:lnTo>
                  <a:lnTo>
                    <a:pt x="8427" y="403582"/>
                  </a:lnTo>
                  <a:lnTo>
                    <a:pt x="0" y="425450"/>
                  </a:lnTo>
                  <a:lnTo>
                    <a:pt x="4032" y="477567"/>
                  </a:lnTo>
                  <a:lnTo>
                    <a:pt x="19685" y="537591"/>
                  </a:lnTo>
                  <a:lnTo>
                    <a:pt x="46202" y="568091"/>
                  </a:lnTo>
                  <a:lnTo>
                    <a:pt x="82778" y="594903"/>
                  </a:lnTo>
                  <a:lnTo>
                    <a:pt x="125298" y="617692"/>
                  </a:lnTo>
                  <a:lnTo>
                    <a:pt x="169646" y="636122"/>
                  </a:lnTo>
                  <a:lnTo>
                    <a:pt x="211709" y="649859"/>
                  </a:lnTo>
                  <a:lnTo>
                    <a:pt x="219676" y="654744"/>
                  </a:lnTo>
                  <a:lnTo>
                    <a:pt x="224107" y="662940"/>
                  </a:lnTo>
                  <a:lnTo>
                    <a:pt x="227228" y="672468"/>
                  </a:lnTo>
                  <a:lnTo>
                    <a:pt x="231266" y="681355"/>
                  </a:lnTo>
                  <a:lnTo>
                    <a:pt x="278964" y="704457"/>
                  </a:lnTo>
                  <a:lnTo>
                    <a:pt x="330233" y="721885"/>
                  </a:lnTo>
                  <a:lnTo>
                    <a:pt x="383587" y="735825"/>
                  </a:lnTo>
                  <a:lnTo>
                    <a:pt x="437539" y="748467"/>
                  </a:lnTo>
                  <a:lnTo>
                    <a:pt x="490600" y="762000"/>
                  </a:lnTo>
                  <a:lnTo>
                    <a:pt x="535082" y="756306"/>
                  </a:lnTo>
                  <a:lnTo>
                    <a:pt x="590899" y="739157"/>
                  </a:lnTo>
                  <a:lnTo>
                    <a:pt x="625094" y="722249"/>
                  </a:lnTo>
                  <a:lnTo>
                    <a:pt x="634400" y="703347"/>
                  </a:lnTo>
                  <a:lnTo>
                    <a:pt x="654490" y="668688"/>
                  </a:lnTo>
                  <a:lnTo>
                    <a:pt x="662939" y="649859"/>
                  </a:lnTo>
                  <a:lnTo>
                    <a:pt x="655363" y="600331"/>
                  </a:lnTo>
                  <a:lnTo>
                    <a:pt x="651341" y="575991"/>
                  </a:lnTo>
                  <a:lnTo>
                    <a:pt x="658816" y="567526"/>
                  </a:lnTo>
                  <a:lnTo>
                    <a:pt x="740028" y="560959"/>
                  </a:lnTo>
                  <a:lnTo>
                    <a:pt x="788812" y="529875"/>
                  </a:lnTo>
                  <a:lnTo>
                    <a:pt x="797560" y="504825"/>
                  </a:lnTo>
                  <a:lnTo>
                    <a:pt x="802973" y="490485"/>
                  </a:lnTo>
                  <a:lnTo>
                    <a:pt x="817117" y="456946"/>
                  </a:lnTo>
                  <a:lnTo>
                    <a:pt x="818008" y="419052"/>
                  </a:lnTo>
                  <a:lnTo>
                    <a:pt x="821007" y="379825"/>
                  </a:lnTo>
                  <a:lnTo>
                    <a:pt x="797560" y="313182"/>
                  </a:lnTo>
                  <a:lnTo>
                    <a:pt x="740918" y="289433"/>
                  </a:lnTo>
                  <a:lnTo>
                    <a:pt x="702183" y="280543"/>
                  </a:lnTo>
                  <a:lnTo>
                    <a:pt x="708193" y="258079"/>
                  </a:lnTo>
                  <a:lnTo>
                    <a:pt x="715216" y="236188"/>
                  </a:lnTo>
                  <a:lnTo>
                    <a:pt x="730250" y="192786"/>
                  </a:lnTo>
                  <a:lnTo>
                    <a:pt x="729658" y="156587"/>
                  </a:lnTo>
                  <a:lnTo>
                    <a:pt x="727614" y="115125"/>
                  </a:lnTo>
                  <a:lnTo>
                    <a:pt x="717426" y="74521"/>
                  </a:lnTo>
                  <a:lnTo>
                    <a:pt x="692403" y="40894"/>
                  </a:lnTo>
                  <a:lnTo>
                    <a:pt x="651637" y="20177"/>
                  </a:lnTo>
                  <a:lnTo>
                    <a:pt x="597025" y="5893"/>
                  </a:lnTo>
                  <a:lnTo>
                    <a:pt x="577469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4699" y="3401567"/>
              <a:ext cx="821055" cy="762000"/>
            </a:xfrm>
            <a:custGeom>
              <a:avLst/>
              <a:gdLst/>
              <a:ahLst/>
              <a:cxnLst/>
              <a:rect l="l" t="t" r="r" b="b"/>
              <a:pathLst>
                <a:path w="821054" h="762000">
                  <a:moveTo>
                    <a:pt x="231266" y="681355"/>
                  </a:moveTo>
                  <a:lnTo>
                    <a:pt x="278964" y="704457"/>
                  </a:lnTo>
                  <a:lnTo>
                    <a:pt x="330233" y="721885"/>
                  </a:lnTo>
                  <a:lnTo>
                    <a:pt x="383587" y="735825"/>
                  </a:lnTo>
                  <a:lnTo>
                    <a:pt x="437539" y="748467"/>
                  </a:lnTo>
                  <a:lnTo>
                    <a:pt x="490600" y="762000"/>
                  </a:lnTo>
                  <a:lnTo>
                    <a:pt x="535082" y="756306"/>
                  </a:lnTo>
                  <a:lnTo>
                    <a:pt x="590899" y="739157"/>
                  </a:lnTo>
                  <a:lnTo>
                    <a:pt x="625094" y="722249"/>
                  </a:lnTo>
                  <a:lnTo>
                    <a:pt x="634400" y="703347"/>
                  </a:lnTo>
                  <a:lnTo>
                    <a:pt x="644588" y="686006"/>
                  </a:lnTo>
                  <a:lnTo>
                    <a:pt x="654490" y="668688"/>
                  </a:lnTo>
                  <a:lnTo>
                    <a:pt x="662939" y="649859"/>
                  </a:lnTo>
                  <a:lnTo>
                    <a:pt x="655363" y="600331"/>
                  </a:lnTo>
                  <a:lnTo>
                    <a:pt x="651341" y="575991"/>
                  </a:lnTo>
                  <a:lnTo>
                    <a:pt x="658816" y="567526"/>
                  </a:lnTo>
                  <a:lnTo>
                    <a:pt x="740028" y="560959"/>
                  </a:lnTo>
                  <a:lnTo>
                    <a:pt x="762156" y="555869"/>
                  </a:lnTo>
                  <a:lnTo>
                    <a:pt x="769492" y="553974"/>
                  </a:lnTo>
                  <a:lnTo>
                    <a:pt x="783754" y="536293"/>
                  </a:lnTo>
                  <a:lnTo>
                    <a:pt x="788812" y="529875"/>
                  </a:lnTo>
                  <a:lnTo>
                    <a:pt x="791227" y="523220"/>
                  </a:lnTo>
                  <a:lnTo>
                    <a:pt x="797560" y="504825"/>
                  </a:lnTo>
                  <a:lnTo>
                    <a:pt x="802973" y="490485"/>
                  </a:lnTo>
                  <a:lnTo>
                    <a:pt x="809434" y="474789"/>
                  </a:lnTo>
                  <a:lnTo>
                    <a:pt x="814847" y="462141"/>
                  </a:lnTo>
                  <a:lnTo>
                    <a:pt x="817117" y="456946"/>
                  </a:lnTo>
                  <a:lnTo>
                    <a:pt x="818008" y="419052"/>
                  </a:lnTo>
                  <a:lnTo>
                    <a:pt x="821007" y="379825"/>
                  </a:lnTo>
                  <a:lnTo>
                    <a:pt x="797560" y="313182"/>
                  </a:lnTo>
                  <a:lnTo>
                    <a:pt x="740918" y="289433"/>
                  </a:lnTo>
                  <a:lnTo>
                    <a:pt x="702183" y="280543"/>
                  </a:lnTo>
                  <a:lnTo>
                    <a:pt x="708193" y="258079"/>
                  </a:lnTo>
                  <a:lnTo>
                    <a:pt x="715216" y="236188"/>
                  </a:lnTo>
                  <a:lnTo>
                    <a:pt x="722739" y="214534"/>
                  </a:lnTo>
                  <a:lnTo>
                    <a:pt x="730250" y="192786"/>
                  </a:lnTo>
                  <a:lnTo>
                    <a:pt x="727614" y="115125"/>
                  </a:lnTo>
                  <a:lnTo>
                    <a:pt x="717426" y="74521"/>
                  </a:lnTo>
                  <a:lnTo>
                    <a:pt x="692403" y="40894"/>
                  </a:lnTo>
                  <a:lnTo>
                    <a:pt x="651637" y="20177"/>
                  </a:lnTo>
                  <a:lnTo>
                    <a:pt x="605536" y="8128"/>
                  </a:lnTo>
                  <a:lnTo>
                    <a:pt x="597025" y="5893"/>
                  </a:lnTo>
                  <a:lnTo>
                    <a:pt x="587835" y="3206"/>
                  </a:lnTo>
                  <a:lnTo>
                    <a:pt x="580479" y="948"/>
                  </a:lnTo>
                  <a:lnTo>
                    <a:pt x="577469" y="0"/>
                  </a:lnTo>
                  <a:lnTo>
                    <a:pt x="552225" y="9271"/>
                  </a:lnTo>
                  <a:lnTo>
                    <a:pt x="533161" y="21494"/>
                  </a:lnTo>
                  <a:lnTo>
                    <a:pt x="516979" y="37004"/>
                  </a:lnTo>
                  <a:lnTo>
                    <a:pt x="500379" y="56134"/>
                  </a:lnTo>
                  <a:lnTo>
                    <a:pt x="463502" y="38129"/>
                  </a:lnTo>
                  <a:lnTo>
                    <a:pt x="425957" y="22780"/>
                  </a:lnTo>
                  <a:lnTo>
                    <a:pt x="387080" y="10074"/>
                  </a:lnTo>
                  <a:lnTo>
                    <a:pt x="346201" y="0"/>
                  </a:lnTo>
                  <a:lnTo>
                    <a:pt x="301720" y="8544"/>
                  </a:lnTo>
                  <a:lnTo>
                    <a:pt x="267906" y="21780"/>
                  </a:lnTo>
                  <a:lnTo>
                    <a:pt x="239617" y="42255"/>
                  </a:lnTo>
                  <a:lnTo>
                    <a:pt x="211709" y="72517"/>
                  </a:lnTo>
                  <a:lnTo>
                    <a:pt x="205797" y="96619"/>
                  </a:lnTo>
                  <a:lnTo>
                    <a:pt x="207756" y="111478"/>
                  </a:lnTo>
                  <a:lnTo>
                    <a:pt x="211042" y="119419"/>
                  </a:lnTo>
                  <a:lnTo>
                    <a:pt x="209109" y="122769"/>
                  </a:lnTo>
                  <a:lnTo>
                    <a:pt x="195413" y="123852"/>
                  </a:lnTo>
                  <a:lnTo>
                    <a:pt x="163409" y="124995"/>
                  </a:lnTo>
                  <a:lnTo>
                    <a:pt x="106552" y="128524"/>
                  </a:lnTo>
                  <a:lnTo>
                    <a:pt x="79105" y="151012"/>
                  </a:lnTo>
                  <a:lnTo>
                    <a:pt x="62420" y="178514"/>
                  </a:lnTo>
                  <a:lnTo>
                    <a:pt x="50974" y="209087"/>
                  </a:lnTo>
                  <a:lnTo>
                    <a:pt x="39242" y="240792"/>
                  </a:lnTo>
                  <a:lnTo>
                    <a:pt x="46862" y="261798"/>
                  </a:lnTo>
                  <a:lnTo>
                    <a:pt x="54101" y="277685"/>
                  </a:lnTo>
                  <a:lnTo>
                    <a:pt x="65817" y="291191"/>
                  </a:lnTo>
                  <a:lnTo>
                    <a:pt x="86867" y="305054"/>
                  </a:lnTo>
                  <a:lnTo>
                    <a:pt x="101867" y="328304"/>
                  </a:lnTo>
                  <a:lnTo>
                    <a:pt x="98472" y="339518"/>
                  </a:lnTo>
                  <a:lnTo>
                    <a:pt x="79813" y="345469"/>
                  </a:lnTo>
                  <a:lnTo>
                    <a:pt x="49022" y="352933"/>
                  </a:lnTo>
                  <a:lnTo>
                    <a:pt x="24806" y="381373"/>
                  </a:lnTo>
                  <a:lnTo>
                    <a:pt x="13985" y="393573"/>
                  </a:lnTo>
                  <a:lnTo>
                    <a:pt x="8427" y="403582"/>
                  </a:lnTo>
                  <a:lnTo>
                    <a:pt x="0" y="425450"/>
                  </a:lnTo>
                  <a:lnTo>
                    <a:pt x="1682" y="447061"/>
                  </a:lnTo>
                  <a:lnTo>
                    <a:pt x="4032" y="477567"/>
                  </a:lnTo>
                  <a:lnTo>
                    <a:pt x="19685" y="537591"/>
                  </a:lnTo>
                  <a:lnTo>
                    <a:pt x="46202" y="568091"/>
                  </a:lnTo>
                  <a:lnTo>
                    <a:pt x="82778" y="594903"/>
                  </a:lnTo>
                  <a:lnTo>
                    <a:pt x="125298" y="617692"/>
                  </a:lnTo>
                  <a:lnTo>
                    <a:pt x="169646" y="636122"/>
                  </a:lnTo>
                  <a:lnTo>
                    <a:pt x="211709" y="649859"/>
                  </a:lnTo>
                  <a:lnTo>
                    <a:pt x="219676" y="654744"/>
                  </a:lnTo>
                  <a:lnTo>
                    <a:pt x="224107" y="662940"/>
                  </a:lnTo>
                  <a:lnTo>
                    <a:pt x="227228" y="672468"/>
                  </a:lnTo>
                  <a:lnTo>
                    <a:pt x="231266" y="6813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338325" y="5251703"/>
            <a:ext cx="2325370" cy="784860"/>
            <a:chOff x="1338325" y="5251703"/>
            <a:chExt cx="2325370" cy="784860"/>
          </a:xfrm>
        </p:grpSpPr>
        <p:sp>
          <p:nvSpPr>
            <p:cNvPr id="14" name="object 14"/>
            <p:cNvSpPr/>
            <p:nvPr/>
          </p:nvSpPr>
          <p:spPr>
            <a:xfrm>
              <a:off x="1344421" y="5257799"/>
              <a:ext cx="2313305" cy="772795"/>
            </a:xfrm>
            <a:custGeom>
              <a:avLst/>
              <a:gdLst/>
              <a:ahLst/>
              <a:cxnLst/>
              <a:rect l="l" t="t" r="r" b="b"/>
              <a:pathLst>
                <a:path w="2313304" h="772795">
                  <a:moveTo>
                    <a:pt x="930655" y="0"/>
                  </a:moveTo>
                  <a:lnTo>
                    <a:pt x="860713" y="2933"/>
                  </a:lnTo>
                  <a:lnTo>
                    <a:pt x="805269" y="5772"/>
                  </a:lnTo>
                  <a:lnTo>
                    <a:pt x="760293" y="8864"/>
                  </a:lnTo>
                  <a:lnTo>
                    <a:pt x="721756" y="12557"/>
                  </a:lnTo>
                  <a:lnTo>
                    <a:pt x="647888" y="23127"/>
                  </a:lnTo>
                  <a:lnTo>
                    <a:pt x="604498" y="30700"/>
                  </a:lnTo>
                  <a:lnTo>
                    <a:pt x="551434" y="40259"/>
                  </a:lnTo>
                  <a:lnTo>
                    <a:pt x="525317" y="59428"/>
                  </a:lnTo>
                  <a:lnTo>
                    <a:pt x="496617" y="77025"/>
                  </a:lnTo>
                  <a:lnTo>
                    <a:pt x="468655" y="94622"/>
                  </a:lnTo>
                  <a:lnTo>
                    <a:pt x="444753" y="113791"/>
                  </a:lnTo>
                  <a:lnTo>
                    <a:pt x="454300" y="140389"/>
                  </a:lnTo>
                  <a:lnTo>
                    <a:pt x="464289" y="160644"/>
                  </a:lnTo>
                  <a:lnTo>
                    <a:pt x="472621" y="175442"/>
                  </a:lnTo>
                  <a:lnTo>
                    <a:pt x="477193" y="185672"/>
                  </a:lnTo>
                  <a:lnTo>
                    <a:pt x="415871" y="198635"/>
                  </a:lnTo>
                  <a:lnTo>
                    <a:pt x="370132" y="199321"/>
                  </a:lnTo>
                  <a:lnTo>
                    <a:pt x="308028" y="200758"/>
                  </a:lnTo>
                  <a:lnTo>
                    <a:pt x="227456" y="203834"/>
                  </a:lnTo>
                  <a:lnTo>
                    <a:pt x="144525" y="210947"/>
                  </a:lnTo>
                  <a:lnTo>
                    <a:pt x="90217" y="235362"/>
                  </a:lnTo>
                  <a:lnTo>
                    <a:pt x="65531" y="260731"/>
                  </a:lnTo>
                  <a:lnTo>
                    <a:pt x="50256" y="275330"/>
                  </a:lnTo>
                  <a:lnTo>
                    <a:pt x="32004" y="291226"/>
                  </a:lnTo>
                  <a:lnTo>
                    <a:pt x="10287" y="309244"/>
                  </a:lnTo>
                  <a:lnTo>
                    <a:pt x="9570" y="339789"/>
                  </a:lnTo>
                  <a:lnTo>
                    <a:pt x="1844" y="371689"/>
                  </a:lnTo>
                  <a:lnTo>
                    <a:pt x="0" y="402899"/>
                  </a:lnTo>
                  <a:lnTo>
                    <a:pt x="16931" y="431373"/>
                  </a:lnTo>
                  <a:lnTo>
                    <a:pt x="65531" y="455066"/>
                  </a:lnTo>
                  <a:lnTo>
                    <a:pt x="135844" y="468749"/>
                  </a:lnTo>
                  <a:lnTo>
                    <a:pt x="225028" y="479212"/>
                  </a:lnTo>
                  <a:lnTo>
                    <a:pt x="301615" y="485898"/>
                  </a:lnTo>
                  <a:lnTo>
                    <a:pt x="334136" y="488251"/>
                  </a:lnTo>
                  <a:lnTo>
                    <a:pt x="317382" y="510971"/>
                  </a:lnTo>
                  <a:lnTo>
                    <a:pt x="297640" y="533136"/>
                  </a:lnTo>
                  <a:lnTo>
                    <a:pt x="255143" y="577126"/>
                  </a:lnTo>
                  <a:lnTo>
                    <a:pt x="258532" y="638869"/>
                  </a:lnTo>
                  <a:lnTo>
                    <a:pt x="301399" y="704701"/>
                  </a:lnTo>
                  <a:lnTo>
                    <a:pt x="361822" y="731189"/>
                  </a:lnTo>
                  <a:lnTo>
                    <a:pt x="404746" y="741579"/>
                  </a:lnTo>
                  <a:lnTo>
                    <a:pt x="452017" y="749183"/>
                  </a:lnTo>
                  <a:lnTo>
                    <a:pt x="502311" y="754912"/>
                  </a:lnTo>
                  <a:lnTo>
                    <a:pt x="630701" y="766667"/>
                  </a:lnTo>
                  <a:lnTo>
                    <a:pt x="685672" y="772668"/>
                  </a:lnTo>
                  <a:lnTo>
                    <a:pt x="756844" y="763278"/>
                  </a:lnTo>
                  <a:lnTo>
                    <a:pt x="810609" y="750889"/>
                  </a:lnTo>
                  <a:lnTo>
                    <a:pt x="856230" y="735168"/>
                  </a:lnTo>
                  <a:lnTo>
                    <a:pt x="902970" y="715784"/>
                  </a:lnTo>
                  <a:lnTo>
                    <a:pt x="949093" y="724212"/>
                  </a:lnTo>
                  <a:lnTo>
                    <a:pt x="995371" y="732113"/>
                  </a:lnTo>
                  <a:lnTo>
                    <a:pt x="1041969" y="739487"/>
                  </a:lnTo>
                  <a:lnTo>
                    <a:pt x="1089049" y="746334"/>
                  </a:lnTo>
                  <a:lnTo>
                    <a:pt x="1136776" y="752654"/>
                  </a:lnTo>
                  <a:lnTo>
                    <a:pt x="1185314" y="758448"/>
                  </a:lnTo>
                  <a:lnTo>
                    <a:pt x="1234827" y="763714"/>
                  </a:lnTo>
                  <a:lnTo>
                    <a:pt x="1285480" y="768454"/>
                  </a:lnTo>
                  <a:lnTo>
                    <a:pt x="1337436" y="772668"/>
                  </a:lnTo>
                  <a:lnTo>
                    <a:pt x="1404764" y="768779"/>
                  </a:lnTo>
                  <a:lnTo>
                    <a:pt x="1462787" y="764017"/>
                  </a:lnTo>
                  <a:lnTo>
                    <a:pt x="1513313" y="758061"/>
                  </a:lnTo>
                  <a:lnTo>
                    <a:pt x="1558147" y="750592"/>
                  </a:lnTo>
                  <a:lnTo>
                    <a:pt x="1599092" y="741290"/>
                  </a:lnTo>
                  <a:lnTo>
                    <a:pt x="1637956" y="729837"/>
                  </a:lnTo>
                  <a:lnTo>
                    <a:pt x="1676543" y="715913"/>
                  </a:lnTo>
                  <a:lnTo>
                    <a:pt x="1716659" y="699198"/>
                  </a:lnTo>
                  <a:lnTo>
                    <a:pt x="1733057" y="669099"/>
                  </a:lnTo>
                  <a:lnTo>
                    <a:pt x="1730182" y="662642"/>
                  </a:lnTo>
                  <a:lnTo>
                    <a:pt x="1725711" y="657644"/>
                  </a:lnTo>
                  <a:lnTo>
                    <a:pt x="1718158" y="651231"/>
                  </a:lnTo>
                  <a:lnTo>
                    <a:pt x="1718167" y="649420"/>
                  </a:lnTo>
                  <a:lnTo>
                    <a:pt x="1722757" y="648277"/>
                  </a:lnTo>
                  <a:lnTo>
                    <a:pt x="1733475" y="647602"/>
                  </a:lnTo>
                  <a:lnTo>
                    <a:pt x="1868509" y="645632"/>
                  </a:lnTo>
                  <a:lnTo>
                    <a:pt x="1933032" y="644333"/>
                  </a:lnTo>
                  <a:lnTo>
                    <a:pt x="2012950" y="642315"/>
                  </a:lnTo>
                  <a:lnTo>
                    <a:pt x="2077828" y="624566"/>
                  </a:lnTo>
                  <a:lnTo>
                    <a:pt x="2121261" y="603291"/>
                  </a:lnTo>
                  <a:lnTo>
                    <a:pt x="2151216" y="579514"/>
                  </a:lnTo>
                  <a:lnTo>
                    <a:pt x="2175660" y="554258"/>
                  </a:lnTo>
                  <a:lnTo>
                    <a:pt x="2202561" y="528548"/>
                  </a:lnTo>
                  <a:lnTo>
                    <a:pt x="2181014" y="507197"/>
                  </a:lnTo>
                  <a:lnTo>
                    <a:pt x="2160587" y="491067"/>
                  </a:lnTo>
                  <a:lnTo>
                    <a:pt x="2127587" y="477381"/>
                  </a:lnTo>
                  <a:lnTo>
                    <a:pt x="2068322" y="463359"/>
                  </a:lnTo>
                  <a:lnTo>
                    <a:pt x="2033952" y="445935"/>
                  </a:lnTo>
                  <a:lnTo>
                    <a:pt x="2023951" y="434963"/>
                  </a:lnTo>
                  <a:lnTo>
                    <a:pt x="2035683" y="428401"/>
                  </a:lnTo>
                  <a:lnTo>
                    <a:pt x="2066506" y="424208"/>
                  </a:lnTo>
                  <a:lnTo>
                    <a:pt x="2113783" y="420345"/>
                  </a:lnTo>
                  <a:lnTo>
                    <a:pt x="2174875" y="414769"/>
                  </a:lnTo>
                  <a:lnTo>
                    <a:pt x="2233283" y="389953"/>
                  </a:lnTo>
                  <a:lnTo>
                    <a:pt x="2264559" y="377479"/>
                  </a:lnTo>
                  <a:lnTo>
                    <a:pt x="2280460" y="370067"/>
                  </a:lnTo>
                  <a:lnTo>
                    <a:pt x="2292747" y="360434"/>
                  </a:lnTo>
                  <a:lnTo>
                    <a:pt x="2313178" y="341299"/>
                  </a:lnTo>
                  <a:lnTo>
                    <a:pt x="2301843" y="288423"/>
                  </a:lnTo>
                  <a:lnTo>
                    <a:pt x="2257932" y="227584"/>
                  </a:lnTo>
                  <a:lnTo>
                    <a:pt x="2191185" y="199261"/>
                  </a:lnTo>
                  <a:lnTo>
                    <a:pt x="2148189" y="186247"/>
                  </a:lnTo>
                  <a:lnTo>
                    <a:pt x="2100227" y="174038"/>
                  </a:lnTo>
                  <a:lnTo>
                    <a:pt x="2048384" y="162667"/>
                  </a:lnTo>
                  <a:lnTo>
                    <a:pt x="1993748" y="152164"/>
                  </a:lnTo>
                  <a:lnTo>
                    <a:pt x="1937402" y="142563"/>
                  </a:lnTo>
                  <a:lnTo>
                    <a:pt x="1880435" y="133893"/>
                  </a:lnTo>
                  <a:lnTo>
                    <a:pt x="1823931" y="126187"/>
                  </a:lnTo>
                  <a:lnTo>
                    <a:pt x="1768977" y="119476"/>
                  </a:lnTo>
                  <a:lnTo>
                    <a:pt x="1716659" y="113791"/>
                  </a:lnTo>
                  <a:lnTo>
                    <a:pt x="1694132" y="108791"/>
                  </a:lnTo>
                  <a:lnTo>
                    <a:pt x="1681606" y="100456"/>
                  </a:lnTo>
                  <a:lnTo>
                    <a:pt x="1672796" y="90789"/>
                  </a:lnTo>
                  <a:lnTo>
                    <a:pt x="1661414" y="81787"/>
                  </a:lnTo>
                  <a:lnTo>
                    <a:pt x="1617978" y="73200"/>
                  </a:lnTo>
                  <a:lnTo>
                    <a:pt x="1573119" y="65418"/>
                  </a:lnTo>
                  <a:lnTo>
                    <a:pt x="1526991" y="58359"/>
                  </a:lnTo>
                  <a:lnTo>
                    <a:pt x="1479747" y="51939"/>
                  </a:lnTo>
                  <a:lnTo>
                    <a:pt x="1431544" y="46077"/>
                  </a:lnTo>
                  <a:lnTo>
                    <a:pt x="1382534" y="40690"/>
                  </a:lnTo>
                  <a:lnTo>
                    <a:pt x="1332872" y="35696"/>
                  </a:lnTo>
                  <a:lnTo>
                    <a:pt x="1282714" y="31013"/>
                  </a:lnTo>
                  <a:lnTo>
                    <a:pt x="1029869" y="9369"/>
                  </a:lnTo>
                  <a:lnTo>
                    <a:pt x="979970" y="4817"/>
                  </a:lnTo>
                  <a:lnTo>
                    <a:pt x="930655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44421" y="5257799"/>
              <a:ext cx="2313305" cy="772795"/>
            </a:xfrm>
            <a:custGeom>
              <a:avLst/>
              <a:gdLst/>
              <a:ahLst/>
              <a:cxnLst/>
              <a:rect l="l" t="t" r="r" b="b"/>
              <a:pathLst>
                <a:path w="2313304" h="772795">
                  <a:moveTo>
                    <a:pt x="1661414" y="81787"/>
                  </a:moveTo>
                  <a:lnTo>
                    <a:pt x="1617978" y="73200"/>
                  </a:lnTo>
                  <a:lnTo>
                    <a:pt x="1573119" y="65418"/>
                  </a:lnTo>
                  <a:lnTo>
                    <a:pt x="1526991" y="58359"/>
                  </a:lnTo>
                  <a:lnTo>
                    <a:pt x="1479747" y="51939"/>
                  </a:lnTo>
                  <a:lnTo>
                    <a:pt x="1431544" y="46077"/>
                  </a:lnTo>
                  <a:lnTo>
                    <a:pt x="1382534" y="40690"/>
                  </a:lnTo>
                  <a:lnTo>
                    <a:pt x="1332872" y="35696"/>
                  </a:lnTo>
                  <a:lnTo>
                    <a:pt x="1282714" y="31013"/>
                  </a:lnTo>
                  <a:lnTo>
                    <a:pt x="1232212" y="26558"/>
                  </a:lnTo>
                  <a:lnTo>
                    <a:pt x="1181523" y="22248"/>
                  </a:lnTo>
                  <a:lnTo>
                    <a:pt x="1130799" y="18002"/>
                  </a:lnTo>
                  <a:lnTo>
                    <a:pt x="1080196" y="13736"/>
                  </a:lnTo>
                  <a:lnTo>
                    <a:pt x="1029869" y="9369"/>
                  </a:lnTo>
                  <a:lnTo>
                    <a:pt x="979970" y="4817"/>
                  </a:lnTo>
                  <a:lnTo>
                    <a:pt x="930655" y="0"/>
                  </a:lnTo>
                  <a:lnTo>
                    <a:pt x="860713" y="2933"/>
                  </a:lnTo>
                  <a:lnTo>
                    <a:pt x="805269" y="5772"/>
                  </a:lnTo>
                  <a:lnTo>
                    <a:pt x="760293" y="8864"/>
                  </a:lnTo>
                  <a:lnTo>
                    <a:pt x="721756" y="12557"/>
                  </a:lnTo>
                  <a:lnTo>
                    <a:pt x="647888" y="23127"/>
                  </a:lnTo>
                  <a:lnTo>
                    <a:pt x="604498" y="30700"/>
                  </a:lnTo>
                  <a:lnTo>
                    <a:pt x="551434" y="40259"/>
                  </a:lnTo>
                  <a:lnTo>
                    <a:pt x="525317" y="59428"/>
                  </a:lnTo>
                  <a:lnTo>
                    <a:pt x="496617" y="77025"/>
                  </a:lnTo>
                  <a:lnTo>
                    <a:pt x="468655" y="94622"/>
                  </a:lnTo>
                  <a:lnTo>
                    <a:pt x="444753" y="113791"/>
                  </a:lnTo>
                  <a:lnTo>
                    <a:pt x="454300" y="140389"/>
                  </a:lnTo>
                  <a:lnTo>
                    <a:pt x="464289" y="160644"/>
                  </a:lnTo>
                  <a:lnTo>
                    <a:pt x="472621" y="175442"/>
                  </a:lnTo>
                  <a:lnTo>
                    <a:pt x="477193" y="185672"/>
                  </a:lnTo>
                  <a:lnTo>
                    <a:pt x="415871" y="198635"/>
                  </a:lnTo>
                  <a:lnTo>
                    <a:pt x="370132" y="199321"/>
                  </a:lnTo>
                  <a:lnTo>
                    <a:pt x="308028" y="200758"/>
                  </a:lnTo>
                  <a:lnTo>
                    <a:pt x="227456" y="203834"/>
                  </a:lnTo>
                  <a:lnTo>
                    <a:pt x="206765" y="205089"/>
                  </a:lnTo>
                  <a:lnTo>
                    <a:pt x="186039" y="206914"/>
                  </a:lnTo>
                  <a:lnTo>
                    <a:pt x="165288" y="208978"/>
                  </a:lnTo>
                  <a:lnTo>
                    <a:pt x="144525" y="210947"/>
                  </a:lnTo>
                  <a:lnTo>
                    <a:pt x="104411" y="228869"/>
                  </a:lnTo>
                  <a:lnTo>
                    <a:pt x="90217" y="235362"/>
                  </a:lnTo>
                  <a:lnTo>
                    <a:pt x="83429" y="242093"/>
                  </a:lnTo>
                  <a:lnTo>
                    <a:pt x="65531" y="260731"/>
                  </a:lnTo>
                  <a:lnTo>
                    <a:pt x="50256" y="275330"/>
                  </a:lnTo>
                  <a:lnTo>
                    <a:pt x="32004" y="291226"/>
                  </a:lnTo>
                  <a:lnTo>
                    <a:pt x="16704" y="304004"/>
                  </a:lnTo>
                  <a:lnTo>
                    <a:pt x="10287" y="309244"/>
                  </a:lnTo>
                  <a:lnTo>
                    <a:pt x="9570" y="339789"/>
                  </a:lnTo>
                  <a:lnTo>
                    <a:pt x="1844" y="371689"/>
                  </a:lnTo>
                  <a:lnTo>
                    <a:pt x="0" y="402899"/>
                  </a:lnTo>
                  <a:lnTo>
                    <a:pt x="16931" y="431373"/>
                  </a:lnTo>
                  <a:lnTo>
                    <a:pt x="65531" y="455066"/>
                  </a:lnTo>
                  <a:lnTo>
                    <a:pt x="135844" y="468749"/>
                  </a:lnTo>
                  <a:lnTo>
                    <a:pt x="225028" y="479212"/>
                  </a:lnTo>
                  <a:lnTo>
                    <a:pt x="301615" y="485898"/>
                  </a:lnTo>
                  <a:lnTo>
                    <a:pt x="334136" y="488251"/>
                  </a:lnTo>
                  <a:lnTo>
                    <a:pt x="317382" y="510971"/>
                  </a:lnTo>
                  <a:lnTo>
                    <a:pt x="297640" y="533136"/>
                  </a:lnTo>
                  <a:lnTo>
                    <a:pt x="276397" y="555077"/>
                  </a:lnTo>
                  <a:lnTo>
                    <a:pt x="255143" y="577126"/>
                  </a:lnTo>
                  <a:lnTo>
                    <a:pt x="256740" y="605894"/>
                  </a:lnTo>
                  <a:lnTo>
                    <a:pt x="258532" y="638869"/>
                  </a:lnTo>
                  <a:lnTo>
                    <a:pt x="270194" y="672866"/>
                  </a:lnTo>
                  <a:lnTo>
                    <a:pt x="301399" y="704701"/>
                  </a:lnTo>
                  <a:lnTo>
                    <a:pt x="361822" y="731189"/>
                  </a:lnTo>
                  <a:lnTo>
                    <a:pt x="404746" y="741579"/>
                  </a:lnTo>
                  <a:lnTo>
                    <a:pt x="452017" y="749183"/>
                  </a:lnTo>
                  <a:lnTo>
                    <a:pt x="502311" y="754912"/>
                  </a:lnTo>
                  <a:lnTo>
                    <a:pt x="554306" y="759672"/>
                  </a:lnTo>
                  <a:lnTo>
                    <a:pt x="606679" y="764374"/>
                  </a:lnTo>
                  <a:lnTo>
                    <a:pt x="630701" y="766667"/>
                  </a:lnTo>
                  <a:lnTo>
                    <a:pt x="656558" y="769407"/>
                  </a:lnTo>
                  <a:lnTo>
                    <a:pt x="677223" y="771704"/>
                  </a:lnTo>
                  <a:lnTo>
                    <a:pt x="685672" y="772668"/>
                  </a:lnTo>
                  <a:lnTo>
                    <a:pt x="756844" y="763278"/>
                  </a:lnTo>
                  <a:lnTo>
                    <a:pt x="810609" y="750889"/>
                  </a:lnTo>
                  <a:lnTo>
                    <a:pt x="856230" y="735168"/>
                  </a:lnTo>
                  <a:lnTo>
                    <a:pt x="902970" y="715784"/>
                  </a:lnTo>
                  <a:lnTo>
                    <a:pt x="949093" y="724212"/>
                  </a:lnTo>
                  <a:lnTo>
                    <a:pt x="995371" y="732113"/>
                  </a:lnTo>
                  <a:lnTo>
                    <a:pt x="1041969" y="739487"/>
                  </a:lnTo>
                  <a:lnTo>
                    <a:pt x="1089049" y="746334"/>
                  </a:lnTo>
                  <a:lnTo>
                    <a:pt x="1136776" y="752654"/>
                  </a:lnTo>
                  <a:lnTo>
                    <a:pt x="1185314" y="758448"/>
                  </a:lnTo>
                  <a:lnTo>
                    <a:pt x="1234827" y="763714"/>
                  </a:lnTo>
                  <a:lnTo>
                    <a:pt x="1285480" y="768454"/>
                  </a:lnTo>
                  <a:lnTo>
                    <a:pt x="1337436" y="772668"/>
                  </a:lnTo>
                  <a:lnTo>
                    <a:pt x="1404764" y="768779"/>
                  </a:lnTo>
                  <a:lnTo>
                    <a:pt x="1462787" y="764017"/>
                  </a:lnTo>
                  <a:lnTo>
                    <a:pt x="1513313" y="758061"/>
                  </a:lnTo>
                  <a:lnTo>
                    <a:pt x="1558147" y="750592"/>
                  </a:lnTo>
                  <a:lnTo>
                    <a:pt x="1599092" y="741290"/>
                  </a:lnTo>
                  <a:lnTo>
                    <a:pt x="1637956" y="729837"/>
                  </a:lnTo>
                  <a:lnTo>
                    <a:pt x="1676543" y="715913"/>
                  </a:lnTo>
                  <a:lnTo>
                    <a:pt x="1716659" y="699198"/>
                  </a:lnTo>
                  <a:lnTo>
                    <a:pt x="1733057" y="669099"/>
                  </a:lnTo>
                  <a:lnTo>
                    <a:pt x="1730182" y="662642"/>
                  </a:lnTo>
                  <a:lnTo>
                    <a:pt x="1725711" y="657644"/>
                  </a:lnTo>
                  <a:lnTo>
                    <a:pt x="1721188" y="653906"/>
                  </a:lnTo>
                  <a:lnTo>
                    <a:pt x="1718158" y="651231"/>
                  </a:lnTo>
                  <a:lnTo>
                    <a:pt x="1779470" y="646866"/>
                  </a:lnTo>
                  <a:lnTo>
                    <a:pt x="1817837" y="646411"/>
                  </a:lnTo>
                  <a:lnTo>
                    <a:pt x="1868509" y="645632"/>
                  </a:lnTo>
                  <a:lnTo>
                    <a:pt x="1933032" y="644333"/>
                  </a:lnTo>
                  <a:lnTo>
                    <a:pt x="2012950" y="642315"/>
                  </a:lnTo>
                  <a:lnTo>
                    <a:pt x="2077828" y="624566"/>
                  </a:lnTo>
                  <a:lnTo>
                    <a:pt x="2121261" y="603291"/>
                  </a:lnTo>
                  <a:lnTo>
                    <a:pt x="2151216" y="579514"/>
                  </a:lnTo>
                  <a:lnTo>
                    <a:pt x="2175660" y="554258"/>
                  </a:lnTo>
                  <a:lnTo>
                    <a:pt x="2202561" y="528548"/>
                  </a:lnTo>
                  <a:lnTo>
                    <a:pt x="2181014" y="507197"/>
                  </a:lnTo>
                  <a:lnTo>
                    <a:pt x="2160587" y="491067"/>
                  </a:lnTo>
                  <a:lnTo>
                    <a:pt x="2127587" y="477381"/>
                  </a:lnTo>
                  <a:lnTo>
                    <a:pt x="2068322" y="463359"/>
                  </a:lnTo>
                  <a:lnTo>
                    <a:pt x="2033952" y="445935"/>
                  </a:lnTo>
                  <a:lnTo>
                    <a:pt x="2023951" y="434963"/>
                  </a:lnTo>
                  <a:lnTo>
                    <a:pt x="2035683" y="428401"/>
                  </a:lnTo>
                  <a:lnTo>
                    <a:pt x="2066506" y="424208"/>
                  </a:lnTo>
                  <a:lnTo>
                    <a:pt x="2113783" y="420345"/>
                  </a:lnTo>
                  <a:lnTo>
                    <a:pt x="2174875" y="414769"/>
                  </a:lnTo>
                  <a:lnTo>
                    <a:pt x="2233283" y="389953"/>
                  </a:lnTo>
                  <a:lnTo>
                    <a:pt x="2264559" y="377479"/>
                  </a:lnTo>
                  <a:lnTo>
                    <a:pt x="2280460" y="370067"/>
                  </a:lnTo>
                  <a:lnTo>
                    <a:pt x="2292747" y="360434"/>
                  </a:lnTo>
                  <a:lnTo>
                    <a:pt x="2313178" y="341299"/>
                  </a:lnTo>
                  <a:lnTo>
                    <a:pt x="2308439" y="319366"/>
                  </a:lnTo>
                  <a:lnTo>
                    <a:pt x="2301843" y="288423"/>
                  </a:lnTo>
                  <a:lnTo>
                    <a:pt x="2257932" y="227584"/>
                  </a:lnTo>
                  <a:lnTo>
                    <a:pt x="2191185" y="199261"/>
                  </a:lnTo>
                  <a:lnTo>
                    <a:pt x="2148189" y="186247"/>
                  </a:lnTo>
                  <a:lnTo>
                    <a:pt x="2100227" y="174038"/>
                  </a:lnTo>
                  <a:lnTo>
                    <a:pt x="2048384" y="162667"/>
                  </a:lnTo>
                  <a:lnTo>
                    <a:pt x="1993748" y="152164"/>
                  </a:lnTo>
                  <a:lnTo>
                    <a:pt x="1937402" y="142563"/>
                  </a:lnTo>
                  <a:lnTo>
                    <a:pt x="1880435" y="133893"/>
                  </a:lnTo>
                  <a:lnTo>
                    <a:pt x="1823931" y="126187"/>
                  </a:lnTo>
                  <a:lnTo>
                    <a:pt x="1768977" y="119476"/>
                  </a:lnTo>
                  <a:lnTo>
                    <a:pt x="1716659" y="113791"/>
                  </a:lnTo>
                  <a:lnTo>
                    <a:pt x="1694132" y="108791"/>
                  </a:lnTo>
                  <a:lnTo>
                    <a:pt x="1681606" y="100456"/>
                  </a:lnTo>
                  <a:lnTo>
                    <a:pt x="1672796" y="90789"/>
                  </a:lnTo>
                  <a:lnTo>
                    <a:pt x="1661414" y="81787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4540" y="4295394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8375" y="3685413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3994" y="5514847"/>
            <a:ext cx="901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C2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1594" y="3304413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C3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708903" y="2286000"/>
          <a:ext cx="2371725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/>
                <a:gridCol w="533400"/>
                <a:gridCol w="457200"/>
                <a:gridCol w="533400"/>
                <a:gridCol w="533400"/>
              </a:tblGrid>
              <a:tr h="30480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2060"/>
                        </a:lnSpc>
                        <a:spcBef>
                          <a:spcPts val="23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5875">
                        <a:lnSpc>
                          <a:spcPts val="1985"/>
                        </a:lnSpc>
                        <a:spcBef>
                          <a:spcPts val="9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ts val="1985"/>
                        </a:lnSpc>
                        <a:spcBef>
                          <a:spcPts val="91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?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?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?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?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?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ts val="1980"/>
                        </a:lnSpc>
                        <a:spcBef>
                          <a:spcPts val="9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?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5875">
                        <a:lnSpc>
                          <a:spcPts val="1980"/>
                        </a:lnSpc>
                        <a:spcBef>
                          <a:spcPts val="9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684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ts val="1980"/>
                        </a:lnSpc>
                        <a:spcBef>
                          <a:spcPts val="92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?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68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5108828" y="3037713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C2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70828" y="4293870"/>
            <a:ext cx="183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Proximity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655782" y="5100290"/>
            <a:ext cx="638810" cy="1375410"/>
            <a:chOff x="4655782" y="5100290"/>
            <a:chExt cx="638810" cy="137541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5782" y="6325608"/>
              <a:ext cx="153267" cy="14984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32413" y="5911359"/>
              <a:ext cx="0" cy="415290"/>
            </a:xfrm>
            <a:custGeom>
              <a:avLst/>
              <a:gdLst/>
              <a:ahLst/>
              <a:cxnLst/>
              <a:rect l="l" t="t" r="r" b="b"/>
              <a:pathLst>
                <a:path h="415289">
                  <a:moveTo>
                    <a:pt x="0" y="415056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062" y="6325608"/>
              <a:ext cx="153266" cy="14984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732413" y="5911359"/>
              <a:ext cx="485775" cy="415290"/>
            </a:xfrm>
            <a:custGeom>
              <a:avLst/>
              <a:gdLst/>
              <a:ahLst/>
              <a:cxnLst/>
              <a:rect l="l" t="t" r="r" b="b"/>
              <a:pathLst>
                <a:path w="485775" h="415289">
                  <a:moveTo>
                    <a:pt x="485278" y="415056"/>
                  </a:moveTo>
                  <a:lnTo>
                    <a:pt x="485278" y="0"/>
                  </a:lnTo>
                </a:path>
                <a:path w="485775" h="415289">
                  <a:moveTo>
                    <a:pt x="0" y="0"/>
                  </a:moveTo>
                  <a:lnTo>
                    <a:pt x="485278" y="0"/>
                  </a:lnTo>
                </a:path>
              </a:pathLst>
            </a:custGeom>
            <a:ln w="145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75052" y="5259196"/>
              <a:ext cx="0" cy="652780"/>
            </a:xfrm>
            <a:custGeom>
              <a:avLst/>
              <a:gdLst/>
              <a:ahLst/>
              <a:cxnLst/>
              <a:rect l="l" t="t" r="r" b="b"/>
              <a:pathLst>
                <a:path h="652779">
                  <a:moveTo>
                    <a:pt x="0" y="652163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2925" y="5100290"/>
              <a:ext cx="244255" cy="159714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5626340" y="5102744"/>
            <a:ext cx="638810" cy="1372870"/>
            <a:chOff x="5626340" y="5102744"/>
            <a:chExt cx="638810" cy="1372870"/>
          </a:xfrm>
        </p:grpSpPr>
        <p:sp>
          <p:nvSpPr>
            <p:cNvPr id="31" name="object 31"/>
            <p:cNvSpPr/>
            <p:nvPr/>
          </p:nvSpPr>
          <p:spPr>
            <a:xfrm>
              <a:off x="5627149" y="6326416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75807" y="0"/>
                  </a:moveTo>
                  <a:lnTo>
                    <a:pt x="46316" y="5824"/>
                  </a:lnTo>
                  <a:lnTo>
                    <a:pt x="22218" y="21706"/>
                  </a:lnTo>
                  <a:lnTo>
                    <a:pt x="5962" y="45264"/>
                  </a:lnTo>
                  <a:lnTo>
                    <a:pt x="0" y="74113"/>
                  </a:lnTo>
                  <a:lnTo>
                    <a:pt x="5962" y="102961"/>
                  </a:lnTo>
                  <a:lnTo>
                    <a:pt x="22218" y="126519"/>
                  </a:lnTo>
                  <a:lnTo>
                    <a:pt x="46316" y="142402"/>
                  </a:lnTo>
                  <a:lnTo>
                    <a:pt x="75807" y="148226"/>
                  </a:lnTo>
                  <a:lnTo>
                    <a:pt x="105327" y="142401"/>
                  </a:lnTo>
                  <a:lnTo>
                    <a:pt x="129422" y="126516"/>
                  </a:lnTo>
                  <a:lnTo>
                    <a:pt x="145661" y="102958"/>
                  </a:lnTo>
                  <a:lnTo>
                    <a:pt x="151615" y="74113"/>
                  </a:lnTo>
                  <a:lnTo>
                    <a:pt x="145661" y="45264"/>
                  </a:lnTo>
                  <a:lnTo>
                    <a:pt x="129422" y="21706"/>
                  </a:lnTo>
                  <a:lnTo>
                    <a:pt x="105327" y="5824"/>
                  </a:lnTo>
                  <a:lnTo>
                    <a:pt x="75807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27149" y="6326416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0" y="74113"/>
                  </a:moveTo>
                  <a:lnTo>
                    <a:pt x="5962" y="45264"/>
                  </a:lnTo>
                  <a:lnTo>
                    <a:pt x="22218" y="21706"/>
                  </a:lnTo>
                  <a:lnTo>
                    <a:pt x="46316" y="5824"/>
                  </a:lnTo>
                  <a:lnTo>
                    <a:pt x="75807" y="0"/>
                  </a:lnTo>
                  <a:lnTo>
                    <a:pt x="105327" y="5824"/>
                  </a:lnTo>
                  <a:lnTo>
                    <a:pt x="129422" y="21706"/>
                  </a:lnTo>
                  <a:lnTo>
                    <a:pt x="145661" y="45264"/>
                  </a:lnTo>
                  <a:lnTo>
                    <a:pt x="151615" y="74113"/>
                  </a:lnTo>
                  <a:lnTo>
                    <a:pt x="145661" y="102958"/>
                  </a:lnTo>
                  <a:lnTo>
                    <a:pt x="129422" y="126516"/>
                  </a:lnTo>
                  <a:lnTo>
                    <a:pt x="105327" y="142401"/>
                  </a:lnTo>
                  <a:lnTo>
                    <a:pt x="75807" y="148226"/>
                  </a:lnTo>
                  <a:lnTo>
                    <a:pt x="46316" y="142402"/>
                  </a:lnTo>
                  <a:lnTo>
                    <a:pt x="22218" y="126519"/>
                  </a:lnTo>
                  <a:lnTo>
                    <a:pt x="5962" y="102961"/>
                  </a:lnTo>
                  <a:lnTo>
                    <a:pt x="0" y="741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02956" y="6193011"/>
              <a:ext cx="0" cy="133985"/>
            </a:xfrm>
            <a:custGeom>
              <a:avLst/>
              <a:gdLst/>
              <a:ahLst/>
              <a:cxnLst/>
              <a:rect l="l" t="t" r="r" b="b"/>
              <a:pathLst>
                <a:path h="133985">
                  <a:moveTo>
                    <a:pt x="0" y="133405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12427" y="6326416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75807" y="0"/>
                  </a:moveTo>
                  <a:lnTo>
                    <a:pt x="46316" y="5824"/>
                  </a:lnTo>
                  <a:lnTo>
                    <a:pt x="22218" y="21706"/>
                  </a:lnTo>
                  <a:lnTo>
                    <a:pt x="5962" y="45264"/>
                  </a:lnTo>
                  <a:lnTo>
                    <a:pt x="0" y="74113"/>
                  </a:lnTo>
                  <a:lnTo>
                    <a:pt x="5962" y="102961"/>
                  </a:lnTo>
                  <a:lnTo>
                    <a:pt x="22218" y="126519"/>
                  </a:lnTo>
                  <a:lnTo>
                    <a:pt x="46316" y="142402"/>
                  </a:lnTo>
                  <a:lnTo>
                    <a:pt x="75807" y="148226"/>
                  </a:lnTo>
                  <a:lnTo>
                    <a:pt x="105327" y="142401"/>
                  </a:lnTo>
                  <a:lnTo>
                    <a:pt x="129422" y="126516"/>
                  </a:lnTo>
                  <a:lnTo>
                    <a:pt x="145661" y="102958"/>
                  </a:lnTo>
                  <a:lnTo>
                    <a:pt x="151615" y="74113"/>
                  </a:lnTo>
                  <a:lnTo>
                    <a:pt x="145661" y="45264"/>
                  </a:lnTo>
                  <a:lnTo>
                    <a:pt x="129422" y="21706"/>
                  </a:lnTo>
                  <a:lnTo>
                    <a:pt x="105327" y="5824"/>
                  </a:lnTo>
                  <a:lnTo>
                    <a:pt x="75807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12427" y="6326416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0" y="74113"/>
                  </a:moveTo>
                  <a:lnTo>
                    <a:pt x="5962" y="45264"/>
                  </a:lnTo>
                  <a:lnTo>
                    <a:pt x="22218" y="21706"/>
                  </a:lnTo>
                  <a:lnTo>
                    <a:pt x="46316" y="5824"/>
                  </a:lnTo>
                  <a:lnTo>
                    <a:pt x="75807" y="0"/>
                  </a:lnTo>
                  <a:lnTo>
                    <a:pt x="105327" y="5824"/>
                  </a:lnTo>
                  <a:lnTo>
                    <a:pt x="129422" y="21706"/>
                  </a:lnTo>
                  <a:lnTo>
                    <a:pt x="145661" y="45264"/>
                  </a:lnTo>
                  <a:lnTo>
                    <a:pt x="151615" y="74113"/>
                  </a:lnTo>
                  <a:lnTo>
                    <a:pt x="145661" y="102958"/>
                  </a:lnTo>
                  <a:lnTo>
                    <a:pt x="129422" y="126516"/>
                  </a:lnTo>
                  <a:lnTo>
                    <a:pt x="105327" y="142401"/>
                  </a:lnTo>
                  <a:lnTo>
                    <a:pt x="75807" y="148226"/>
                  </a:lnTo>
                  <a:lnTo>
                    <a:pt x="46316" y="142402"/>
                  </a:lnTo>
                  <a:lnTo>
                    <a:pt x="22218" y="126519"/>
                  </a:lnTo>
                  <a:lnTo>
                    <a:pt x="5962" y="102961"/>
                  </a:lnTo>
                  <a:lnTo>
                    <a:pt x="0" y="741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02956" y="6193011"/>
              <a:ext cx="485775" cy="133985"/>
            </a:xfrm>
            <a:custGeom>
              <a:avLst/>
              <a:gdLst/>
              <a:ahLst/>
              <a:cxnLst/>
              <a:rect l="l" t="t" r="r" b="b"/>
              <a:pathLst>
                <a:path w="485775" h="133985">
                  <a:moveTo>
                    <a:pt x="485278" y="133405"/>
                  </a:moveTo>
                  <a:lnTo>
                    <a:pt x="485278" y="0"/>
                  </a:lnTo>
                </a:path>
                <a:path w="485775" h="133985">
                  <a:moveTo>
                    <a:pt x="0" y="0"/>
                  </a:moveTo>
                  <a:lnTo>
                    <a:pt x="485278" y="0"/>
                  </a:lnTo>
                </a:path>
              </a:pathLst>
            </a:custGeom>
            <a:ln w="145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45595" y="5261650"/>
              <a:ext cx="0" cy="931544"/>
            </a:xfrm>
            <a:custGeom>
              <a:avLst/>
              <a:gdLst/>
              <a:ahLst/>
              <a:cxnLst/>
              <a:rect l="l" t="t" r="r" b="b"/>
              <a:pathLst>
                <a:path h="931545">
                  <a:moveTo>
                    <a:pt x="0" y="931360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3467" y="5102744"/>
              <a:ext cx="244255" cy="159714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97323" y="6325608"/>
            <a:ext cx="153300" cy="149843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7582601" y="5102744"/>
            <a:ext cx="1108710" cy="1372870"/>
            <a:chOff x="7582601" y="5102744"/>
            <a:chExt cx="1108710" cy="1372870"/>
          </a:xfrm>
        </p:grpSpPr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2601" y="6325608"/>
              <a:ext cx="153300" cy="14984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67879" y="6325608"/>
              <a:ext cx="153300" cy="14984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659217" y="5733490"/>
              <a:ext cx="485775" cy="593090"/>
            </a:xfrm>
            <a:custGeom>
              <a:avLst/>
              <a:gdLst/>
              <a:ahLst/>
              <a:cxnLst/>
              <a:rect l="l" t="t" r="r" b="b"/>
              <a:pathLst>
                <a:path w="485775" h="593089">
                  <a:moveTo>
                    <a:pt x="485278" y="592925"/>
                  </a:moveTo>
                  <a:lnTo>
                    <a:pt x="485278" y="355765"/>
                  </a:lnTo>
                </a:path>
                <a:path w="485775" h="593089">
                  <a:moveTo>
                    <a:pt x="0" y="592925"/>
                  </a:moveTo>
                  <a:lnTo>
                    <a:pt x="0" y="355765"/>
                  </a:lnTo>
                  <a:lnTo>
                    <a:pt x="485278" y="355765"/>
                  </a:lnTo>
                </a:path>
                <a:path w="485775" h="593089">
                  <a:moveTo>
                    <a:pt x="227491" y="355765"/>
                  </a:moveTo>
                  <a:lnTo>
                    <a:pt x="227491" y="0"/>
                  </a:lnTo>
                </a:path>
              </a:pathLst>
            </a:custGeom>
            <a:ln w="145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8010" y="6325608"/>
              <a:ext cx="153232" cy="14984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886708" y="5733490"/>
              <a:ext cx="743585" cy="593090"/>
            </a:xfrm>
            <a:custGeom>
              <a:avLst/>
              <a:gdLst/>
              <a:ahLst/>
              <a:cxnLst/>
              <a:rect l="l" t="t" r="r" b="b"/>
              <a:pathLst>
                <a:path w="743584" h="593089">
                  <a:moveTo>
                    <a:pt x="743065" y="592925"/>
                  </a:moveTo>
                  <a:lnTo>
                    <a:pt x="727917" y="0"/>
                  </a:lnTo>
                </a:path>
                <a:path w="743584" h="593089">
                  <a:moveTo>
                    <a:pt x="0" y="0"/>
                  </a:moveTo>
                  <a:lnTo>
                    <a:pt x="727917" y="0"/>
                  </a:lnTo>
                </a:path>
              </a:pathLst>
            </a:custGeom>
            <a:ln w="145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50667" y="5261650"/>
              <a:ext cx="0" cy="472440"/>
            </a:xfrm>
            <a:custGeom>
              <a:avLst/>
              <a:gdLst/>
              <a:ahLst/>
              <a:cxnLst/>
              <a:rect l="l" t="t" r="r" b="b"/>
              <a:pathLst>
                <a:path h="472439">
                  <a:moveTo>
                    <a:pt x="0" y="471840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8539" y="5102744"/>
              <a:ext cx="244255" cy="159714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6492276" y="6007384"/>
            <a:ext cx="36258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b="1" spc="20" dirty="0">
                <a:latin typeface="Arial"/>
                <a:cs typeface="Arial"/>
              </a:rPr>
              <a:t>...</a:t>
            </a:r>
            <a:endParaRPr sz="3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48926" y="6527159"/>
            <a:ext cx="167005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p1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34206" y="6527159"/>
            <a:ext cx="167005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p2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19498" y="6527159"/>
            <a:ext cx="167005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p3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04776" y="6527159"/>
            <a:ext cx="167005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p4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75333" y="6527159"/>
            <a:ext cx="167005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p9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26835" y="6527159"/>
            <a:ext cx="234950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p10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12114" y="6527159"/>
            <a:ext cx="234950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p11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497392" y="6527159"/>
            <a:ext cx="234950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p12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544914" y="4747006"/>
            <a:ext cx="636905" cy="1586865"/>
            <a:chOff x="6544914" y="4747006"/>
            <a:chExt cx="636905" cy="1586865"/>
          </a:xfrm>
        </p:grpSpPr>
        <p:sp>
          <p:nvSpPr>
            <p:cNvPr id="58" name="object 58"/>
            <p:cNvSpPr/>
            <p:nvPr/>
          </p:nvSpPr>
          <p:spPr>
            <a:xfrm>
              <a:off x="6794832" y="5970672"/>
              <a:ext cx="379730" cy="356235"/>
            </a:xfrm>
            <a:custGeom>
              <a:avLst/>
              <a:gdLst/>
              <a:ahLst/>
              <a:cxnLst/>
              <a:rect l="l" t="t" r="r" b="b"/>
              <a:pathLst>
                <a:path w="379729" h="356235">
                  <a:moveTo>
                    <a:pt x="379106" y="355744"/>
                  </a:moveTo>
                  <a:lnTo>
                    <a:pt x="379106" y="0"/>
                  </a:lnTo>
                  <a:lnTo>
                    <a:pt x="0" y="0"/>
                  </a:lnTo>
                </a:path>
                <a:path w="379729" h="356235">
                  <a:moveTo>
                    <a:pt x="0" y="251982"/>
                  </a:moveTo>
                  <a:lnTo>
                    <a:pt x="0" y="0"/>
                  </a:lnTo>
                </a:path>
              </a:pathLst>
            </a:custGeom>
            <a:ln w="145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52193" y="5022015"/>
              <a:ext cx="424815" cy="1186180"/>
            </a:xfrm>
            <a:custGeom>
              <a:avLst/>
              <a:gdLst/>
              <a:ahLst/>
              <a:cxnLst/>
              <a:rect l="l" t="t" r="r" b="b"/>
              <a:pathLst>
                <a:path w="424815" h="1186179">
                  <a:moveTo>
                    <a:pt x="424618" y="948656"/>
                  </a:moveTo>
                  <a:lnTo>
                    <a:pt x="424618" y="0"/>
                  </a:lnTo>
                </a:path>
                <a:path w="424815" h="1186179">
                  <a:moveTo>
                    <a:pt x="0" y="1185817"/>
                  </a:moveTo>
                  <a:lnTo>
                    <a:pt x="0" y="0"/>
                  </a:lnTo>
                </a:path>
                <a:path w="424815" h="1186179">
                  <a:moveTo>
                    <a:pt x="0" y="0"/>
                  </a:moveTo>
                  <a:lnTo>
                    <a:pt x="424618" y="0"/>
                  </a:lnTo>
                </a:path>
              </a:pathLst>
            </a:custGeom>
            <a:ln w="1455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42409" y="4747006"/>
              <a:ext cx="244255" cy="275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43" y="659637"/>
            <a:ext cx="7889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Ho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00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De</a:t>
            </a:r>
            <a:r>
              <a:rPr spc="-100" dirty="0"/>
              <a:t>f</a:t>
            </a:r>
            <a:r>
              <a:rPr spc="-105" dirty="0"/>
              <a:t>in</a:t>
            </a:r>
            <a:r>
              <a:rPr spc="-5" dirty="0"/>
              <a:t>e</a:t>
            </a:r>
            <a:r>
              <a:rPr spc="-204" dirty="0"/>
              <a:t> </a:t>
            </a:r>
            <a:r>
              <a:rPr spc="-100" dirty="0"/>
              <a:t>I</a:t>
            </a:r>
            <a:r>
              <a:rPr spc="-105" dirty="0"/>
              <a:t>n</a:t>
            </a:r>
            <a:r>
              <a:rPr spc="-100" dirty="0"/>
              <a:t>t</a:t>
            </a:r>
            <a:r>
              <a:rPr spc="-105" dirty="0"/>
              <a:t>er</a:t>
            </a:r>
            <a:r>
              <a:rPr spc="-100" dirty="0"/>
              <a:t>-</a:t>
            </a:r>
            <a:r>
              <a:rPr spc="-105" dirty="0"/>
              <a:t>Clu</a:t>
            </a:r>
            <a:r>
              <a:rPr spc="-100" dirty="0"/>
              <a:t>st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25" dirty="0"/>
              <a:t> </a:t>
            </a:r>
            <a:r>
              <a:rPr spc="-105" dirty="0"/>
              <a:t>Similari</a:t>
            </a:r>
            <a:r>
              <a:rPr spc="-100" dirty="0"/>
              <a:t>t</a:t>
            </a:r>
            <a:r>
              <a:rPr spc="-5" dirty="0"/>
              <a:t>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38800" y="1524000"/>
          <a:ext cx="2468878" cy="225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01650"/>
                <a:gridCol w="502919"/>
                <a:gridCol w="504190"/>
                <a:gridCol w="502919"/>
                <a:gridCol w="152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5875">
                        <a:lnSpc>
                          <a:spcPts val="1864"/>
                        </a:lnSpc>
                        <a:spcBef>
                          <a:spcPts val="127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955">
                <a:tc>
                  <a:txBody>
                    <a:bodyPr/>
                    <a:lstStyle/>
                    <a:p>
                      <a:pPr marL="15875">
                        <a:lnSpc>
                          <a:spcPts val="2090"/>
                        </a:lnSpc>
                        <a:spcBef>
                          <a:spcPts val="103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31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5875">
                        <a:lnSpc>
                          <a:spcPts val="1730"/>
                        </a:lnSpc>
                        <a:spcBef>
                          <a:spcPts val="14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90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68275">
                        <a:lnSpc>
                          <a:spcPts val="1375"/>
                        </a:lnSpc>
                        <a:spcBef>
                          <a:spcPts val="925"/>
                        </a:spcBef>
                      </a:pP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652547" y="1552397"/>
            <a:ext cx="196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4628" y="435787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4628" y="472363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761" y="2476500"/>
            <a:ext cx="1066800" cy="78105"/>
          </a:xfrm>
          <a:custGeom>
            <a:avLst/>
            <a:gdLst/>
            <a:ahLst/>
            <a:cxnLst/>
            <a:rect l="l" t="t" r="r" b="b"/>
            <a:pathLst>
              <a:path w="1066800" h="78105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5"/>
                </a:lnTo>
                <a:lnTo>
                  <a:pt x="64769" y="51815"/>
                </a:lnTo>
                <a:lnTo>
                  <a:pt x="64769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1066800" h="78105">
                <a:moveTo>
                  <a:pt x="989076" y="0"/>
                </a:moveTo>
                <a:lnTo>
                  <a:pt x="989076" y="77724"/>
                </a:lnTo>
                <a:lnTo>
                  <a:pt x="1040892" y="51815"/>
                </a:lnTo>
                <a:lnTo>
                  <a:pt x="1002029" y="51815"/>
                </a:lnTo>
                <a:lnTo>
                  <a:pt x="1002029" y="25908"/>
                </a:lnTo>
                <a:lnTo>
                  <a:pt x="1040892" y="25908"/>
                </a:lnTo>
                <a:lnTo>
                  <a:pt x="989076" y="0"/>
                </a:lnTo>
                <a:close/>
              </a:path>
              <a:path w="1066800" h="78105">
                <a:moveTo>
                  <a:pt x="77724" y="25908"/>
                </a:moveTo>
                <a:lnTo>
                  <a:pt x="64769" y="25908"/>
                </a:lnTo>
                <a:lnTo>
                  <a:pt x="64769" y="51815"/>
                </a:lnTo>
                <a:lnTo>
                  <a:pt x="77724" y="51815"/>
                </a:lnTo>
                <a:lnTo>
                  <a:pt x="77724" y="25908"/>
                </a:lnTo>
                <a:close/>
              </a:path>
              <a:path w="1066800" h="78105">
                <a:moveTo>
                  <a:pt x="989076" y="25908"/>
                </a:moveTo>
                <a:lnTo>
                  <a:pt x="77724" y="25908"/>
                </a:lnTo>
                <a:lnTo>
                  <a:pt x="77724" y="51815"/>
                </a:lnTo>
                <a:lnTo>
                  <a:pt x="989076" y="51815"/>
                </a:lnTo>
                <a:lnTo>
                  <a:pt x="989076" y="25908"/>
                </a:lnTo>
                <a:close/>
              </a:path>
              <a:path w="1066800" h="78105">
                <a:moveTo>
                  <a:pt x="1040892" y="25908"/>
                </a:moveTo>
                <a:lnTo>
                  <a:pt x="1002029" y="25908"/>
                </a:lnTo>
                <a:lnTo>
                  <a:pt x="1002029" y="51815"/>
                </a:lnTo>
                <a:lnTo>
                  <a:pt x="1040892" y="51815"/>
                </a:lnTo>
                <a:lnTo>
                  <a:pt x="1066800" y="38862"/>
                </a:lnTo>
                <a:lnTo>
                  <a:pt x="1040892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4994" y="2086482"/>
            <a:ext cx="960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Similarity?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025" y="3632808"/>
            <a:ext cx="4214495" cy="169163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MIN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MAX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G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oup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spc="-5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verage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Distance Between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Centroids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025" y="5348427"/>
            <a:ext cx="541845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driven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objective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  <a:tabLst>
                <a:tab pos="756285" algn="l"/>
              </a:tabLst>
            </a:pPr>
            <a:r>
              <a:rPr sz="2000" dirty="0">
                <a:solidFill>
                  <a:srgbClr val="0C7A9C"/>
                </a:solidFill>
                <a:latin typeface="Arial MT"/>
                <a:cs typeface="Arial MT"/>
              </a:rPr>
              <a:t>–	</a:t>
            </a:r>
            <a:r>
              <a:rPr sz="2000" spc="-20" dirty="0">
                <a:latin typeface="Arial MT"/>
                <a:cs typeface="Arial MT"/>
              </a:rPr>
              <a:t>Ward’s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squared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5904" y="1517903"/>
            <a:ext cx="1394460" cy="1804035"/>
            <a:chOff x="755904" y="1517903"/>
            <a:chExt cx="1394460" cy="1804035"/>
          </a:xfrm>
        </p:grpSpPr>
        <p:sp>
          <p:nvSpPr>
            <p:cNvPr id="12" name="object 12"/>
            <p:cNvSpPr/>
            <p:nvPr/>
          </p:nvSpPr>
          <p:spPr>
            <a:xfrm>
              <a:off x="762000" y="1523999"/>
              <a:ext cx="1382395" cy="1791970"/>
            </a:xfrm>
            <a:custGeom>
              <a:avLst/>
              <a:gdLst/>
              <a:ahLst/>
              <a:cxnLst/>
              <a:rect l="l" t="t" r="r" b="b"/>
              <a:pathLst>
                <a:path w="1382395" h="1791970">
                  <a:moveTo>
                    <a:pt x="146278" y="504571"/>
                  </a:moveTo>
                  <a:lnTo>
                    <a:pt x="127328" y="546791"/>
                  </a:lnTo>
                  <a:lnTo>
                    <a:pt x="110564" y="590684"/>
                  </a:lnTo>
                  <a:lnTo>
                    <a:pt x="95699" y="636016"/>
                  </a:lnTo>
                  <a:lnTo>
                    <a:pt x="82446" y="682554"/>
                  </a:lnTo>
                  <a:lnTo>
                    <a:pt x="70518" y="730066"/>
                  </a:lnTo>
                  <a:lnTo>
                    <a:pt x="59628" y="778319"/>
                  </a:lnTo>
                  <a:lnTo>
                    <a:pt x="49488" y="827080"/>
                  </a:lnTo>
                  <a:lnTo>
                    <a:pt x="39812" y="876116"/>
                  </a:lnTo>
                  <a:lnTo>
                    <a:pt x="30312" y="925194"/>
                  </a:lnTo>
                  <a:lnTo>
                    <a:pt x="20701" y="974082"/>
                  </a:lnTo>
                  <a:lnTo>
                    <a:pt x="10693" y="1022547"/>
                  </a:lnTo>
                  <a:lnTo>
                    <a:pt x="0" y="1070355"/>
                  </a:lnTo>
                  <a:lnTo>
                    <a:pt x="6960" y="1139880"/>
                  </a:lnTo>
                  <a:lnTo>
                    <a:pt x="13978" y="1191325"/>
                  </a:lnTo>
                  <a:lnTo>
                    <a:pt x="22526" y="1232074"/>
                  </a:lnTo>
                  <a:lnTo>
                    <a:pt x="34078" y="1269510"/>
                  </a:lnTo>
                  <a:lnTo>
                    <a:pt x="50106" y="1311018"/>
                  </a:lnTo>
                  <a:lnTo>
                    <a:pt x="72085" y="1363979"/>
                  </a:lnTo>
                  <a:lnTo>
                    <a:pt x="106334" y="1384147"/>
                  </a:lnTo>
                  <a:lnTo>
                    <a:pt x="137802" y="1406350"/>
                  </a:lnTo>
                  <a:lnTo>
                    <a:pt x="169274" y="1428005"/>
                  </a:lnTo>
                  <a:lnTo>
                    <a:pt x="203530" y="1446529"/>
                  </a:lnTo>
                  <a:lnTo>
                    <a:pt x="251099" y="1439133"/>
                  </a:lnTo>
                  <a:lnTo>
                    <a:pt x="287324" y="1431397"/>
                  </a:lnTo>
                  <a:lnTo>
                    <a:pt x="313792" y="1424947"/>
                  </a:lnTo>
                  <a:lnTo>
                    <a:pt x="332089" y="1421408"/>
                  </a:lnTo>
                  <a:lnTo>
                    <a:pt x="355296" y="1468872"/>
                  </a:lnTo>
                  <a:lnTo>
                    <a:pt x="356535" y="1504269"/>
                  </a:lnTo>
                  <a:lnTo>
                    <a:pt x="359122" y="1552329"/>
                  </a:lnTo>
                  <a:lnTo>
                    <a:pt x="364642" y="1614677"/>
                  </a:lnTo>
                  <a:lnTo>
                    <a:pt x="366928" y="1630773"/>
                  </a:lnTo>
                  <a:lnTo>
                    <a:pt x="370209" y="1646856"/>
                  </a:lnTo>
                  <a:lnTo>
                    <a:pt x="373888" y="1662916"/>
                  </a:lnTo>
                  <a:lnTo>
                    <a:pt x="377367" y="1678939"/>
                  </a:lnTo>
                  <a:lnTo>
                    <a:pt x="409466" y="1710025"/>
                  </a:lnTo>
                  <a:lnTo>
                    <a:pt x="421092" y="1721024"/>
                  </a:lnTo>
                  <a:lnTo>
                    <a:pt x="433115" y="1726285"/>
                  </a:lnTo>
                  <a:lnTo>
                    <a:pt x="466407" y="1740153"/>
                  </a:lnTo>
                  <a:lnTo>
                    <a:pt x="492511" y="1751984"/>
                  </a:lnTo>
                  <a:lnTo>
                    <a:pt x="521003" y="1766125"/>
                  </a:lnTo>
                  <a:lnTo>
                    <a:pt x="543929" y="1777980"/>
                  </a:lnTo>
                  <a:lnTo>
                    <a:pt x="553338" y="1782952"/>
                  </a:lnTo>
                  <a:lnTo>
                    <a:pt x="598546" y="1782763"/>
                  </a:lnTo>
                  <a:lnTo>
                    <a:pt x="645884" y="1787492"/>
                  </a:lnTo>
                  <a:lnTo>
                    <a:pt x="693229" y="1791366"/>
                  </a:lnTo>
                  <a:lnTo>
                    <a:pt x="738457" y="1788616"/>
                  </a:lnTo>
                  <a:lnTo>
                    <a:pt x="779446" y="1773469"/>
                  </a:lnTo>
                  <a:lnTo>
                    <a:pt x="814069" y="1740153"/>
                  </a:lnTo>
                  <a:lnTo>
                    <a:pt x="838573" y="1685682"/>
                  </a:lnTo>
                  <a:lnTo>
                    <a:pt x="857313" y="1616614"/>
                  </a:lnTo>
                  <a:lnTo>
                    <a:pt x="869291" y="1557309"/>
                  </a:lnTo>
                  <a:lnTo>
                    <a:pt x="873506" y="1532127"/>
                  </a:lnTo>
                  <a:lnTo>
                    <a:pt x="914138" y="1545157"/>
                  </a:lnTo>
                  <a:lnTo>
                    <a:pt x="953769" y="1560449"/>
                  </a:lnTo>
                  <a:lnTo>
                    <a:pt x="993020" y="1576883"/>
                  </a:lnTo>
                  <a:lnTo>
                    <a:pt x="1032510" y="1593341"/>
                  </a:lnTo>
                  <a:lnTo>
                    <a:pt x="1068249" y="1592141"/>
                  </a:lnTo>
                  <a:lnTo>
                    <a:pt x="1108661" y="1591949"/>
                  </a:lnTo>
                  <a:lnTo>
                    <a:pt x="1151668" y="1590042"/>
                  </a:lnTo>
                  <a:lnTo>
                    <a:pt x="1195192" y="1583697"/>
                  </a:lnTo>
                  <a:lnTo>
                    <a:pt x="1237157" y="1570189"/>
                  </a:lnTo>
                  <a:lnTo>
                    <a:pt x="1275485" y="1546795"/>
                  </a:lnTo>
                  <a:lnTo>
                    <a:pt x="1308100" y="1510791"/>
                  </a:lnTo>
                  <a:lnTo>
                    <a:pt x="1330493" y="1468645"/>
                  </a:lnTo>
                  <a:lnTo>
                    <a:pt x="1345707" y="1421653"/>
                  </a:lnTo>
                  <a:lnTo>
                    <a:pt x="1356945" y="1371828"/>
                  </a:lnTo>
                  <a:lnTo>
                    <a:pt x="1367408" y="1321180"/>
                  </a:lnTo>
                  <a:lnTo>
                    <a:pt x="1371552" y="1302561"/>
                  </a:lnTo>
                  <a:lnTo>
                    <a:pt x="1376457" y="1282525"/>
                  </a:lnTo>
                  <a:lnTo>
                    <a:pt x="1380553" y="1266513"/>
                  </a:lnTo>
                  <a:lnTo>
                    <a:pt x="1382268" y="1259966"/>
                  </a:lnTo>
                  <a:lnTo>
                    <a:pt x="1365480" y="1204886"/>
                  </a:lnTo>
                  <a:lnTo>
                    <a:pt x="1343310" y="1163272"/>
                  </a:lnTo>
                  <a:lnTo>
                    <a:pt x="1315188" y="1127968"/>
                  </a:lnTo>
                  <a:lnTo>
                    <a:pt x="1280541" y="1091819"/>
                  </a:lnTo>
                  <a:lnTo>
                    <a:pt x="1299738" y="1045891"/>
                  </a:lnTo>
                  <a:lnTo>
                    <a:pt x="1317381" y="999696"/>
                  </a:lnTo>
                  <a:lnTo>
                    <a:pt x="1333468" y="952969"/>
                  </a:lnTo>
                  <a:lnTo>
                    <a:pt x="1348001" y="905442"/>
                  </a:lnTo>
                  <a:lnTo>
                    <a:pt x="1360978" y="856848"/>
                  </a:lnTo>
                  <a:lnTo>
                    <a:pt x="1372400" y="806922"/>
                  </a:lnTo>
                  <a:lnTo>
                    <a:pt x="1382268" y="755396"/>
                  </a:lnTo>
                  <a:lnTo>
                    <a:pt x="1374187" y="696436"/>
                  </a:lnTo>
                  <a:lnTo>
                    <a:pt x="1363962" y="646621"/>
                  </a:lnTo>
                  <a:lnTo>
                    <a:pt x="1350740" y="603866"/>
                  </a:lnTo>
                  <a:lnTo>
                    <a:pt x="1333668" y="566088"/>
                  </a:lnTo>
                  <a:lnTo>
                    <a:pt x="1311894" y="531202"/>
                  </a:lnTo>
                  <a:lnTo>
                    <a:pt x="1284563" y="497124"/>
                  </a:lnTo>
                  <a:lnTo>
                    <a:pt x="1250823" y="461772"/>
                  </a:lnTo>
                  <a:lnTo>
                    <a:pt x="1207019" y="448933"/>
                  </a:lnTo>
                  <a:lnTo>
                    <a:pt x="1191681" y="449842"/>
                  </a:lnTo>
                  <a:lnTo>
                    <a:pt x="1180014" y="453256"/>
                  </a:lnTo>
                  <a:lnTo>
                    <a:pt x="1171491" y="457390"/>
                  </a:lnTo>
                  <a:lnTo>
                    <a:pt x="1165584" y="460459"/>
                  </a:lnTo>
                  <a:lnTo>
                    <a:pt x="1161764" y="460676"/>
                  </a:lnTo>
                  <a:lnTo>
                    <a:pt x="1159502" y="456258"/>
                  </a:lnTo>
                  <a:lnTo>
                    <a:pt x="1158272" y="445418"/>
                  </a:lnTo>
                  <a:lnTo>
                    <a:pt x="1157544" y="426371"/>
                  </a:lnTo>
                  <a:lnTo>
                    <a:pt x="1156791" y="397332"/>
                  </a:lnTo>
                  <a:lnTo>
                    <a:pt x="1155484" y="356516"/>
                  </a:lnTo>
                  <a:lnTo>
                    <a:pt x="1153095" y="302137"/>
                  </a:lnTo>
                  <a:lnTo>
                    <a:pt x="1149095" y="232410"/>
                  </a:lnTo>
                  <a:lnTo>
                    <a:pt x="1117304" y="182187"/>
                  </a:lnTo>
                  <a:lnTo>
                    <a:pt x="1079227" y="148563"/>
                  </a:lnTo>
                  <a:lnTo>
                    <a:pt x="1036688" y="125370"/>
                  </a:lnTo>
                  <a:lnTo>
                    <a:pt x="991510" y="106438"/>
                  </a:lnTo>
                  <a:lnTo>
                    <a:pt x="945514" y="85598"/>
                  </a:lnTo>
                  <a:lnTo>
                    <a:pt x="907349" y="102296"/>
                  </a:lnTo>
                  <a:lnTo>
                    <a:pt x="878506" y="118125"/>
                  </a:lnTo>
                  <a:lnTo>
                    <a:pt x="854021" y="143694"/>
                  </a:lnTo>
                  <a:lnTo>
                    <a:pt x="828929" y="189611"/>
                  </a:lnTo>
                  <a:lnTo>
                    <a:pt x="793023" y="219198"/>
                  </a:lnTo>
                  <a:lnTo>
                    <a:pt x="772693" y="222220"/>
                  </a:lnTo>
                  <a:lnTo>
                    <a:pt x="761629" y="202193"/>
                  </a:lnTo>
                  <a:lnTo>
                    <a:pt x="753521" y="162634"/>
                  </a:lnTo>
                  <a:lnTo>
                    <a:pt x="742061" y="107061"/>
                  </a:lnTo>
                  <a:lnTo>
                    <a:pt x="703149" y="67680"/>
                  </a:lnTo>
                  <a:lnTo>
                    <a:pt x="681086" y="43941"/>
                  </a:lnTo>
                  <a:lnTo>
                    <a:pt x="668337" y="30575"/>
                  </a:lnTo>
                  <a:lnTo>
                    <a:pt x="657366" y="22309"/>
                  </a:lnTo>
                  <a:lnTo>
                    <a:pt x="640637" y="13874"/>
                  </a:lnTo>
                  <a:lnTo>
                    <a:pt x="610616" y="0"/>
                  </a:lnTo>
                  <a:lnTo>
                    <a:pt x="571343" y="3669"/>
                  </a:lnTo>
                  <a:lnTo>
                    <a:pt x="515975" y="8778"/>
                  </a:lnTo>
                  <a:lnTo>
                    <a:pt x="457036" y="20198"/>
                  </a:lnTo>
                  <a:lnTo>
                    <a:pt x="407047" y="42799"/>
                  </a:lnTo>
                  <a:lnTo>
                    <a:pt x="378566" y="68486"/>
                  </a:lnTo>
                  <a:lnTo>
                    <a:pt x="351688" y="100758"/>
                  </a:lnTo>
                  <a:lnTo>
                    <a:pt x="326488" y="138497"/>
                  </a:lnTo>
                  <a:lnTo>
                    <a:pt x="303045" y="180584"/>
                  </a:lnTo>
                  <a:lnTo>
                    <a:pt x="281433" y="225901"/>
                  </a:lnTo>
                  <a:lnTo>
                    <a:pt x="261730" y="273328"/>
                  </a:lnTo>
                  <a:lnTo>
                    <a:pt x="244011" y="321747"/>
                  </a:lnTo>
                  <a:lnTo>
                    <a:pt x="228354" y="370040"/>
                  </a:lnTo>
                  <a:lnTo>
                    <a:pt x="214835" y="417088"/>
                  </a:lnTo>
                  <a:lnTo>
                    <a:pt x="203530" y="461772"/>
                  </a:lnTo>
                  <a:lnTo>
                    <a:pt x="194584" y="479228"/>
                  </a:lnTo>
                  <a:lnTo>
                    <a:pt x="179676" y="488934"/>
                  </a:lnTo>
                  <a:lnTo>
                    <a:pt x="162382" y="495758"/>
                  </a:lnTo>
                  <a:lnTo>
                    <a:pt x="146278" y="50457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2704" y="2660903"/>
              <a:ext cx="88391" cy="883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504" y="1898903"/>
              <a:ext cx="88391" cy="883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8304" y="2356103"/>
              <a:ext cx="88392" cy="883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3579" y="2202179"/>
              <a:ext cx="88391" cy="88392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499103" y="1555368"/>
            <a:ext cx="1689100" cy="1804035"/>
            <a:chOff x="3499103" y="1555368"/>
            <a:chExt cx="1689100" cy="1804035"/>
          </a:xfrm>
        </p:grpSpPr>
        <p:sp>
          <p:nvSpPr>
            <p:cNvPr id="18" name="object 18"/>
            <p:cNvSpPr/>
            <p:nvPr/>
          </p:nvSpPr>
          <p:spPr>
            <a:xfrm>
              <a:off x="3505199" y="1561464"/>
              <a:ext cx="1676400" cy="1791335"/>
            </a:xfrm>
            <a:custGeom>
              <a:avLst/>
              <a:gdLst/>
              <a:ahLst/>
              <a:cxnLst/>
              <a:rect l="l" t="t" r="r" b="b"/>
              <a:pathLst>
                <a:path w="1676400" h="1791335">
                  <a:moveTo>
                    <a:pt x="177419" y="1286764"/>
                  </a:moveTo>
                  <a:lnTo>
                    <a:pt x="154442" y="1244544"/>
                  </a:lnTo>
                  <a:lnTo>
                    <a:pt x="134114" y="1200651"/>
                  </a:lnTo>
                  <a:lnTo>
                    <a:pt x="116085" y="1155319"/>
                  </a:lnTo>
                  <a:lnTo>
                    <a:pt x="100010" y="1108781"/>
                  </a:lnTo>
                  <a:lnTo>
                    <a:pt x="85539" y="1061269"/>
                  </a:lnTo>
                  <a:lnTo>
                    <a:pt x="72326" y="1013016"/>
                  </a:lnTo>
                  <a:lnTo>
                    <a:pt x="60023" y="964255"/>
                  </a:lnTo>
                  <a:lnTo>
                    <a:pt x="48283" y="915219"/>
                  </a:lnTo>
                  <a:lnTo>
                    <a:pt x="36758" y="866140"/>
                  </a:lnTo>
                  <a:lnTo>
                    <a:pt x="25101" y="817252"/>
                  </a:lnTo>
                  <a:lnTo>
                    <a:pt x="12964" y="768788"/>
                  </a:lnTo>
                  <a:lnTo>
                    <a:pt x="0" y="720979"/>
                  </a:lnTo>
                  <a:lnTo>
                    <a:pt x="8447" y="651454"/>
                  </a:lnTo>
                  <a:lnTo>
                    <a:pt x="16952" y="600009"/>
                  </a:lnTo>
                  <a:lnTo>
                    <a:pt x="27304" y="559261"/>
                  </a:lnTo>
                  <a:lnTo>
                    <a:pt x="41298" y="521824"/>
                  </a:lnTo>
                  <a:lnTo>
                    <a:pt x="60724" y="480317"/>
                  </a:lnTo>
                  <a:lnTo>
                    <a:pt x="87375" y="427355"/>
                  </a:lnTo>
                  <a:lnTo>
                    <a:pt x="128944" y="407188"/>
                  </a:lnTo>
                  <a:lnTo>
                    <a:pt x="167131" y="384985"/>
                  </a:lnTo>
                  <a:lnTo>
                    <a:pt x="205319" y="363329"/>
                  </a:lnTo>
                  <a:lnTo>
                    <a:pt x="246887" y="344805"/>
                  </a:lnTo>
                  <a:lnTo>
                    <a:pt x="300302" y="351550"/>
                  </a:lnTo>
                  <a:lnTo>
                    <a:pt x="342028" y="358694"/>
                  </a:lnTo>
                  <a:lnTo>
                    <a:pt x="373544" y="364984"/>
                  </a:lnTo>
                  <a:lnTo>
                    <a:pt x="396334" y="369170"/>
                  </a:lnTo>
                  <a:lnTo>
                    <a:pt x="429843" y="339829"/>
                  </a:lnTo>
                  <a:lnTo>
                    <a:pt x="432746" y="279979"/>
                  </a:lnTo>
                  <a:lnTo>
                    <a:pt x="435918" y="234378"/>
                  </a:lnTo>
                  <a:lnTo>
                    <a:pt x="442213" y="176657"/>
                  </a:lnTo>
                  <a:lnTo>
                    <a:pt x="444974" y="160562"/>
                  </a:lnTo>
                  <a:lnTo>
                    <a:pt x="448960" y="144479"/>
                  </a:lnTo>
                  <a:lnTo>
                    <a:pt x="453447" y="128419"/>
                  </a:lnTo>
                  <a:lnTo>
                    <a:pt x="457708" y="112395"/>
                  </a:lnTo>
                  <a:lnTo>
                    <a:pt x="491611" y="85461"/>
                  </a:lnTo>
                  <a:lnTo>
                    <a:pt x="506404" y="73218"/>
                  </a:lnTo>
                  <a:lnTo>
                    <a:pt x="515040" y="68321"/>
                  </a:lnTo>
                  <a:lnTo>
                    <a:pt x="565658" y="51181"/>
                  </a:lnTo>
                  <a:lnTo>
                    <a:pt x="631840" y="25210"/>
                  </a:lnTo>
                  <a:lnTo>
                    <a:pt x="671067" y="8382"/>
                  </a:lnTo>
                  <a:lnTo>
                    <a:pt x="717863" y="8980"/>
                  </a:lnTo>
                  <a:lnTo>
                    <a:pt x="766817" y="5359"/>
                  </a:lnTo>
                  <a:lnTo>
                    <a:pt x="816312" y="1154"/>
                  </a:lnTo>
                  <a:lnTo>
                    <a:pt x="864727" y="0"/>
                  </a:lnTo>
                  <a:lnTo>
                    <a:pt x="910442" y="5529"/>
                  </a:lnTo>
                  <a:lnTo>
                    <a:pt x="951839" y="21378"/>
                  </a:lnTo>
                  <a:lnTo>
                    <a:pt x="987298" y="51181"/>
                  </a:lnTo>
                  <a:lnTo>
                    <a:pt x="1016980" y="105652"/>
                  </a:lnTo>
                  <a:lnTo>
                    <a:pt x="1039685" y="174720"/>
                  </a:lnTo>
                  <a:lnTo>
                    <a:pt x="1054199" y="234026"/>
                  </a:lnTo>
                  <a:lnTo>
                    <a:pt x="1059307" y="259207"/>
                  </a:lnTo>
                  <a:lnTo>
                    <a:pt x="1108577" y="246178"/>
                  </a:lnTo>
                  <a:lnTo>
                    <a:pt x="1156668" y="230886"/>
                  </a:lnTo>
                  <a:lnTo>
                    <a:pt x="1204307" y="214452"/>
                  </a:lnTo>
                  <a:lnTo>
                    <a:pt x="1252220" y="197993"/>
                  </a:lnTo>
                  <a:lnTo>
                    <a:pt x="1289752" y="199155"/>
                  </a:lnTo>
                  <a:lnTo>
                    <a:pt x="1331878" y="199283"/>
                  </a:lnTo>
                  <a:lnTo>
                    <a:pt x="1376907" y="200203"/>
                  </a:lnTo>
                  <a:lnTo>
                    <a:pt x="1423146" y="203740"/>
                  </a:lnTo>
                  <a:lnTo>
                    <a:pt x="1468902" y="211718"/>
                  </a:lnTo>
                  <a:lnTo>
                    <a:pt x="1512484" y="225961"/>
                  </a:lnTo>
                  <a:lnTo>
                    <a:pt x="1552200" y="248295"/>
                  </a:lnTo>
                  <a:lnTo>
                    <a:pt x="1586357" y="280543"/>
                  </a:lnTo>
                  <a:lnTo>
                    <a:pt x="1613574" y="322689"/>
                  </a:lnTo>
                  <a:lnTo>
                    <a:pt x="1632077" y="369681"/>
                  </a:lnTo>
                  <a:lnTo>
                    <a:pt x="1645721" y="419507"/>
                  </a:lnTo>
                  <a:lnTo>
                    <a:pt x="1658365" y="470154"/>
                  </a:lnTo>
                  <a:lnTo>
                    <a:pt x="1663380" y="488774"/>
                  </a:lnTo>
                  <a:lnTo>
                    <a:pt x="1669335" y="508810"/>
                  </a:lnTo>
                  <a:lnTo>
                    <a:pt x="1674314" y="524822"/>
                  </a:lnTo>
                  <a:lnTo>
                    <a:pt x="1676400" y="531368"/>
                  </a:lnTo>
                  <a:lnTo>
                    <a:pt x="1656040" y="586449"/>
                  </a:lnTo>
                  <a:lnTo>
                    <a:pt x="1629156" y="628063"/>
                  </a:lnTo>
                  <a:lnTo>
                    <a:pt x="1595032" y="663367"/>
                  </a:lnTo>
                  <a:lnTo>
                    <a:pt x="1552955" y="699516"/>
                  </a:lnTo>
                  <a:lnTo>
                    <a:pt x="1576282" y="745444"/>
                  </a:lnTo>
                  <a:lnTo>
                    <a:pt x="1597711" y="791638"/>
                  </a:lnTo>
                  <a:lnTo>
                    <a:pt x="1617243" y="838366"/>
                  </a:lnTo>
                  <a:lnTo>
                    <a:pt x="1634878" y="885893"/>
                  </a:lnTo>
                  <a:lnTo>
                    <a:pt x="1650616" y="934487"/>
                  </a:lnTo>
                  <a:lnTo>
                    <a:pt x="1664456" y="984413"/>
                  </a:lnTo>
                  <a:lnTo>
                    <a:pt x="1676400" y="1035939"/>
                  </a:lnTo>
                  <a:lnTo>
                    <a:pt x="1666624" y="1094898"/>
                  </a:lnTo>
                  <a:lnTo>
                    <a:pt x="1654243" y="1144713"/>
                  </a:lnTo>
                  <a:lnTo>
                    <a:pt x="1638221" y="1187468"/>
                  </a:lnTo>
                  <a:lnTo>
                    <a:pt x="1617522" y="1225247"/>
                  </a:lnTo>
                  <a:lnTo>
                    <a:pt x="1591111" y="1260133"/>
                  </a:lnTo>
                  <a:lnTo>
                    <a:pt x="1557954" y="1294211"/>
                  </a:lnTo>
                  <a:lnTo>
                    <a:pt x="1517014" y="1329563"/>
                  </a:lnTo>
                  <a:lnTo>
                    <a:pt x="1463877" y="1342402"/>
                  </a:lnTo>
                  <a:lnTo>
                    <a:pt x="1445274" y="1341493"/>
                  </a:lnTo>
                  <a:lnTo>
                    <a:pt x="1431126" y="1338079"/>
                  </a:lnTo>
                  <a:lnTo>
                    <a:pt x="1420793" y="1333945"/>
                  </a:lnTo>
                  <a:lnTo>
                    <a:pt x="1413631" y="1330876"/>
                  </a:lnTo>
                  <a:lnTo>
                    <a:pt x="1409001" y="1330659"/>
                  </a:lnTo>
                  <a:lnTo>
                    <a:pt x="1406260" y="1335077"/>
                  </a:lnTo>
                  <a:lnTo>
                    <a:pt x="1404767" y="1345917"/>
                  </a:lnTo>
                  <a:lnTo>
                    <a:pt x="1403881" y="1364964"/>
                  </a:lnTo>
                  <a:lnTo>
                    <a:pt x="1402959" y="1394003"/>
                  </a:lnTo>
                  <a:lnTo>
                    <a:pt x="1401362" y="1434819"/>
                  </a:lnTo>
                  <a:lnTo>
                    <a:pt x="1398446" y="1489198"/>
                  </a:lnTo>
                  <a:lnTo>
                    <a:pt x="1393571" y="1558925"/>
                  </a:lnTo>
                  <a:lnTo>
                    <a:pt x="1362089" y="1602097"/>
                  </a:lnTo>
                  <a:lnTo>
                    <a:pt x="1325019" y="1633027"/>
                  </a:lnTo>
                  <a:lnTo>
                    <a:pt x="1283652" y="1655286"/>
                  </a:lnTo>
                  <a:lnTo>
                    <a:pt x="1239280" y="1672444"/>
                  </a:lnTo>
                  <a:lnTo>
                    <a:pt x="1193193" y="1688071"/>
                  </a:lnTo>
                  <a:lnTo>
                    <a:pt x="1146683" y="1705737"/>
                  </a:lnTo>
                  <a:lnTo>
                    <a:pt x="1100415" y="1689039"/>
                  </a:lnTo>
                  <a:lnTo>
                    <a:pt x="1065434" y="1673209"/>
                  </a:lnTo>
                  <a:lnTo>
                    <a:pt x="1035740" y="1647641"/>
                  </a:lnTo>
                  <a:lnTo>
                    <a:pt x="1005332" y="1601724"/>
                  </a:lnTo>
                  <a:lnTo>
                    <a:pt x="967520" y="1575128"/>
                  </a:lnTo>
                  <a:lnTo>
                    <a:pt x="943713" y="1567387"/>
                  </a:lnTo>
                  <a:lnTo>
                    <a:pt x="929481" y="1576467"/>
                  </a:lnTo>
                  <a:lnTo>
                    <a:pt x="920392" y="1600332"/>
                  </a:lnTo>
                  <a:lnTo>
                    <a:pt x="912016" y="1636946"/>
                  </a:lnTo>
                  <a:lnTo>
                    <a:pt x="899922" y="1684274"/>
                  </a:lnTo>
                  <a:lnTo>
                    <a:pt x="852740" y="1723655"/>
                  </a:lnTo>
                  <a:lnTo>
                    <a:pt x="826003" y="1747393"/>
                  </a:lnTo>
                  <a:lnTo>
                    <a:pt x="810561" y="1760760"/>
                  </a:lnTo>
                  <a:lnTo>
                    <a:pt x="797268" y="1769026"/>
                  </a:lnTo>
                  <a:lnTo>
                    <a:pt x="776976" y="1777460"/>
                  </a:lnTo>
                  <a:lnTo>
                    <a:pt x="740537" y="1791335"/>
                  </a:lnTo>
                  <a:lnTo>
                    <a:pt x="704448" y="1788359"/>
                  </a:lnTo>
                  <a:lnTo>
                    <a:pt x="653943" y="1785085"/>
                  </a:lnTo>
                  <a:lnTo>
                    <a:pt x="596793" y="1779018"/>
                  </a:lnTo>
                  <a:lnTo>
                    <a:pt x="540771" y="1767667"/>
                  </a:lnTo>
                  <a:lnTo>
                    <a:pt x="493649" y="1748536"/>
                  </a:lnTo>
                  <a:lnTo>
                    <a:pt x="459115" y="1722849"/>
                  </a:lnTo>
                  <a:lnTo>
                    <a:pt x="426520" y="1690576"/>
                  </a:lnTo>
                  <a:lnTo>
                    <a:pt x="395959" y="1652837"/>
                  </a:lnTo>
                  <a:lnTo>
                    <a:pt x="367524" y="1610750"/>
                  </a:lnTo>
                  <a:lnTo>
                    <a:pt x="341312" y="1565434"/>
                  </a:lnTo>
                  <a:lnTo>
                    <a:pt x="317416" y="1518007"/>
                  </a:lnTo>
                  <a:lnTo>
                    <a:pt x="295931" y="1469588"/>
                  </a:lnTo>
                  <a:lnTo>
                    <a:pt x="276952" y="1421295"/>
                  </a:lnTo>
                  <a:lnTo>
                    <a:pt x="260573" y="1374247"/>
                  </a:lnTo>
                  <a:lnTo>
                    <a:pt x="246887" y="1329563"/>
                  </a:lnTo>
                  <a:lnTo>
                    <a:pt x="236015" y="1312107"/>
                  </a:lnTo>
                  <a:lnTo>
                    <a:pt x="217916" y="1302401"/>
                  </a:lnTo>
                  <a:lnTo>
                    <a:pt x="196935" y="1295577"/>
                  </a:lnTo>
                  <a:lnTo>
                    <a:pt x="177419" y="12867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6903" y="2051303"/>
              <a:ext cx="88392" cy="883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5971" y="2049779"/>
              <a:ext cx="88392" cy="883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8703" y="2660903"/>
              <a:ext cx="88392" cy="883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8703" y="1670303"/>
              <a:ext cx="88392" cy="8839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099428" y="4827270"/>
            <a:ext cx="1833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Proximity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243" y="583437"/>
            <a:ext cx="7889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Ho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00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De</a:t>
            </a:r>
            <a:r>
              <a:rPr spc="-100" dirty="0"/>
              <a:t>f</a:t>
            </a:r>
            <a:r>
              <a:rPr spc="-105" dirty="0"/>
              <a:t>in</a:t>
            </a:r>
            <a:r>
              <a:rPr spc="-5" dirty="0"/>
              <a:t>e</a:t>
            </a:r>
            <a:r>
              <a:rPr spc="-204" dirty="0"/>
              <a:t> </a:t>
            </a:r>
            <a:r>
              <a:rPr spc="-100" dirty="0"/>
              <a:t>I</a:t>
            </a:r>
            <a:r>
              <a:rPr spc="-105" dirty="0"/>
              <a:t>n</a:t>
            </a:r>
            <a:r>
              <a:rPr spc="-100" dirty="0"/>
              <a:t>t</a:t>
            </a:r>
            <a:r>
              <a:rPr spc="-105" dirty="0"/>
              <a:t>er</a:t>
            </a:r>
            <a:r>
              <a:rPr spc="-100" dirty="0"/>
              <a:t>-</a:t>
            </a:r>
            <a:r>
              <a:rPr spc="-105" dirty="0"/>
              <a:t>Clu</a:t>
            </a:r>
            <a:r>
              <a:rPr spc="-100" dirty="0"/>
              <a:t>st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25" dirty="0"/>
              <a:t> </a:t>
            </a:r>
            <a:r>
              <a:rPr spc="-105" dirty="0"/>
              <a:t>Similari</a:t>
            </a:r>
            <a:r>
              <a:rPr spc="-100" dirty="0"/>
              <a:t>t</a:t>
            </a:r>
            <a:r>
              <a:rPr spc="-5" dirty="0"/>
              <a:t>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62600" y="1524000"/>
          <a:ext cx="2468878" cy="225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01650"/>
                <a:gridCol w="502919"/>
                <a:gridCol w="504190"/>
                <a:gridCol w="502919"/>
                <a:gridCol w="152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5875">
                        <a:lnSpc>
                          <a:spcPts val="1864"/>
                        </a:lnSpc>
                        <a:spcBef>
                          <a:spcPts val="127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955">
                <a:tc>
                  <a:txBody>
                    <a:bodyPr/>
                    <a:lstStyle/>
                    <a:p>
                      <a:pPr marL="15875">
                        <a:lnSpc>
                          <a:spcPts val="2090"/>
                        </a:lnSpc>
                        <a:spcBef>
                          <a:spcPts val="103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31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5875">
                        <a:lnSpc>
                          <a:spcPts val="1730"/>
                        </a:lnSpc>
                        <a:spcBef>
                          <a:spcPts val="14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90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68275">
                        <a:lnSpc>
                          <a:spcPts val="1375"/>
                        </a:lnSpc>
                        <a:spcBef>
                          <a:spcPts val="9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576347" y="1552397"/>
            <a:ext cx="196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8428" y="435787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472363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9704" y="1517903"/>
            <a:ext cx="4432300" cy="1841500"/>
            <a:chOff x="679704" y="1517903"/>
            <a:chExt cx="4432300" cy="1841500"/>
          </a:xfrm>
        </p:grpSpPr>
        <p:sp>
          <p:nvSpPr>
            <p:cNvPr id="8" name="object 8"/>
            <p:cNvSpPr/>
            <p:nvPr/>
          </p:nvSpPr>
          <p:spPr>
            <a:xfrm>
              <a:off x="685800" y="1523999"/>
              <a:ext cx="1382395" cy="1791970"/>
            </a:xfrm>
            <a:custGeom>
              <a:avLst/>
              <a:gdLst/>
              <a:ahLst/>
              <a:cxnLst/>
              <a:rect l="l" t="t" r="r" b="b"/>
              <a:pathLst>
                <a:path w="1382395" h="1791970">
                  <a:moveTo>
                    <a:pt x="146278" y="504571"/>
                  </a:moveTo>
                  <a:lnTo>
                    <a:pt x="127328" y="546791"/>
                  </a:lnTo>
                  <a:lnTo>
                    <a:pt x="110564" y="590684"/>
                  </a:lnTo>
                  <a:lnTo>
                    <a:pt x="95699" y="636016"/>
                  </a:lnTo>
                  <a:lnTo>
                    <a:pt x="82446" y="682554"/>
                  </a:lnTo>
                  <a:lnTo>
                    <a:pt x="70518" y="730066"/>
                  </a:lnTo>
                  <a:lnTo>
                    <a:pt x="59628" y="778319"/>
                  </a:lnTo>
                  <a:lnTo>
                    <a:pt x="49488" y="827080"/>
                  </a:lnTo>
                  <a:lnTo>
                    <a:pt x="39812" y="876116"/>
                  </a:lnTo>
                  <a:lnTo>
                    <a:pt x="30312" y="925194"/>
                  </a:lnTo>
                  <a:lnTo>
                    <a:pt x="20701" y="974082"/>
                  </a:lnTo>
                  <a:lnTo>
                    <a:pt x="10693" y="1022547"/>
                  </a:lnTo>
                  <a:lnTo>
                    <a:pt x="0" y="1070355"/>
                  </a:lnTo>
                  <a:lnTo>
                    <a:pt x="6960" y="1139880"/>
                  </a:lnTo>
                  <a:lnTo>
                    <a:pt x="13978" y="1191325"/>
                  </a:lnTo>
                  <a:lnTo>
                    <a:pt x="22526" y="1232074"/>
                  </a:lnTo>
                  <a:lnTo>
                    <a:pt x="34078" y="1269510"/>
                  </a:lnTo>
                  <a:lnTo>
                    <a:pt x="50106" y="1311018"/>
                  </a:lnTo>
                  <a:lnTo>
                    <a:pt x="72085" y="1363979"/>
                  </a:lnTo>
                  <a:lnTo>
                    <a:pt x="106334" y="1384147"/>
                  </a:lnTo>
                  <a:lnTo>
                    <a:pt x="137802" y="1406350"/>
                  </a:lnTo>
                  <a:lnTo>
                    <a:pt x="169274" y="1428005"/>
                  </a:lnTo>
                  <a:lnTo>
                    <a:pt x="203530" y="1446529"/>
                  </a:lnTo>
                  <a:lnTo>
                    <a:pt x="251099" y="1439133"/>
                  </a:lnTo>
                  <a:lnTo>
                    <a:pt x="287324" y="1431397"/>
                  </a:lnTo>
                  <a:lnTo>
                    <a:pt x="313792" y="1424947"/>
                  </a:lnTo>
                  <a:lnTo>
                    <a:pt x="332089" y="1421408"/>
                  </a:lnTo>
                  <a:lnTo>
                    <a:pt x="355296" y="1468872"/>
                  </a:lnTo>
                  <a:lnTo>
                    <a:pt x="356535" y="1504269"/>
                  </a:lnTo>
                  <a:lnTo>
                    <a:pt x="359122" y="1552329"/>
                  </a:lnTo>
                  <a:lnTo>
                    <a:pt x="364642" y="1614677"/>
                  </a:lnTo>
                  <a:lnTo>
                    <a:pt x="366928" y="1630773"/>
                  </a:lnTo>
                  <a:lnTo>
                    <a:pt x="370209" y="1646856"/>
                  </a:lnTo>
                  <a:lnTo>
                    <a:pt x="373888" y="1662916"/>
                  </a:lnTo>
                  <a:lnTo>
                    <a:pt x="377367" y="1678939"/>
                  </a:lnTo>
                  <a:lnTo>
                    <a:pt x="409466" y="1710025"/>
                  </a:lnTo>
                  <a:lnTo>
                    <a:pt x="421092" y="1721024"/>
                  </a:lnTo>
                  <a:lnTo>
                    <a:pt x="433115" y="1726285"/>
                  </a:lnTo>
                  <a:lnTo>
                    <a:pt x="466407" y="1740153"/>
                  </a:lnTo>
                  <a:lnTo>
                    <a:pt x="492509" y="1751984"/>
                  </a:lnTo>
                  <a:lnTo>
                    <a:pt x="520996" y="1766125"/>
                  </a:lnTo>
                  <a:lnTo>
                    <a:pt x="543918" y="1777980"/>
                  </a:lnTo>
                  <a:lnTo>
                    <a:pt x="553326" y="1782952"/>
                  </a:lnTo>
                  <a:lnTo>
                    <a:pt x="598538" y="1782763"/>
                  </a:lnTo>
                  <a:lnTo>
                    <a:pt x="645880" y="1787492"/>
                  </a:lnTo>
                  <a:lnTo>
                    <a:pt x="693227" y="1791366"/>
                  </a:lnTo>
                  <a:lnTo>
                    <a:pt x="738457" y="1788616"/>
                  </a:lnTo>
                  <a:lnTo>
                    <a:pt x="779445" y="1773469"/>
                  </a:lnTo>
                  <a:lnTo>
                    <a:pt x="814069" y="1740153"/>
                  </a:lnTo>
                  <a:lnTo>
                    <a:pt x="838573" y="1685682"/>
                  </a:lnTo>
                  <a:lnTo>
                    <a:pt x="857313" y="1616614"/>
                  </a:lnTo>
                  <a:lnTo>
                    <a:pt x="869291" y="1557309"/>
                  </a:lnTo>
                  <a:lnTo>
                    <a:pt x="873506" y="1532127"/>
                  </a:lnTo>
                  <a:lnTo>
                    <a:pt x="914138" y="1545157"/>
                  </a:lnTo>
                  <a:lnTo>
                    <a:pt x="953769" y="1560449"/>
                  </a:lnTo>
                  <a:lnTo>
                    <a:pt x="993020" y="1576883"/>
                  </a:lnTo>
                  <a:lnTo>
                    <a:pt x="1032510" y="1593341"/>
                  </a:lnTo>
                  <a:lnTo>
                    <a:pt x="1068249" y="1592141"/>
                  </a:lnTo>
                  <a:lnTo>
                    <a:pt x="1108661" y="1591949"/>
                  </a:lnTo>
                  <a:lnTo>
                    <a:pt x="1151668" y="1590042"/>
                  </a:lnTo>
                  <a:lnTo>
                    <a:pt x="1195192" y="1583697"/>
                  </a:lnTo>
                  <a:lnTo>
                    <a:pt x="1237157" y="1570189"/>
                  </a:lnTo>
                  <a:lnTo>
                    <a:pt x="1275485" y="1546795"/>
                  </a:lnTo>
                  <a:lnTo>
                    <a:pt x="1308100" y="1510791"/>
                  </a:lnTo>
                  <a:lnTo>
                    <a:pt x="1330493" y="1468645"/>
                  </a:lnTo>
                  <a:lnTo>
                    <a:pt x="1345707" y="1421653"/>
                  </a:lnTo>
                  <a:lnTo>
                    <a:pt x="1356945" y="1371828"/>
                  </a:lnTo>
                  <a:lnTo>
                    <a:pt x="1367408" y="1321180"/>
                  </a:lnTo>
                  <a:lnTo>
                    <a:pt x="1371552" y="1302561"/>
                  </a:lnTo>
                  <a:lnTo>
                    <a:pt x="1376457" y="1282525"/>
                  </a:lnTo>
                  <a:lnTo>
                    <a:pt x="1380553" y="1266513"/>
                  </a:lnTo>
                  <a:lnTo>
                    <a:pt x="1382268" y="1259966"/>
                  </a:lnTo>
                  <a:lnTo>
                    <a:pt x="1365480" y="1204886"/>
                  </a:lnTo>
                  <a:lnTo>
                    <a:pt x="1343310" y="1163272"/>
                  </a:lnTo>
                  <a:lnTo>
                    <a:pt x="1315188" y="1127968"/>
                  </a:lnTo>
                  <a:lnTo>
                    <a:pt x="1280541" y="1091819"/>
                  </a:lnTo>
                  <a:lnTo>
                    <a:pt x="1299738" y="1045891"/>
                  </a:lnTo>
                  <a:lnTo>
                    <a:pt x="1317381" y="999696"/>
                  </a:lnTo>
                  <a:lnTo>
                    <a:pt x="1333468" y="952969"/>
                  </a:lnTo>
                  <a:lnTo>
                    <a:pt x="1348001" y="905442"/>
                  </a:lnTo>
                  <a:lnTo>
                    <a:pt x="1360978" y="856848"/>
                  </a:lnTo>
                  <a:lnTo>
                    <a:pt x="1372400" y="806922"/>
                  </a:lnTo>
                  <a:lnTo>
                    <a:pt x="1382268" y="755396"/>
                  </a:lnTo>
                  <a:lnTo>
                    <a:pt x="1374187" y="696436"/>
                  </a:lnTo>
                  <a:lnTo>
                    <a:pt x="1363962" y="646621"/>
                  </a:lnTo>
                  <a:lnTo>
                    <a:pt x="1350740" y="603866"/>
                  </a:lnTo>
                  <a:lnTo>
                    <a:pt x="1333668" y="566088"/>
                  </a:lnTo>
                  <a:lnTo>
                    <a:pt x="1311894" y="531202"/>
                  </a:lnTo>
                  <a:lnTo>
                    <a:pt x="1284563" y="497124"/>
                  </a:lnTo>
                  <a:lnTo>
                    <a:pt x="1250823" y="461772"/>
                  </a:lnTo>
                  <a:lnTo>
                    <a:pt x="1207019" y="448933"/>
                  </a:lnTo>
                  <a:lnTo>
                    <a:pt x="1191681" y="449842"/>
                  </a:lnTo>
                  <a:lnTo>
                    <a:pt x="1180014" y="453256"/>
                  </a:lnTo>
                  <a:lnTo>
                    <a:pt x="1171491" y="457390"/>
                  </a:lnTo>
                  <a:lnTo>
                    <a:pt x="1165584" y="460459"/>
                  </a:lnTo>
                  <a:lnTo>
                    <a:pt x="1161764" y="460676"/>
                  </a:lnTo>
                  <a:lnTo>
                    <a:pt x="1159502" y="456258"/>
                  </a:lnTo>
                  <a:lnTo>
                    <a:pt x="1158272" y="445418"/>
                  </a:lnTo>
                  <a:lnTo>
                    <a:pt x="1157544" y="426371"/>
                  </a:lnTo>
                  <a:lnTo>
                    <a:pt x="1156791" y="397332"/>
                  </a:lnTo>
                  <a:lnTo>
                    <a:pt x="1155484" y="356516"/>
                  </a:lnTo>
                  <a:lnTo>
                    <a:pt x="1153095" y="302137"/>
                  </a:lnTo>
                  <a:lnTo>
                    <a:pt x="1149095" y="232410"/>
                  </a:lnTo>
                  <a:lnTo>
                    <a:pt x="1117304" y="182187"/>
                  </a:lnTo>
                  <a:lnTo>
                    <a:pt x="1079227" y="148563"/>
                  </a:lnTo>
                  <a:lnTo>
                    <a:pt x="1036688" y="125370"/>
                  </a:lnTo>
                  <a:lnTo>
                    <a:pt x="991510" y="106438"/>
                  </a:lnTo>
                  <a:lnTo>
                    <a:pt x="945514" y="85598"/>
                  </a:lnTo>
                  <a:lnTo>
                    <a:pt x="907349" y="102296"/>
                  </a:lnTo>
                  <a:lnTo>
                    <a:pt x="878506" y="118125"/>
                  </a:lnTo>
                  <a:lnTo>
                    <a:pt x="854021" y="143694"/>
                  </a:lnTo>
                  <a:lnTo>
                    <a:pt x="828929" y="189611"/>
                  </a:lnTo>
                  <a:lnTo>
                    <a:pt x="793023" y="219198"/>
                  </a:lnTo>
                  <a:lnTo>
                    <a:pt x="772693" y="222220"/>
                  </a:lnTo>
                  <a:lnTo>
                    <a:pt x="761629" y="202193"/>
                  </a:lnTo>
                  <a:lnTo>
                    <a:pt x="753521" y="162634"/>
                  </a:lnTo>
                  <a:lnTo>
                    <a:pt x="742061" y="107061"/>
                  </a:lnTo>
                  <a:lnTo>
                    <a:pt x="703149" y="67680"/>
                  </a:lnTo>
                  <a:lnTo>
                    <a:pt x="681086" y="43941"/>
                  </a:lnTo>
                  <a:lnTo>
                    <a:pt x="668337" y="30575"/>
                  </a:lnTo>
                  <a:lnTo>
                    <a:pt x="657366" y="22309"/>
                  </a:lnTo>
                  <a:lnTo>
                    <a:pt x="640637" y="13874"/>
                  </a:lnTo>
                  <a:lnTo>
                    <a:pt x="610616" y="0"/>
                  </a:lnTo>
                  <a:lnTo>
                    <a:pt x="571337" y="3669"/>
                  </a:lnTo>
                  <a:lnTo>
                    <a:pt x="515970" y="8778"/>
                  </a:lnTo>
                  <a:lnTo>
                    <a:pt x="457034" y="20198"/>
                  </a:lnTo>
                  <a:lnTo>
                    <a:pt x="407047" y="42799"/>
                  </a:lnTo>
                  <a:lnTo>
                    <a:pt x="378566" y="68486"/>
                  </a:lnTo>
                  <a:lnTo>
                    <a:pt x="351688" y="100758"/>
                  </a:lnTo>
                  <a:lnTo>
                    <a:pt x="326488" y="138497"/>
                  </a:lnTo>
                  <a:lnTo>
                    <a:pt x="303045" y="180584"/>
                  </a:lnTo>
                  <a:lnTo>
                    <a:pt x="281433" y="225901"/>
                  </a:lnTo>
                  <a:lnTo>
                    <a:pt x="261730" y="273328"/>
                  </a:lnTo>
                  <a:lnTo>
                    <a:pt x="244011" y="321747"/>
                  </a:lnTo>
                  <a:lnTo>
                    <a:pt x="228354" y="370040"/>
                  </a:lnTo>
                  <a:lnTo>
                    <a:pt x="214835" y="417088"/>
                  </a:lnTo>
                  <a:lnTo>
                    <a:pt x="203530" y="461772"/>
                  </a:lnTo>
                  <a:lnTo>
                    <a:pt x="194584" y="479228"/>
                  </a:lnTo>
                  <a:lnTo>
                    <a:pt x="179676" y="488934"/>
                  </a:lnTo>
                  <a:lnTo>
                    <a:pt x="162382" y="495758"/>
                  </a:lnTo>
                  <a:lnTo>
                    <a:pt x="146278" y="50457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504" y="2660903"/>
              <a:ext cx="88391" cy="883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0304" y="1898903"/>
              <a:ext cx="88391" cy="883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2356103"/>
              <a:ext cx="88392" cy="883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379" y="2202179"/>
              <a:ext cx="88391" cy="8839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28999" y="1561464"/>
              <a:ext cx="1676400" cy="1791335"/>
            </a:xfrm>
            <a:custGeom>
              <a:avLst/>
              <a:gdLst/>
              <a:ahLst/>
              <a:cxnLst/>
              <a:rect l="l" t="t" r="r" b="b"/>
              <a:pathLst>
                <a:path w="1676400" h="1791335">
                  <a:moveTo>
                    <a:pt x="177419" y="1286764"/>
                  </a:moveTo>
                  <a:lnTo>
                    <a:pt x="154442" y="1244544"/>
                  </a:lnTo>
                  <a:lnTo>
                    <a:pt x="134114" y="1200651"/>
                  </a:lnTo>
                  <a:lnTo>
                    <a:pt x="116085" y="1155319"/>
                  </a:lnTo>
                  <a:lnTo>
                    <a:pt x="100010" y="1108781"/>
                  </a:lnTo>
                  <a:lnTo>
                    <a:pt x="85539" y="1061269"/>
                  </a:lnTo>
                  <a:lnTo>
                    <a:pt x="72326" y="1013016"/>
                  </a:lnTo>
                  <a:lnTo>
                    <a:pt x="60023" y="964255"/>
                  </a:lnTo>
                  <a:lnTo>
                    <a:pt x="48283" y="915219"/>
                  </a:lnTo>
                  <a:lnTo>
                    <a:pt x="36758" y="866140"/>
                  </a:lnTo>
                  <a:lnTo>
                    <a:pt x="25101" y="817252"/>
                  </a:lnTo>
                  <a:lnTo>
                    <a:pt x="12964" y="768788"/>
                  </a:lnTo>
                  <a:lnTo>
                    <a:pt x="0" y="720979"/>
                  </a:lnTo>
                  <a:lnTo>
                    <a:pt x="8447" y="651454"/>
                  </a:lnTo>
                  <a:lnTo>
                    <a:pt x="16952" y="600009"/>
                  </a:lnTo>
                  <a:lnTo>
                    <a:pt x="27304" y="559261"/>
                  </a:lnTo>
                  <a:lnTo>
                    <a:pt x="41298" y="521824"/>
                  </a:lnTo>
                  <a:lnTo>
                    <a:pt x="60724" y="480317"/>
                  </a:lnTo>
                  <a:lnTo>
                    <a:pt x="87375" y="427355"/>
                  </a:lnTo>
                  <a:lnTo>
                    <a:pt x="128944" y="407188"/>
                  </a:lnTo>
                  <a:lnTo>
                    <a:pt x="167131" y="384985"/>
                  </a:lnTo>
                  <a:lnTo>
                    <a:pt x="205319" y="363329"/>
                  </a:lnTo>
                  <a:lnTo>
                    <a:pt x="246887" y="344805"/>
                  </a:lnTo>
                  <a:lnTo>
                    <a:pt x="300302" y="351550"/>
                  </a:lnTo>
                  <a:lnTo>
                    <a:pt x="342028" y="358694"/>
                  </a:lnTo>
                  <a:lnTo>
                    <a:pt x="373544" y="364984"/>
                  </a:lnTo>
                  <a:lnTo>
                    <a:pt x="396334" y="369170"/>
                  </a:lnTo>
                  <a:lnTo>
                    <a:pt x="429843" y="339829"/>
                  </a:lnTo>
                  <a:lnTo>
                    <a:pt x="432746" y="279979"/>
                  </a:lnTo>
                  <a:lnTo>
                    <a:pt x="435918" y="234378"/>
                  </a:lnTo>
                  <a:lnTo>
                    <a:pt x="442213" y="176657"/>
                  </a:lnTo>
                  <a:lnTo>
                    <a:pt x="444974" y="160562"/>
                  </a:lnTo>
                  <a:lnTo>
                    <a:pt x="448960" y="144479"/>
                  </a:lnTo>
                  <a:lnTo>
                    <a:pt x="453447" y="128419"/>
                  </a:lnTo>
                  <a:lnTo>
                    <a:pt x="457708" y="112395"/>
                  </a:lnTo>
                  <a:lnTo>
                    <a:pt x="491611" y="85461"/>
                  </a:lnTo>
                  <a:lnTo>
                    <a:pt x="506404" y="73218"/>
                  </a:lnTo>
                  <a:lnTo>
                    <a:pt x="515040" y="68321"/>
                  </a:lnTo>
                  <a:lnTo>
                    <a:pt x="565658" y="51181"/>
                  </a:lnTo>
                  <a:lnTo>
                    <a:pt x="631840" y="25210"/>
                  </a:lnTo>
                  <a:lnTo>
                    <a:pt x="671067" y="8382"/>
                  </a:lnTo>
                  <a:lnTo>
                    <a:pt x="717863" y="8980"/>
                  </a:lnTo>
                  <a:lnTo>
                    <a:pt x="766817" y="5359"/>
                  </a:lnTo>
                  <a:lnTo>
                    <a:pt x="816312" y="1154"/>
                  </a:lnTo>
                  <a:lnTo>
                    <a:pt x="864727" y="0"/>
                  </a:lnTo>
                  <a:lnTo>
                    <a:pt x="910442" y="5529"/>
                  </a:lnTo>
                  <a:lnTo>
                    <a:pt x="951839" y="21378"/>
                  </a:lnTo>
                  <a:lnTo>
                    <a:pt x="987298" y="51181"/>
                  </a:lnTo>
                  <a:lnTo>
                    <a:pt x="1016980" y="105652"/>
                  </a:lnTo>
                  <a:lnTo>
                    <a:pt x="1039685" y="174720"/>
                  </a:lnTo>
                  <a:lnTo>
                    <a:pt x="1054199" y="234026"/>
                  </a:lnTo>
                  <a:lnTo>
                    <a:pt x="1059307" y="259207"/>
                  </a:lnTo>
                  <a:lnTo>
                    <a:pt x="1108577" y="246178"/>
                  </a:lnTo>
                  <a:lnTo>
                    <a:pt x="1156668" y="230886"/>
                  </a:lnTo>
                  <a:lnTo>
                    <a:pt x="1204307" y="214452"/>
                  </a:lnTo>
                  <a:lnTo>
                    <a:pt x="1252220" y="197993"/>
                  </a:lnTo>
                  <a:lnTo>
                    <a:pt x="1289752" y="199155"/>
                  </a:lnTo>
                  <a:lnTo>
                    <a:pt x="1331878" y="199283"/>
                  </a:lnTo>
                  <a:lnTo>
                    <a:pt x="1376907" y="200203"/>
                  </a:lnTo>
                  <a:lnTo>
                    <a:pt x="1423146" y="203740"/>
                  </a:lnTo>
                  <a:lnTo>
                    <a:pt x="1468902" y="211718"/>
                  </a:lnTo>
                  <a:lnTo>
                    <a:pt x="1512484" y="225961"/>
                  </a:lnTo>
                  <a:lnTo>
                    <a:pt x="1552200" y="248295"/>
                  </a:lnTo>
                  <a:lnTo>
                    <a:pt x="1586357" y="280543"/>
                  </a:lnTo>
                  <a:lnTo>
                    <a:pt x="1613574" y="322689"/>
                  </a:lnTo>
                  <a:lnTo>
                    <a:pt x="1632077" y="369681"/>
                  </a:lnTo>
                  <a:lnTo>
                    <a:pt x="1645721" y="419507"/>
                  </a:lnTo>
                  <a:lnTo>
                    <a:pt x="1658365" y="470154"/>
                  </a:lnTo>
                  <a:lnTo>
                    <a:pt x="1663380" y="488774"/>
                  </a:lnTo>
                  <a:lnTo>
                    <a:pt x="1669335" y="508810"/>
                  </a:lnTo>
                  <a:lnTo>
                    <a:pt x="1674314" y="524822"/>
                  </a:lnTo>
                  <a:lnTo>
                    <a:pt x="1676400" y="531368"/>
                  </a:lnTo>
                  <a:lnTo>
                    <a:pt x="1656040" y="586449"/>
                  </a:lnTo>
                  <a:lnTo>
                    <a:pt x="1629156" y="628063"/>
                  </a:lnTo>
                  <a:lnTo>
                    <a:pt x="1595032" y="663367"/>
                  </a:lnTo>
                  <a:lnTo>
                    <a:pt x="1552955" y="699516"/>
                  </a:lnTo>
                  <a:lnTo>
                    <a:pt x="1576282" y="745444"/>
                  </a:lnTo>
                  <a:lnTo>
                    <a:pt x="1597711" y="791638"/>
                  </a:lnTo>
                  <a:lnTo>
                    <a:pt x="1617243" y="838366"/>
                  </a:lnTo>
                  <a:lnTo>
                    <a:pt x="1634878" y="885893"/>
                  </a:lnTo>
                  <a:lnTo>
                    <a:pt x="1650616" y="934487"/>
                  </a:lnTo>
                  <a:lnTo>
                    <a:pt x="1664456" y="984413"/>
                  </a:lnTo>
                  <a:lnTo>
                    <a:pt x="1676400" y="1035939"/>
                  </a:lnTo>
                  <a:lnTo>
                    <a:pt x="1666624" y="1094898"/>
                  </a:lnTo>
                  <a:lnTo>
                    <a:pt x="1654243" y="1144713"/>
                  </a:lnTo>
                  <a:lnTo>
                    <a:pt x="1638221" y="1187468"/>
                  </a:lnTo>
                  <a:lnTo>
                    <a:pt x="1617522" y="1225247"/>
                  </a:lnTo>
                  <a:lnTo>
                    <a:pt x="1591111" y="1260133"/>
                  </a:lnTo>
                  <a:lnTo>
                    <a:pt x="1557954" y="1294211"/>
                  </a:lnTo>
                  <a:lnTo>
                    <a:pt x="1517014" y="1329563"/>
                  </a:lnTo>
                  <a:lnTo>
                    <a:pt x="1463877" y="1342402"/>
                  </a:lnTo>
                  <a:lnTo>
                    <a:pt x="1445274" y="1341493"/>
                  </a:lnTo>
                  <a:lnTo>
                    <a:pt x="1431126" y="1338079"/>
                  </a:lnTo>
                  <a:lnTo>
                    <a:pt x="1420793" y="1333945"/>
                  </a:lnTo>
                  <a:lnTo>
                    <a:pt x="1413631" y="1330876"/>
                  </a:lnTo>
                  <a:lnTo>
                    <a:pt x="1409001" y="1330659"/>
                  </a:lnTo>
                  <a:lnTo>
                    <a:pt x="1406260" y="1335077"/>
                  </a:lnTo>
                  <a:lnTo>
                    <a:pt x="1404767" y="1345917"/>
                  </a:lnTo>
                  <a:lnTo>
                    <a:pt x="1403881" y="1364964"/>
                  </a:lnTo>
                  <a:lnTo>
                    <a:pt x="1402959" y="1394003"/>
                  </a:lnTo>
                  <a:lnTo>
                    <a:pt x="1401362" y="1434819"/>
                  </a:lnTo>
                  <a:lnTo>
                    <a:pt x="1398446" y="1489198"/>
                  </a:lnTo>
                  <a:lnTo>
                    <a:pt x="1393571" y="1558925"/>
                  </a:lnTo>
                  <a:lnTo>
                    <a:pt x="1362089" y="1602097"/>
                  </a:lnTo>
                  <a:lnTo>
                    <a:pt x="1325019" y="1633027"/>
                  </a:lnTo>
                  <a:lnTo>
                    <a:pt x="1283652" y="1655286"/>
                  </a:lnTo>
                  <a:lnTo>
                    <a:pt x="1239280" y="1672444"/>
                  </a:lnTo>
                  <a:lnTo>
                    <a:pt x="1193193" y="1688071"/>
                  </a:lnTo>
                  <a:lnTo>
                    <a:pt x="1146683" y="1705737"/>
                  </a:lnTo>
                  <a:lnTo>
                    <a:pt x="1100415" y="1689039"/>
                  </a:lnTo>
                  <a:lnTo>
                    <a:pt x="1065434" y="1673209"/>
                  </a:lnTo>
                  <a:lnTo>
                    <a:pt x="1035740" y="1647641"/>
                  </a:lnTo>
                  <a:lnTo>
                    <a:pt x="1005332" y="1601724"/>
                  </a:lnTo>
                  <a:lnTo>
                    <a:pt x="967520" y="1575128"/>
                  </a:lnTo>
                  <a:lnTo>
                    <a:pt x="943713" y="1567387"/>
                  </a:lnTo>
                  <a:lnTo>
                    <a:pt x="929481" y="1576467"/>
                  </a:lnTo>
                  <a:lnTo>
                    <a:pt x="920392" y="1600332"/>
                  </a:lnTo>
                  <a:lnTo>
                    <a:pt x="912016" y="1636946"/>
                  </a:lnTo>
                  <a:lnTo>
                    <a:pt x="899922" y="1684274"/>
                  </a:lnTo>
                  <a:lnTo>
                    <a:pt x="852740" y="1723655"/>
                  </a:lnTo>
                  <a:lnTo>
                    <a:pt x="826003" y="1747393"/>
                  </a:lnTo>
                  <a:lnTo>
                    <a:pt x="810561" y="1760760"/>
                  </a:lnTo>
                  <a:lnTo>
                    <a:pt x="797268" y="1769026"/>
                  </a:lnTo>
                  <a:lnTo>
                    <a:pt x="776976" y="1777460"/>
                  </a:lnTo>
                  <a:lnTo>
                    <a:pt x="740537" y="1791335"/>
                  </a:lnTo>
                  <a:lnTo>
                    <a:pt x="704448" y="1788359"/>
                  </a:lnTo>
                  <a:lnTo>
                    <a:pt x="653943" y="1785085"/>
                  </a:lnTo>
                  <a:lnTo>
                    <a:pt x="596793" y="1779018"/>
                  </a:lnTo>
                  <a:lnTo>
                    <a:pt x="540771" y="1767667"/>
                  </a:lnTo>
                  <a:lnTo>
                    <a:pt x="493649" y="1748536"/>
                  </a:lnTo>
                  <a:lnTo>
                    <a:pt x="459115" y="1722849"/>
                  </a:lnTo>
                  <a:lnTo>
                    <a:pt x="426520" y="1690576"/>
                  </a:lnTo>
                  <a:lnTo>
                    <a:pt x="395959" y="1652837"/>
                  </a:lnTo>
                  <a:lnTo>
                    <a:pt x="367524" y="1610750"/>
                  </a:lnTo>
                  <a:lnTo>
                    <a:pt x="341312" y="1565434"/>
                  </a:lnTo>
                  <a:lnTo>
                    <a:pt x="317416" y="1518007"/>
                  </a:lnTo>
                  <a:lnTo>
                    <a:pt x="295931" y="1469588"/>
                  </a:lnTo>
                  <a:lnTo>
                    <a:pt x="276952" y="1421295"/>
                  </a:lnTo>
                  <a:lnTo>
                    <a:pt x="260573" y="1374247"/>
                  </a:lnTo>
                  <a:lnTo>
                    <a:pt x="246887" y="1329563"/>
                  </a:lnTo>
                  <a:lnTo>
                    <a:pt x="236015" y="1312107"/>
                  </a:lnTo>
                  <a:lnTo>
                    <a:pt x="217916" y="1302401"/>
                  </a:lnTo>
                  <a:lnTo>
                    <a:pt x="196935" y="1295577"/>
                  </a:lnTo>
                  <a:lnTo>
                    <a:pt x="177419" y="12867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0704" y="2051303"/>
              <a:ext cx="88392" cy="883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9771" y="2049779"/>
              <a:ext cx="88392" cy="883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2504" y="2660903"/>
              <a:ext cx="88392" cy="883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2504" y="1670303"/>
              <a:ext cx="88392" cy="883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981962" y="2027173"/>
              <a:ext cx="1524000" cy="214629"/>
            </a:xfrm>
            <a:custGeom>
              <a:avLst/>
              <a:gdLst/>
              <a:ahLst/>
              <a:cxnLst/>
              <a:rect l="l" t="t" r="r" b="b"/>
              <a:pathLst>
                <a:path w="1524000" h="214630">
                  <a:moveTo>
                    <a:pt x="73532" y="137033"/>
                  </a:moveTo>
                  <a:lnTo>
                    <a:pt x="0" y="183387"/>
                  </a:lnTo>
                  <a:lnTo>
                    <a:pt x="81152" y="214375"/>
                  </a:lnTo>
                  <a:lnTo>
                    <a:pt x="78738" y="189864"/>
                  </a:lnTo>
                  <a:lnTo>
                    <a:pt x="65786" y="189864"/>
                  </a:lnTo>
                  <a:lnTo>
                    <a:pt x="63118" y="164084"/>
                  </a:lnTo>
                  <a:lnTo>
                    <a:pt x="76070" y="162788"/>
                  </a:lnTo>
                  <a:lnTo>
                    <a:pt x="73532" y="137033"/>
                  </a:lnTo>
                  <a:close/>
                </a:path>
                <a:path w="1524000" h="214630">
                  <a:moveTo>
                    <a:pt x="76070" y="162788"/>
                  </a:moveTo>
                  <a:lnTo>
                    <a:pt x="63118" y="164084"/>
                  </a:lnTo>
                  <a:lnTo>
                    <a:pt x="65786" y="189864"/>
                  </a:lnTo>
                  <a:lnTo>
                    <a:pt x="78611" y="188581"/>
                  </a:lnTo>
                  <a:lnTo>
                    <a:pt x="76070" y="162788"/>
                  </a:lnTo>
                  <a:close/>
                </a:path>
                <a:path w="1524000" h="214630">
                  <a:moveTo>
                    <a:pt x="78611" y="188581"/>
                  </a:moveTo>
                  <a:lnTo>
                    <a:pt x="65786" y="189864"/>
                  </a:lnTo>
                  <a:lnTo>
                    <a:pt x="78738" y="189864"/>
                  </a:lnTo>
                  <a:lnTo>
                    <a:pt x="78611" y="188581"/>
                  </a:lnTo>
                  <a:close/>
                </a:path>
                <a:path w="1524000" h="214630">
                  <a:moveTo>
                    <a:pt x="1445388" y="25794"/>
                  </a:moveTo>
                  <a:lnTo>
                    <a:pt x="76070" y="162788"/>
                  </a:lnTo>
                  <a:lnTo>
                    <a:pt x="78611" y="188581"/>
                  </a:lnTo>
                  <a:lnTo>
                    <a:pt x="1447929" y="51587"/>
                  </a:lnTo>
                  <a:lnTo>
                    <a:pt x="1445388" y="25794"/>
                  </a:lnTo>
                  <a:close/>
                </a:path>
                <a:path w="1524000" h="214630">
                  <a:moveTo>
                    <a:pt x="1507037" y="24511"/>
                  </a:moveTo>
                  <a:lnTo>
                    <a:pt x="1458214" y="24511"/>
                  </a:lnTo>
                  <a:lnTo>
                    <a:pt x="1460880" y="50291"/>
                  </a:lnTo>
                  <a:lnTo>
                    <a:pt x="1447929" y="51587"/>
                  </a:lnTo>
                  <a:lnTo>
                    <a:pt x="1450466" y="77342"/>
                  </a:lnTo>
                  <a:lnTo>
                    <a:pt x="1524000" y="30987"/>
                  </a:lnTo>
                  <a:lnTo>
                    <a:pt x="1507037" y="24511"/>
                  </a:lnTo>
                  <a:close/>
                </a:path>
                <a:path w="1524000" h="214630">
                  <a:moveTo>
                    <a:pt x="1458214" y="24511"/>
                  </a:moveTo>
                  <a:lnTo>
                    <a:pt x="1445388" y="25794"/>
                  </a:lnTo>
                  <a:lnTo>
                    <a:pt x="1447929" y="51587"/>
                  </a:lnTo>
                  <a:lnTo>
                    <a:pt x="1460880" y="50291"/>
                  </a:lnTo>
                  <a:lnTo>
                    <a:pt x="1458214" y="24511"/>
                  </a:lnTo>
                  <a:close/>
                </a:path>
                <a:path w="1524000" h="214630">
                  <a:moveTo>
                    <a:pt x="1442847" y="0"/>
                  </a:moveTo>
                  <a:lnTo>
                    <a:pt x="1445388" y="25794"/>
                  </a:lnTo>
                  <a:lnTo>
                    <a:pt x="1458214" y="24511"/>
                  </a:lnTo>
                  <a:lnTo>
                    <a:pt x="1507037" y="24511"/>
                  </a:lnTo>
                  <a:lnTo>
                    <a:pt x="1442847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23228" y="4827270"/>
            <a:ext cx="183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Proximity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825" y="3632808"/>
            <a:ext cx="4214495" cy="169163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MIN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MAX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G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oup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spc="-5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verage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Distance Between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Centroids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8825" y="5348427"/>
            <a:ext cx="541845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methods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driven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objective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  <a:tabLst>
                <a:tab pos="756285" algn="l"/>
              </a:tabLst>
            </a:pPr>
            <a:r>
              <a:rPr sz="2000" dirty="0">
                <a:solidFill>
                  <a:srgbClr val="0C7A9C"/>
                </a:solidFill>
                <a:latin typeface="Arial MT"/>
                <a:cs typeface="Arial MT"/>
              </a:rPr>
              <a:t>–	</a:t>
            </a:r>
            <a:r>
              <a:rPr sz="2000" spc="-20" dirty="0">
                <a:latin typeface="Arial MT"/>
                <a:cs typeface="Arial MT"/>
              </a:rPr>
              <a:t>Ward’s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squared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87756"/>
            <a:ext cx="7888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How</a:t>
            </a:r>
            <a:r>
              <a:rPr spc="-200" dirty="0"/>
              <a:t> </a:t>
            </a:r>
            <a:r>
              <a:rPr spc="-50" dirty="0"/>
              <a:t>to</a:t>
            </a:r>
            <a:r>
              <a:rPr spc="-204" dirty="0"/>
              <a:t> </a:t>
            </a:r>
            <a:r>
              <a:rPr spc="-85" dirty="0"/>
              <a:t>Define</a:t>
            </a:r>
            <a:r>
              <a:rPr spc="-200" dirty="0"/>
              <a:t> </a:t>
            </a:r>
            <a:r>
              <a:rPr spc="-95" dirty="0"/>
              <a:t>Inter-Cluster</a:t>
            </a:r>
            <a:r>
              <a:rPr spc="-225" dirty="0"/>
              <a:t> </a:t>
            </a:r>
            <a:r>
              <a:rPr spc="-95" dirty="0"/>
              <a:t>Similarity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62600" y="1676400"/>
          <a:ext cx="2468878" cy="225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01650"/>
                <a:gridCol w="502919"/>
                <a:gridCol w="504190"/>
                <a:gridCol w="502919"/>
                <a:gridCol w="152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5875">
                        <a:lnSpc>
                          <a:spcPts val="1864"/>
                        </a:lnSpc>
                        <a:spcBef>
                          <a:spcPts val="127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955">
                <a:tc>
                  <a:txBody>
                    <a:bodyPr/>
                    <a:lstStyle/>
                    <a:p>
                      <a:pPr marL="15875">
                        <a:lnSpc>
                          <a:spcPts val="2090"/>
                        </a:lnSpc>
                        <a:spcBef>
                          <a:spcPts val="104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320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5875">
                        <a:lnSpc>
                          <a:spcPts val="1730"/>
                        </a:lnSpc>
                        <a:spcBef>
                          <a:spcPts val="14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90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68275">
                        <a:lnSpc>
                          <a:spcPts val="1370"/>
                        </a:lnSpc>
                        <a:spcBef>
                          <a:spcPts val="9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811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576379" y="1705482"/>
            <a:ext cx="196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8428" y="451027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487603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9704" y="1670304"/>
            <a:ext cx="4432300" cy="1841500"/>
            <a:chOff x="679704" y="1670304"/>
            <a:chExt cx="4432300" cy="1841500"/>
          </a:xfrm>
        </p:grpSpPr>
        <p:sp>
          <p:nvSpPr>
            <p:cNvPr id="8" name="object 8"/>
            <p:cNvSpPr/>
            <p:nvPr/>
          </p:nvSpPr>
          <p:spPr>
            <a:xfrm>
              <a:off x="685800" y="1676400"/>
              <a:ext cx="1382395" cy="1791970"/>
            </a:xfrm>
            <a:custGeom>
              <a:avLst/>
              <a:gdLst/>
              <a:ahLst/>
              <a:cxnLst/>
              <a:rect l="l" t="t" r="r" b="b"/>
              <a:pathLst>
                <a:path w="1382395" h="1791970">
                  <a:moveTo>
                    <a:pt x="146278" y="504571"/>
                  </a:moveTo>
                  <a:lnTo>
                    <a:pt x="127328" y="546791"/>
                  </a:lnTo>
                  <a:lnTo>
                    <a:pt x="110564" y="590684"/>
                  </a:lnTo>
                  <a:lnTo>
                    <a:pt x="95699" y="636016"/>
                  </a:lnTo>
                  <a:lnTo>
                    <a:pt x="82446" y="682554"/>
                  </a:lnTo>
                  <a:lnTo>
                    <a:pt x="70518" y="730066"/>
                  </a:lnTo>
                  <a:lnTo>
                    <a:pt x="59628" y="778319"/>
                  </a:lnTo>
                  <a:lnTo>
                    <a:pt x="49488" y="827080"/>
                  </a:lnTo>
                  <a:lnTo>
                    <a:pt x="39812" y="876116"/>
                  </a:lnTo>
                  <a:lnTo>
                    <a:pt x="30312" y="925194"/>
                  </a:lnTo>
                  <a:lnTo>
                    <a:pt x="20701" y="974082"/>
                  </a:lnTo>
                  <a:lnTo>
                    <a:pt x="10693" y="1022547"/>
                  </a:lnTo>
                  <a:lnTo>
                    <a:pt x="0" y="1070355"/>
                  </a:lnTo>
                  <a:lnTo>
                    <a:pt x="6960" y="1139880"/>
                  </a:lnTo>
                  <a:lnTo>
                    <a:pt x="13978" y="1191325"/>
                  </a:lnTo>
                  <a:lnTo>
                    <a:pt x="22526" y="1232074"/>
                  </a:lnTo>
                  <a:lnTo>
                    <a:pt x="34078" y="1269510"/>
                  </a:lnTo>
                  <a:lnTo>
                    <a:pt x="50106" y="1311018"/>
                  </a:lnTo>
                  <a:lnTo>
                    <a:pt x="72085" y="1363979"/>
                  </a:lnTo>
                  <a:lnTo>
                    <a:pt x="106334" y="1384147"/>
                  </a:lnTo>
                  <a:lnTo>
                    <a:pt x="137802" y="1406350"/>
                  </a:lnTo>
                  <a:lnTo>
                    <a:pt x="169274" y="1428005"/>
                  </a:lnTo>
                  <a:lnTo>
                    <a:pt x="203530" y="1446529"/>
                  </a:lnTo>
                  <a:lnTo>
                    <a:pt x="251099" y="1439133"/>
                  </a:lnTo>
                  <a:lnTo>
                    <a:pt x="287324" y="1431397"/>
                  </a:lnTo>
                  <a:lnTo>
                    <a:pt x="313792" y="1424947"/>
                  </a:lnTo>
                  <a:lnTo>
                    <a:pt x="332089" y="1421408"/>
                  </a:lnTo>
                  <a:lnTo>
                    <a:pt x="355296" y="1468872"/>
                  </a:lnTo>
                  <a:lnTo>
                    <a:pt x="356535" y="1504269"/>
                  </a:lnTo>
                  <a:lnTo>
                    <a:pt x="359122" y="1552329"/>
                  </a:lnTo>
                  <a:lnTo>
                    <a:pt x="364642" y="1614677"/>
                  </a:lnTo>
                  <a:lnTo>
                    <a:pt x="366928" y="1630773"/>
                  </a:lnTo>
                  <a:lnTo>
                    <a:pt x="370209" y="1646856"/>
                  </a:lnTo>
                  <a:lnTo>
                    <a:pt x="373888" y="1662916"/>
                  </a:lnTo>
                  <a:lnTo>
                    <a:pt x="377367" y="1678939"/>
                  </a:lnTo>
                  <a:lnTo>
                    <a:pt x="409466" y="1710025"/>
                  </a:lnTo>
                  <a:lnTo>
                    <a:pt x="421092" y="1721024"/>
                  </a:lnTo>
                  <a:lnTo>
                    <a:pt x="433115" y="1726285"/>
                  </a:lnTo>
                  <a:lnTo>
                    <a:pt x="466407" y="1740153"/>
                  </a:lnTo>
                  <a:lnTo>
                    <a:pt x="492509" y="1751984"/>
                  </a:lnTo>
                  <a:lnTo>
                    <a:pt x="520996" y="1766125"/>
                  </a:lnTo>
                  <a:lnTo>
                    <a:pt x="543918" y="1777980"/>
                  </a:lnTo>
                  <a:lnTo>
                    <a:pt x="553326" y="1782952"/>
                  </a:lnTo>
                  <a:lnTo>
                    <a:pt x="598538" y="1782763"/>
                  </a:lnTo>
                  <a:lnTo>
                    <a:pt x="645880" y="1787492"/>
                  </a:lnTo>
                  <a:lnTo>
                    <a:pt x="693227" y="1791366"/>
                  </a:lnTo>
                  <a:lnTo>
                    <a:pt x="738457" y="1788616"/>
                  </a:lnTo>
                  <a:lnTo>
                    <a:pt x="779445" y="1773469"/>
                  </a:lnTo>
                  <a:lnTo>
                    <a:pt x="814069" y="1740153"/>
                  </a:lnTo>
                  <a:lnTo>
                    <a:pt x="838573" y="1685682"/>
                  </a:lnTo>
                  <a:lnTo>
                    <a:pt x="857313" y="1616614"/>
                  </a:lnTo>
                  <a:lnTo>
                    <a:pt x="869291" y="1557309"/>
                  </a:lnTo>
                  <a:lnTo>
                    <a:pt x="873506" y="1532127"/>
                  </a:lnTo>
                  <a:lnTo>
                    <a:pt x="914138" y="1545157"/>
                  </a:lnTo>
                  <a:lnTo>
                    <a:pt x="953769" y="1560449"/>
                  </a:lnTo>
                  <a:lnTo>
                    <a:pt x="993020" y="1576883"/>
                  </a:lnTo>
                  <a:lnTo>
                    <a:pt x="1032510" y="1593341"/>
                  </a:lnTo>
                  <a:lnTo>
                    <a:pt x="1068249" y="1592141"/>
                  </a:lnTo>
                  <a:lnTo>
                    <a:pt x="1108661" y="1591949"/>
                  </a:lnTo>
                  <a:lnTo>
                    <a:pt x="1151668" y="1590042"/>
                  </a:lnTo>
                  <a:lnTo>
                    <a:pt x="1195192" y="1583697"/>
                  </a:lnTo>
                  <a:lnTo>
                    <a:pt x="1237157" y="1570189"/>
                  </a:lnTo>
                  <a:lnTo>
                    <a:pt x="1275485" y="1546795"/>
                  </a:lnTo>
                  <a:lnTo>
                    <a:pt x="1308100" y="1510791"/>
                  </a:lnTo>
                  <a:lnTo>
                    <a:pt x="1330493" y="1468645"/>
                  </a:lnTo>
                  <a:lnTo>
                    <a:pt x="1345707" y="1421653"/>
                  </a:lnTo>
                  <a:lnTo>
                    <a:pt x="1356945" y="1371828"/>
                  </a:lnTo>
                  <a:lnTo>
                    <a:pt x="1367408" y="1321180"/>
                  </a:lnTo>
                  <a:lnTo>
                    <a:pt x="1371552" y="1302561"/>
                  </a:lnTo>
                  <a:lnTo>
                    <a:pt x="1376457" y="1282525"/>
                  </a:lnTo>
                  <a:lnTo>
                    <a:pt x="1380553" y="1266513"/>
                  </a:lnTo>
                  <a:lnTo>
                    <a:pt x="1382268" y="1259966"/>
                  </a:lnTo>
                  <a:lnTo>
                    <a:pt x="1365480" y="1204886"/>
                  </a:lnTo>
                  <a:lnTo>
                    <a:pt x="1343310" y="1163272"/>
                  </a:lnTo>
                  <a:lnTo>
                    <a:pt x="1315188" y="1127968"/>
                  </a:lnTo>
                  <a:lnTo>
                    <a:pt x="1280541" y="1091819"/>
                  </a:lnTo>
                  <a:lnTo>
                    <a:pt x="1299738" y="1045891"/>
                  </a:lnTo>
                  <a:lnTo>
                    <a:pt x="1317381" y="999696"/>
                  </a:lnTo>
                  <a:lnTo>
                    <a:pt x="1333468" y="952969"/>
                  </a:lnTo>
                  <a:lnTo>
                    <a:pt x="1348001" y="905442"/>
                  </a:lnTo>
                  <a:lnTo>
                    <a:pt x="1360978" y="856848"/>
                  </a:lnTo>
                  <a:lnTo>
                    <a:pt x="1372400" y="806922"/>
                  </a:lnTo>
                  <a:lnTo>
                    <a:pt x="1382268" y="755396"/>
                  </a:lnTo>
                  <a:lnTo>
                    <a:pt x="1374187" y="696436"/>
                  </a:lnTo>
                  <a:lnTo>
                    <a:pt x="1363962" y="646621"/>
                  </a:lnTo>
                  <a:lnTo>
                    <a:pt x="1350740" y="603866"/>
                  </a:lnTo>
                  <a:lnTo>
                    <a:pt x="1333668" y="566088"/>
                  </a:lnTo>
                  <a:lnTo>
                    <a:pt x="1311894" y="531202"/>
                  </a:lnTo>
                  <a:lnTo>
                    <a:pt x="1284563" y="497124"/>
                  </a:lnTo>
                  <a:lnTo>
                    <a:pt x="1250823" y="461772"/>
                  </a:lnTo>
                  <a:lnTo>
                    <a:pt x="1207019" y="448933"/>
                  </a:lnTo>
                  <a:lnTo>
                    <a:pt x="1191681" y="449842"/>
                  </a:lnTo>
                  <a:lnTo>
                    <a:pt x="1180014" y="453256"/>
                  </a:lnTo>
                  <a:lnTo>
                    <a:pt x="1171491" y="457390"/>
                  </a:lnTo>
                  <a:lnTo>
                    <a:pt x="1165584" y="460459"/>
                  </a:lnTo>
                  <a:lnTo>
                    <a:pt x="1161764" y="460676"/>
                  </a:lnTo>
                  <a:lnTo>
                    <a:pt x="1159502" y="456258"/>
                  </a:lnTo>
                  <a:lnTo>
                    <a:pt x="1158272" y="445418"/>
                  </a:lnTo>
                  <a:lnTo>
                    <a:pt x="1157544" y="426371"/>
                  </a:lnTo>
                  <a:lnTo>
                    <a:pt x="1156791" y="397332"/>
                  </a:lnTo>
                  <a:lnTo>
                    <a:pt x="1155484" y="356516"/>
                  </a:lnTo>
                  <a:lnTo>
                    <a:pt x="1153095" y="302137"/>
                  </a:lnTo>
                  <a:lnTo>
                    <a:pt x="1149095" y="232410"/>
                  </a:lnTo>
                  <a:lnTo>
                    <a:pt x="1117304" y="182187"/>
                  </a:lnTo>
                  <a:lnTo>
                    <a:pt x="1079227" y="148563"/>
                  </a:lnTo>
                  <a:lnTo>
                    <a:pt x="1036688" y="125370"/>
                  </a:lnTo>
                  <a:lnTo>
                    <a:pt x="991510" y="106438"/>
                  </a:lnTo>
                  <a:lnTo>
                    <a:pt x="945514" y="85598"/>
                  </a:lnTo>
                  <a:lnTo>
                    <a:pt x="907349" y="102296"/>
                  </a:lnTo>
                  <a:lnTo>
                    <a:pt x="878506" y="118125"/>
                  </a:lnTo>
                  <a:lnTo>
                    <a:pt x="854021" y="143694"/>
                  </a:lnTo>
                  <a:lnTo>
                    <a:pt x="828929" y="189611"/>
                  </a:lnTo>
                  <a:lnTo>
                    <a:pt x="793023" y="219198"/>
                  </a:lnTo>
                  <a:lnTo>
                    <a:pt x="772693" y="222220"/>
                  </a:lnTo>
                  <a:lnTo>
                    <a:pt x="761629" y="202193"/>
                  </a:lnTo>
                  <a:lnTo>
                    <a:pt x="753521" y="162634"/>
                  </a:lnTo>
                  <a:lnTo>
                    <a:pt x="742061" y="107061"/>
                  </a:lnTo>
                  <a:lnTo>
                    <a:pt x="703149" y="67680"/>
                  </a:lnTo>
                  <a:lnTo>
                    <a:pt x="681086" y="43941"/>
                  </a:lnTo>
                  <a:lnTo>
                    <a:pt x="668337" y="30575"/>
                  </a:lnTo>
                  <a:lnTo>
                    <a:pt x="657366" y="22309"/>
                  </a:lnTo>
                  <a:lnTo>
                    <a:pt x="640637" y="13874"/>
                  </a:lnTo>
                  <a:lnTo>
                    <a:pt x="610616" y="0"/>
                  </a:lnTo>
                  <a:lnTo>
                    <a:pt x="571337" y="3669"/>
                  </a:lnTo>
                  <a:lnTo>
                    <a:pt x="515970" y="8778"/>
                  </a:lnTo>
                  <a:lnTo>
                    <a:pt x="457034" y="20198"/>
                  </a:lnTo>
                  <a:lnTo>
                    <a:pt x="407047" y="42799"/>
                  </a:lnTo>
                  <a:lnTo>
                    <a:pt x="378566" y="68486"/>
                  </a:lnTo>
                  <a:lnTo>
                    <a:pt x="351688" y="100758"/>
                  </a:lnTo>
                  <a:lnTo>
                    <a:pt x="326488" y="138497"/>
                  </a:lnTo>
                  <a:lnTo>
                    <a:pt x="303045" y="180584"/>
                  </a:lnTo>
                  <a:lnTo>
                    <a:pt x="281433" y="225901"/>
                  </a:lnTo>
                  <a:lnTo>
                    <a:pt x="261730" y="273328"/>
                  </a:lnTo>
                  <a:lnTo>
                    <a:pt x="244011" y="321747"/>
                  </a:lnTo>
                  <a:lnTo>
                    <a:pt x="228354" y="370040"/>
                  </a:lnTo>
                  <a:lnTo>
                    <a:pt x="214835" y="417088"/>
                  </a:lnTo>
                  <a:lnTo>
                    <a:pt x="203530" y="461772"/>
                  </a:lnTo>
                  <a:lnTo>
                    <a:pt x="194584" y="479228"/>
                  </a:lnTo>
                  <a:lnTo>
                    <a:pt x="179676" y="488934"/>
                  </a:lnTo>
                  <a:lnTo>
                    <a:pt x="162382" y="495758"/>
                  </a:lnTo>
                  <a:lnTo>
                    <a:pt x="146278" y="50457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504" y="2813304"/>
              <a:ext cx="88391" cy="883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0304" y="2051304"/>
              <a:ext cx="88391" cy="883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2508504"/>
              <a:ext cx="88392" cy="883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379" y="2354580"/>
              <a:ext cx="88391" cy="8839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28999" y="1713864"/>
              <a:ext cx="1676400" cy="1791335"/>
            </a:xfrm>
            <a:custGeom>
              <a:avLst/>
              <a:gdLst/>
              <a:ahLst/>
              <a:cxnLst/>
              <a:rect l="l" t="t" r="r" b="b"/>
              <a:pathLst>
                <a:path w="1676400" h="1791335">
                  <a:moveTo>
                    <a:pt x="177419" y="1286764"/>
                  </a:moveTo>
                  <a:lnTo>
                    <a:pt x="154442" y="1244544"/>
                  </a:lnTo>
                  <a:lnTo>
                    <a:pt x="134114" y="1200651"/>
                  </a:lnTo>
                  <a:lnTo>
                    <a:pt x="116085" y="1155319"/>
                  </a:lnTo>
                  <a:lnTo>
                    <a:pt x="100010" y="1108781"/>
                  </a:lnTo>
                  <a:lnTo>
                    <a:pt x="85539" y="1061269"/>
                  </a:lnTo>
                  <a:lnTo>
                    <a:pt x="72326" y="1013016"/>
                  </a:lnTo>
                  <a:lnTo>
                    <a:pt x="60023" y="964255"/>
                  </a:lnTo>
                  <a:lnTo>
                    <a:pt x="48283" y="915219"/>
                  </a:lnTo>
                  <a:lnTo>
                    <a:pt x="36758" y="866140"/>
                  </a:lnTo>
                  <a:lnTo>
                    <a:pt x="25101" y="817252"/>
                  </a:lnTo>
                  <a:lnTo>
                    <a:pt x="12964" y="768788"/>
                  </a:lnTo>
                  <a:lnTo>
                    <a:pt x="0" y="720979"/>
                  </a:lnTo>
                  <a:lnTo>
                    <a:pt x="8447" y="651454"/>
                  </a:lnTo>
                  <a:lnTo>
                    <a:pt x="16952" y="600009"/>
                  </a:lnTo>
                  <a:lnTo>
                    <a:pt x="27304" y="559261"/>
                  </a:lnTo>
                  <a:lnTo>
                    <a:pt x="41298" y="521824"/>
                  </a:lnTo>
                  <a:lnTo>
                    <a:pt x="60724" y="480317"/>
                  </a:lnTo>
                  <a:lnTo>
                    <a:pt x="87375" y="427355"/>
                  </a:lnTo>
                  <a:lnTo>
                    <a:pt x="128944" y="407188"/>
                  </a:lnTo>
                  <a:lnTo>
                    <a:pt x="167131" y="384985"/>
                  </a:lnTo>
                  <a:lnTo>
                    <a:pt x="205319" y="363329"/>
                  </a:lnTo>
                  <a:lnTo>
                    <a:pt x="246887" y="344805"/>
                  </a:lnTo>
                  <a:lnTo>
                    <a:pt x="300302" y="351550"/>
                  </a:lnTo>
                  <a:lnTo>
                    <a:pt x="342028" y="358694"/>
                  </a:lnTo>
                  <a:lnTo>
                    <a:pt x="373544" y="364984"/>
                  </a:lnTo>
                  <a:lnTo>
                    <a:pt x="396334" y="369170"/>
                  </a:lnTo>
                  <a:lnTo>
                    <a:pt x="429843" y="339829"/>
                  </a:lnTo>
                  <a:lnTo>
                    <a:pt x="432746" y="279979"/>
                  </a:lnTo>
                  <a:lnTo>
                    <a:pt x="435918" y="234378"/>
                  </a:lnTo>
                  <a:lnTo>
                    <a:pt x="442213" y="176657"/>
                  </a:lnTo>
                  <a:lnTo>
                    <a:pt x="444974" y="160562"/>
                  </a:lnTo>
                  <a:lnTo>
                    <a:pt x="448960" y="144479"/>
                  </a:lnTo>
                  <a:lnTo>
                    <a:pt x="453447" y="128419"/>
                  </a:lnTo>
                  <a:lnTo>
                    <a:pt x="457708" y="112395"/>
                  </a:lnTo>
                  <a:lnTo>
                    <a:pt x="491611" y="85461"/>
                  </a:lnTo>
                  <a:lnTo>
                    <a:pt x="506404" y="73218"/>
                  </a:lnTo>
                  <a:lnTo>
                    <a:pt x="515040" y="68321"/>
                  </a:lnTo>
                  <a:lnTo>
                    <a:pt x="565658" y="51181"/>
                  </a:lnTo>
                  <a:lnTo>
                    <a:pt x="631840" y="25210"/>
                  </a:lnTo>
                  <a:lnTo>
                    <a:pt x="671067" y="8382"/>
                  </a:lnTo>
                  <a:lnTo>
                    <a:pt x="717863" y="8980"/>
                  </a:lnTo>
                  <a:lnTo>
                    <a:pt x="766817" y="5359"/>
                  </a:lnTo>
                  <a:lnTo>
                    <a:pt x="816312" y="1154"/>
                  </a:lnTo>
                  <a:lnTo>
                    <a:pt x="864727" y="0"/>
                  </a:lnTo>
                  <a:lnTo>
                    <a:pt x="910442" y="5529"/>
                  </a:lnTo>
                  <a:lnTo>
                    <a:pt x="951839" y="21378"/>
                  </a:lnTo>
                  <a:lnTo>
                    <a:pt x="987298" y="51181"/>
                  </a:lnTo>
                  <a:lnTo>
                    <a:pt x="1016980" y="105652"/>
                  </a:lnTo>
                  <a:lnTo>
                    <a:pt x="1039685" y="174720"/>
                  </a:lnTo>
                  <a:lnTo>
                    <a:pt x="1054199" y="234026"/>
                  </a:lnTo>
                  <a:lnTo>
                    <a:pt x="1059307" y="259207"/>
                  </a:lnTo>
                  <a:lnTo>
                    <a:pt x="1108577" y="246178"/>
                  </a:lnTo>
                  <a:lnTo>
                    <a:pt x="1156668" y="230886"/>
                  </a:lnTo>
                  <a:lnTo>
                    <a:pt x="1204307" y="214452"/>
                  </a:lnTo>
                  <a:lnTo>
                    <a:pt x="1252220" y="197993"/>
                  </a:lnTo>
                  <a:lnTo>
                    <a:pt x="1289752" y="199155"/>
                  </a:lnTo>
                  <a:lnTo>
                    <a:pt x="1331878" y="199283"/>
                  </a:lnTo>
                  <a:lnTo>
                    <a:pt x="1376907" y="200203"/>
                  </a:lnTo>
                  <a:lnTo>
                    <a:pt x="1423146" y="203740"/>
                  </a:lnTo>
                  <a:lnTo>
                    <a:pt x="1468902" y="211718"/>
                  </a:lnTo>
                  <a:lnTo>
                    <a:pt x="1512484" y="225961"/>
                  </a:lnTo>
                  <a:lnTo>
                    <a:pt x="1552200" y="248295"/>
                  </a:lnTo>
                  <a:lnTo>
                    <a:pt x="1586357" y="280543"/>
                  </a:lnTo>
                  <a:lnTo>
                    <a:pt x="1613574" y="322689"/>
                  </a:lnTo>
                  <a:lnTo>
                    <a:pt x="1632077" y="369681"/>
                  </a:lnTo>
                  <a:lnTo>
                    <a:pt x="1645721" y="419507"/>
                  </a:lnTo>
                  <a:lnTo>
                    <a:pt x="1658365" y="470154"/>
                  </a:lnTo>
                  <a:lnTo>
                    <a:pt x="1663380" y="488774"/>
                  </a:lnTo>
                  <a:lnTo>
                    <a:pt x="1669335" y="508810"/>
                  </a:lnTo>
                  <a:lnTo>
                    <a:pt x="1674314" y="524822"/>
                  </a:lnTo>
                  <a:lnTo>
                    <a:pt x="1676400" y="531368"/>
                  </a:lnTo>
                  <a:lnTo>
                    <a:pt x="1656040" y="586449"/>
                  </a:lnTo>
                  <a:lnTo>
                    <a:pt x="1629156" y="628063"/>
                  </a:lnTo>
                  <a:lnTo>
                    <a:pt x="1595032" y="663367"/>
                  </a:lnTo>
                  <a:lnTo>
                    <a:pt x="1552955" y="699516"/>
                  </a:lnTo>
                  <a:lnTo>
                    <a:pt x="1576282" y="745444"/>
                  </a:lnTo>
                  <a:lnTo>
                    <a:pt x="1597711" y="791638"/>
                  </a:lnTo>
                  <a:lnTo>
                    <a:pt x="1617243" y="838366"/>
                  </a:lnTo>
                  <a:lnTo>
                    <a:pt x="1634878" y="885893"/>
                  </a:lnTo>
                  <a:lnTo>
                    <a:pt x="1650616" y="934487"/>
                  </a:lnTo>
                  <a:lnTo>
                    <a:pt x="1664456" y="984413"/>
                  </a:lnTo>
                  <a:lnTo>
                    <a:pt x="1676400" y="1035939"/>
                  </a:lnTo>
                  <a:lnTo>
                    <a:pt x="1666624" y="1094898"/>
                  </a:lnTo>
                  <a:lnTo>
                    <a:pt x="1654243" y="1144713"/>
                  </a:lnTo>
                  <a:lnTo>
                    <a:pt x="1638221" y="1187468"/>
                  </a:lnTo>
                  <a:lnTo>
                    <a:pt x="1617522" y="1225247"/>
                  </a:lnTo>
                  <a:lnTo>
                    <a:pt x="1591111" y="1260133"/>
                  </a:lnTo>
                  <a:lnTo>
                    <a:pt x="1557954" y="1294211"/>
                  </a:lnTo>
                  <a:lnTo>
                    <a:pt x="1517014" y="1329563"/>
                  </a:lnTo>
                  <a:lnTo>
                    <a:pt x="1463877" y="1342402"/>
                  </a:lnTo>
                  <a:lnTo>
                    <a:pt x="1445274" y="1341493"/>
                  </a:lnTo>
                  <a:lnTo>
                    <a:pt x="1431126" y="1338079"/>
                  </a:lnTo>
                  <a:lnTo>
                    <a:pt x="1420793" y="1333945"/>
                  </a:lnTo>
                  <a:lnTo>
                    <a:pt x="1413631" y="1330876"/>
                  </a:lnTo>
                  <a:lnTo>
                    <a:pt x="1409001" y="1330659"/>
                  </a:lnTo>
                  <a:lnTo>
                    <a:pt x="1406260" y="1335077"/>
                  </a:lnTo>
                  <a:lnTo>
                    <a:pt x="1404767" y="1345917"/>
                  </a:lnTo>
                  <a:lnTo>
                    <a:pt x="1403881" y="1364964"/>
                  </a:lnTo>
                  <a:lnTo>
                    <a:pt x="1402959" y="1394003"/>
                  </a:lnTo>
                  <a:lnTo>
                    <a:pt x="1401362" y="1434819"/>
                  </a:lnTo>
                  <a:lnTo>
                    <a:pt x="1398446" y="1489198"/>
                  </a:lnTo>
                  <a:lnTo>
                    <a:pt x="1393571" y="1558925"/>
                  </a:lnTo>
                  <a:lnTo>
                    <a:pt x="1362089" y="1602097"/>
                  </a:lnTo>
                  <a:lnTo>
                    <a:pt x="1325019" y="1633027"/>
                  </a:lnTo>
                  <a:lnTo>
                    <a:pt x="1283652" y="1655286"/>
                  </a:lnTo>
                  <a:lnTo>
                    <a:pt x="1239280" y="1672444"/>
                  </a:lnTo>
                  <a:lnTo>
                    <a:pt x="1193193" y="1688071"/>
                  </a:lnTo>
                  <a:lnTo>
                    <a:pt x="1146683" y="1705737"/>
                  </a:lnTo>
                  <a:lnTo>
                    <a:pt x="1100415" y="1689039"/>
                  </a:lnTo>
                  <a:lnTo>
                    <a:pt x="1065434" y="1673209"/>
                  </a:lnTo>
                  <a:lnTo>
                    <a:pt x="1035740" y="1647641"/>
                  </a:lnTo>
                  <a:lnTo>
                    <a:pt x="1005332" y="1601724"/>
                  </a:lnTo>
                  <a:lnTo>
                    <a:pt x="967520" y="1575128"/>
                  </a:lnTo>
                  <a:lnTo>
                    <a:pt x="943713" y="1567387"/>
                  </a:lnTo>
                  <a:lnTo>
                    <a:pt x="929481" y="1576467"/>
                  </a:lnTo>
                  <a:lnTo>
                    <a:pt x="920392" y="1600332"/>
                  </a:lnTo>
                  <a:lnTo>
                    <a:pt x="912016" y="1636946"/>
                  </a:lnTo>
                  <a:lnTo>
                    <a:pt x="899922" y="1684274"/>
                  </a:lnTo>
                  <a:lnTo>
                    <a:pt x="852740" y="1723655"/>
                  </a:lnTo>
                  <a:lnTo>
                    <a:pt x="826003" y="1747393"/>
                  </a:lnTo>
                  <a:lnTo>
                    <a:pt x="810561" y="1760760"/>
                  </a:lnTo>
                  <a:lnTo>
                    <a:pt x="797268" y="1769026"/>
                  </a:lnTo>
                  <a:lnTo>
                    <a:pt x="776976" y="1777460"/>
                  </a:lnTo>
                  <a:lnTo>
                    <a:pt x="740537" y="1791335"/>
                  </a:lnTo>
                  <a:lnTo>
                    <a:pt x="704448" y="1788359"/>
                  </a:lnTo>
                  <a:lnTo>
                    <a:pt x="653943" y="1785085"/>
                  </a:lnTo>
                  <a:lnTo>
                    <a:pt x="596793" y="1779018"/>
                  </a:lnTo>
                  <a:lnTo>
                    <a:pt x="540771" y="1767667"/>
                  </a:lnTo>
                  <a:lnTo>
                    <a:pt x="493649" y="1748536"/>
                  </a:lnTo>
                  <a:lnTo>
                    <a:pt x="459115" y="1722849"/>
                  </a:lnTo>
                  <a:lnTo>
                    <a:pt x="426520" y="1690576"/>
                  </a:lnTo>
                  <a:lnTo>
                    <a:pt x="395959" y="1652837"/>
                  </a:lnTo>
                  <a:lnTo>
                    <a:pt x="367524" y="1610750"/>
                  </a:lnTo>
                  <a:lnTo>
                    <a:pt x="341312" y="1565434"/>
                  </a:lnTo>
                  <a:lnTo>
                    <a:pt x="317416" y="1518007"/>
                  </a:lnTo>
                  <a:lnTo>
                    <a:pt x="295931" y="1469588"/>
                  </a:lnTo>
                  <a:lnTo>
                    <a:pt x="276952" y="1421295"/>
                  </a:lnTo>
                  <a:lnTo>
                    <a:pt x="260573" y="1374247"/>
                  </a:lnTo>
                  <a:lnTo>
                    <a:pt x="246887" y="1329563"/>
                  </a:lnTo>
                  <a:lnTo>
                    <a:pt x="236015" y="1312107"/>
                  </a:lnTo>
                  <a:lnTo>
                    <a:pt x="217916" y="1302401"/>
                  </a:lnTo>
                  <a:lnTo>
                    <a:pt x="196935" y="1295577"/>
                  </a:lnTo>
                  <a:lnTo>
                    <a:pt x="177419" y="12867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0704" y="2203704"/>
              <a:ext cx="88392" cy="883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9771" y="2202180"/>
              <a:ext cx="88392" cy="883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2504" y="2813304"/>
              <a:ext cx="88392" cy="883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2504" y="1822704"/>
              <a:ext cx="88392" cy="883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15162" y="2252472"/>
              <a:ext cx="3962400" cy="297180"/>
            </a:xfrm>
            <a:custGeom>
              <a:avLst/>
              <a:gdLst/>
              <a:ahLst/>
              <a:cxnLst/>
              <a:rect l="l" t="t" r="r" b="b"/>
              <a:pathLst>
                <a:path w="3962400" h="297180">
                  <a:moveTo>
                    <a:pt x="75361" y="219582"/>
                  </a:moveTo>
                  <a:lnTo>
                    <a:pt x="0" y="262889"/>
                  </a:lnTo>
                  <a:lnTo>
                    <a:pt x="79832" y="297179"/>
                  </a:lnTo>
                  <a:lnTo>
                    <a:pt x="78383" y="272033"/>
                  </a:lnTo>
                  <a:lnTo>
                    <a:pt x="65404" y="272033"/>
                  </a:lnTo>
                  <a:lnTo>
                    <a:pt x="63906" y="246252"/>
                  </a:lnTo>
                  <a:lnTo>
                    <a:pt x="76855" y="245506"/>
                  </a:lnTo>
                  <a:lnTo>
                    <a:pt x="75361" y="219582"/>
                  </a:lnTo>
                  <a:close/>
                </a:path>
                <a:path w="3962400" h="297180">
                  <a:moveTo>
                    <a:pt x="76855" y="245506"/>
                  </a:moveTo>
                  <a:lnTo>
                    <a:pt x="63906" y="246252"/>
                  </a:lnTo>
                  <a:lnTo>
                    <a:pt x="65404" y="272033"/>
                  </a:lnTo>
                  <a:lnTo>
                    <a:pt x="78340" y="271287"/>
                  </a:lnTo>
                  <a:lnTo>
                    <a:pt x="76855" y="245506"/>
                  </a:lnTo>
                  <a:close/>
                </a:path>
                <a:path w="3962400" h="297180">
                  <a:moveTo>
                    <a:pt x="78340" y="271287"/>
                  </a:moveTo>
                  <a:lnTo>
                    <a:pt x="65404" y="272033"/>
                  </a:lnTo>
                  <a:lnTo>
                    <a:pt x="78383" y="272033"/>
                  </a:lnTo>
                  <a:lnTo>
                    <a:pt x="78340" y="271287"/>
                  </a:lnTo>
                  <a:close/>
                </a:path>
                <a:path w="3962400" h="297180">
                  <a:moveTo>
                    <a:pt x="3884042" y="25893"/>
                  </a:moveTo>
                  <a:lnTo>
                    <a:pt x="76855" y="245506"/>
                  </a:lnTo>
                  <a:lnTo>
                    <a:pt x="78340" y="271287"/>
                  </a:lnTo>
                  <a:lnTo>
                    <a:pt x="3885561" y="51674"/>
                  </a:lnTo>
                  <a:lnTo>
                    <a:pt x="3884042" y="25893"/>
                  </a:lnTo>
                  <a:close/>
                </a:path>
                <a:path w="3962400" h="297180">
                  <a:moveTo>
                    <a:pt x="3941097" y="25145"/>
                  </a:moveTo>
                  <a:lnTo>
                    <a:pt x="3896995" y="25145"/>
                  </a:lnTo>
                  <a:lnTo>
                    <a:pt x="3898518" y="50926"/>
                  </a:lnTo>
                  <a:lnTo>
                    <a:pt x="3885561" y="51674"/>
                  </a:lnTo>
                  <a:lnTo>
                    <a:pt x="3887089" y="77597"/>
                  </a:lnTo>
                  <a:lnTo>
                    <a:pt x="3962400" y="34289"/>
                  </a:lnTo>
                  <a:lnTo>
                    <a:pt x="3941097" y="25145"/>
                  </a:lnTo>
                  <a:close/>
                </a:path>
                <a:path w="3962400" h="297180">
                  <a:moveTo>
                    <a:pt x="3896995" y="25145"/>
                  </a:moveTo>
                  <a:lnTo>
                    <a:pt x="3884042" y="25893"/>
                  </a:lnTo>
                  <a:lnTo>
                    <a:pt x="3885561" y="51674"/>
                  </a:lnTo>
                  <a:lnTo>
                    <a:pt x="3898518" y="50926"/>
                  </a:lnTo>
                  <a:lnTo>
                    <a:pt x="3896995" y="25145"/>
                  </a:lnTo>
                  <a:close/>
                </a:path>
                <a:path w="3962400" h="297180">
                  <a:moveTo>
                    <a:pt x="3882516" y="0"/>
                  </a:moveTo>
                  <a:lnTo>
                    <a:pt x="3884042" y="25893"/>
                  </a:lnTo>
                  <a:lnTo>
                    <a:pt x="3896995" y="25145"/>
                  </a:lnTo>
                  <a:lnTo>
                    <a:pt x="3941097" y="25145"/>
                  </a:lnTo>
                  <a:lnTo>
                    <a:pt x="388251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23228" y="4979670"/>
            <a:ext cx="183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Proximity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825" y="3784600"/>
            <a:ext cx="4214495" cy="169163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MIN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MAX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G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oup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spc="-5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verage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Distance Between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Centroids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8825" y="5501436"/>
            <a:ext cx="5417185" cy="111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methods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driven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objective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  <a:tabLst>
                <a:tab pos="756285" algn="l"/>
              </a:tabLst>
            </a:pPr>
            <a:r>
              <a:rPr sz="2000" dirty="0">
                <a:solidFill>
                  <a:srgbClr val="0C7A9C"/>
                </a:solidFill>
                <a:latin typeface="Arial MT"/>
                <a:cs typeface="Arial MT"/>
              </a:rPr>
              <a:t>–	</a:t>
            </a:r>
            <a:r>
              <a:rPr sz="2000" spc="-20" dirty="0">
                <a:latin typeface="Arial MT"/>
                <a:cs typeface="Arial MT"/>
              </a:rPr>
              <a:t>Ward’s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squared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31037"/>
            <a:ext cx="7889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Ho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00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De</a:t>
            </a:r>
            <a:r>
              <a:rPr spc="-100" dirty="0"/>
              <a:t>f</a:t>
            </a:r>
            <a:r>
              <a:rPr spc="-105" dirty="0"/>
              <a:t>in</a:t>
            </a:r>
            <a:r>
              <a:rPr spc="-5" dirty="0"/>
              <a:t>e</a:t>
            </a:r>
            <a:r>
              <a:rPr spc="-204" dirty="0"/>
              <a:t> </a:t>
            </a:r>
            <a:r>
              <a:rPr spc="-100" dirty="0"/>
              <a:t>I</a:t>
            </a:r>
            <a:r>
              <a:rPr spc="-105" dirty="0"/>
              <a:t>n</a:t>
            </a:r>
            <a:r>
              <a:rPr spc="-100" dirty="0"/>
              <a:t>t</a:t>
            </a:r>
            <a:r>
              <a:rPr spc="-105" dirty="0"/>
              <a:t>er</a:t>
            </a:r>
            <a:r>
              <a:rPr spc="-100" dirty="0"/>
              <a:t>-</a:t>
            </a:r>
            <a:r>
              <a:rPr spc="-105" dirty="0"/>
              <a:t>Clu</a:t>
            </a:r>
            <a:r>
              <a:rPr spc="-100" dirty="0"/>
              <a:t>st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25" dirty="0"/>
              <a:t> </a:t>
            </a:r>
            <a:r>
              <a:rPr spc="-105" dirty="0"/>
              <a:t>Similari</a:t>
            </a:r>
            <a:r>
              <a:rPr spc="-100" dirty="0"/>
              <a:t>t</a:t>
            </a:r>
            <a:r>
              <a:rPr spc="-5" dirty="0"/>
              <a:t>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62600" y="1371600"/>
          <a:ext cx="2468878" cy="225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01650"/>
                <a:gridCol w="502919"/>
                <a:gridCol w="504190"/>
                <a:gridCol w="502919"/>
                <a:gridCol w="152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5875">
                        <a:lnSpc>
                          <a:spcPts val="1864"/>
                        </a:lnSpc>
                        <a:spcBef>
                          <a:spcPts val="127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955">
                <a:tc>
                  <a:txBody>
                    <a:bodyPr/>
                    <a:lstStyle/>
                    <a:p>
                      <a:pPr marL="15875">
                        <a:lnSpc>
                          <a:spcPts val="2090"/>
                        </a:lnSpc>
                        <a:spcBef>
                          <a:spcPts val="103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314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5875">
                        <a:lnSpc>
                          <a:spcPts val="1730"/>
                        </a:lnSpc>
                        <a:spcBef>
                          <a:spcPts val="14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90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68275">
                        <a:lnSpc>
                          <a:spcPts val="1375"/>
                        </a:lnSpc>
                        <a:spcBef>
                          <a:spcPts val="9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576379" y="1400302"/>
            <a:ext cx="196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8428" y="420547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457123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9704" y="1365503"/>
            <a:ext cx="4432300" cy="1841500"/>
            <a:chOff x="679704" y="1365503"/>
            <a:chExt cx="4432300" cy="1841500"/>
          </a:xfrm>
        </p:grpSpPr>
        <p:sp>
          <p:nvSpPr>
            <p:cNvPr id="8" name="object 8"/>
            <p:cNvSpPr/>
            <p:nvPr/>
          </p:nvSpPr>
          <p:spPr>
            <a:xfrm>
              <a:off x="685800" y="1371599"/>
              <a:ext cx="1382395" cy="1791970"/>
            </a:xfrm>
            <a:custGeom>
              <a:avLst/>
              <a:gdLst/>
              <a:ahLst/>
              <a:cxnLst/>
              <a:rect l="l" t="t" r="r" b="b"/>
              <a:pathLst>
                <a:path w="1382395" h="1791970">
                  <a:moveTo>
                    <a:pt x="146278" y="504571"/>
                  </a:moveTo>
                  <a:lnTo>
                    <a:pt x="127328" y="546791"/>
                  </a:lnTo>
                  <a:lnTo>
                    <a:pt x="110564" y="590684"/>
                  </a:lnTo>
                  <a:lnTo>
                    <a:pt x="95699" y="636016"/>
                  </a:lnTo>
                  <a:lnTo>
                    <a:pt x="82446" y="682554"/>
                  </a:lnTo>
                  <a:lnTo>
                    <a:pt x="70518" y="730066"/>
                  </a:lnTo>
                  <a:lnTo>
                    <a:pt x="59628" y="778319"/>
                  </a:lnTo>
                  <a:lnTo>
                    <a:pt x="49488" y="827080"/>
                  </a:lnTo>
                  <a:lnTo>
                    <a:pt x="39812" y="876116"/>
                  </a:lnTo>
                  <a:lnTo>
                    <a:pt x="30312" y="925194"/>
                  </a:lnTo>
                  <a:lnTo>
                    <a:pt x="20701" y="974082"/>
                  </a:lnTo>
                  <a:lnTo>
                    <a:pt x="10693" y="1022547"/>
                  </a:lnTo>
                  <a:lnTo>
                    <a:pt x="0" y="1070355"/>
                  </a:lnTo>
                  <a:lnTo>
                    <a:pt x="6960" y="1139880"/>
                  </a:lnTo>
                  <a:lnTo>
                    <a:pt x="13978" y="1191325"/>
                  </a:lnTo>
                  <a:lnTo>
                    <a:pt x="22526" y="1232074"/>
                  </a:lnTo>
                  <a:lnTo>
                    <a:pt x="34078" y="1269510"/>
                  </a:lnTo>
                  <a:lnTo>
                    <a:pt x="50106" y="1311018"/>
                  </a:lnTo>
                  <a:lnTo>
                    <a:pt x="72085" y="1363979"/>
                  </a:lnTo>
                  <a:lnTo>
                    <a:pt x="106334" y="1384147"/>
                  </a:lnTo>
                  <a:lnTo>
                    <a:pt x="137802" y="1406350"/>
                  </a:lnTo>
                  <a:lnTo>
                    <a:pt x="169274" y="1428005"/>
                  </a:lnTo>
                  <a:lnTo>
                    <a:pt x="203530" y="1446529"/>
                  </a:lnTo>
                  <a:lnTo>
                    <a:pt x="251099" y="1439133"/>
                  </a:lnTo>
                  <a:lnTo>
                    <a:pt x="287324" y="1431397"/>
                  </a:lnTo>
                  <a:lnTo>
                    <a:pt x="313792" y="1424947"/>
                  </a:lnTo>
                  <a:lnTo>
                    <a:pt x="332089" y="1421408"/>
                  </a:lnTo>
                  <a:lnTo>
                    <a:pt x="355296" y="1468872"/>
                  </a:lnTo>
                  <a:lnTo>
                    <a:pt x="356535" y="1504269"/>
                  </a:lnTo>
                  <a:lnTo>
                    <a:pt x="359122" y="1552329"/>
                  </a:lnTo>
                  <a:lnTo>
                    <a:pt x="364642" y="1614677"/>
                  </a:lnTo>
                  <a:lnTo>
                    <a:pt x="366928" y="1630773"/>
                  </a:lnTo>
                  <a:lnTo>
                    <a:pt x="370209" y="1646856"/>
                  </a:lnTo>
                  <a:lnTo>
                    <a:pt x="373888" y="1662916"/>
                  </a:lnTo>
                  <a:lnTo>
                    <a:pt x="377367" y="1678939"/>
                  </a:lnTo>
                  <a:lnTo>
                    <a:pt x="409466" y="1710025"/>
                  </a:lnTo>
                  <a:lnTo>
                    <a:pt x="421092" y="1721024"/>
                  </a:lnTo>
                  <a:lnTo>
                    <a:pt x="433115" y="1726285"/>
                  </a:lnTo>
                  <a:lnTo>
                    <a:pt x="466407" y="1740153"/>
                  </a:lnTo>
                  <a:lnTo>
                    <a:pt x="492509" y="1751984"/>
                  </a:lnTo>
                  <a:lnTo>
                    <a:pt x="520996" y="1766125"/>
                  </a:lnTo>
                  <a:lnTo>
                    <a:pt x="543918" y="1777980"/>
                  </a:lnTo>
                  <a:lnTo>
                    <a:pt x="553326" y="1782952"/>
                  </a:lnTo>
                  <a:lnTo>
                    <a:pt x="598538" y="1782763"/>
                  </a:lnTo>
                  <a:lnTo>
                    <a:pt x="645880" y="1787492"/>
                  </a:lnTo>
                  <a:lnTo>
                    <a:pt x="693227" y="1791366"/>
                  </a:lnTo>
                  <a:lnTo>
                    <a:pt x="738457" y="1788616"/>
                  </a:lnTo>
                  <a:lnTo>
                    <a:pt x="779445" y="1773469"/>
                  </a:lnTo>
                  <a:lnTo>
                    <a:pt x="814069" y="1740153"/>
                  </a:lnTo>
                  <a:lnTo>
                    <a:pt x="838573" y="1685682"/>
                  </a:lnTo>
                  <a:lnTo>
                    <a:pt x="857313" y="1616614"/>
                  </a:lnTo>
                  <a:lnTo>
                    <a:pt x="869291" y="1557309"/>
                  </a:lnTo>
                  <a:lnTo>
                    <a:pt x="873506" y="1532127"/>
                  </a:lnTo>
                  <a:lnTo>
                    <a:pt x="914138" y="1545157"/>
                  </a:lnTo>
                  <a:lnTo>
                    <a:pt x="953769" y="1560449"/>
                  </a:lnTo>
                  <a:lnTo>
                    <a:pt x="993020" y="1576883"/>
                  </a:lnTo>
                  <a:lnTo>
                    <a:pt x="1032510" y="1593341"/>
                  </a:lnTo>
                  <a:lnTo>
                    <a:pt x="1068249" y="1592141"/>
                  </a:lnTo>
                  <a:lnTo>
                    <a:pt x="1108661" y="1591949"/>
                  </a:lnTo>
                  <a:lnTo>
                    <a:pt x="1151668" y="1590042"/>
                  </a:lnTo>
                  <a:lnTo>
                    <a:pt x="1195192" y="1583697"/>
                  </a:lnTo>
                  <a:lnTo>
                    <a:pt x="1237157" y="1570189"/>
                  </a:lnTo>
                  <a:lnTo>
                    <a:pt x="1275485" y="1546795"/>
                  </a:lnTo>
                  <a:lnTo>
                    <a:pt x="1308100" y="1510791"/>
                  </a:lnTo>
                  <a:lnTo>
                    <a:pt x="1330493" y="1468645"/>
                  </a:lnTo>
                  <a:lnTo>
                    <a:pt x="1345707" y="1421653"/>
                  </a:lnTo>
                  <a:lnTo>
                    <a:pt x="1356945" y="1371828"/>
                  </a:lnTo>
                  <a:lnTo>
                    <a:pt x="1367408" y="1321180"/>
                  </a:lnTo>
                  <a:lnTo>
                    <a:pt x="1371552" y="1302561"/>
                  </a:lnTo>
                  <a:lnTo>
                    <a:pt x="1376457" y="1282525"/>
                  </a:lnTo>
                  <a:lnTo>
                    <a:pt x="1380553" y="1266513"/>
                  </a:lnTo>
                  <a:lnTo>
                    <a:pt x="1382268" y="1259966"/>
                  </a:lnTo>
                  <a:lnTo>
                    <a:pt x="1365480" y="1204886"/>
                  </a:lnTo>
                  <a:lnTo>
                    <a:pt x="1343310" y="1163272"/>
                  </a:lnTo>
                  <a:lnTo>
                    <a:pt x="1315188" y="1127968"/>
                  </a:lnTo>
                  <a:lnTo>
                    <a:pt x="1280541" y="1091819"/>
                  </a:lnTo>
                  <a:lnTo>
                    <a:pt x="1299738" y="1045891"/>
                  </a:lnTo>
                  <a:lnTo>
                    <a:pt x="1317381" y="999696"/>
                  </a:lnTo>
                  <a:lnTo>
                    <a:pt x="1333468" y="952969"/>
                  </a:lnTo>
                  <a:lnTo>
                    <a:pt x="1348001" y="905442"/>
                  </a:lnTo>
                  <a:lnTo>
                    <a:pt x="1360978" y="856848"/>
                  </a:lnTo>
                  <a:lnTo>
                    <a:pt x="1372400" y="806922"/>
                  </a:lnTo>
                  <a:lnTo>
                    <a:pt x="1382268" y="755396"/>
                  </a:lnTo>
                  <a:lnTo>
                    <a:pt x="1374187" y="696436"/>
                  </a:lnTo>
                  <a:lnTo>
                    <a:pt x="1363962" y="646621"/>
                  </a:lnTo>
                  <a:lnTo>
                    <a:pt x="1350740" y="603866"/>
                  </a:lnTo>
                  <a:lnTo>
                    <a:pt x="1333668" y="566088"/>
                  </a:lnTo>
                  <a:lnTo>
                    <a:pt x="1311894" y="531202"/>
                  </a:lnTo>
                  <a:lnTo>
                    <a:pt x="1284563" y="497124"/>
                  </a:lnTo>
                  <a:lnTo>
                    <a:pt x="1250823" y="461772"/>
                  </a:lnTo>
                  <a:lnTo>
                    <a:pt x="1207019" y="448933"/>
                  </a:lnTo>
                  <a:lnTo>
                    <a:pt x="1191681" y="449842"/>
                  </a:lnTo>
                  <a:lnTo>
                    <a:pt x="1180014" y="453256"/>
                  </a:lnTo>
                  <a:lnTo>
                    <a:pt x="1171491" y="457390"/>
                  </a:lnTo>
                  <a:lnTo>
                    <a:pt x="1165584" y="460459"/>
                  </a:lnTo>
                  <a:lnTo>
                    <a:pt x="1161764" y="460676"/>
                  </a:lnTo>
                  <a:lnTo>
                    <a:pt x="1159502" y="456258"/>
                  </a:lnTo>
                  <a:lnTo>
                    <a:pt x="1158272" y="445418"/>
                  </a:lnTo>
                  <a:lnTo>
                    <a:pt x="1157544" y="426371"/>
                  </a:lnTo>
                  <a:lnTo>
                    <a:pt x="1156791" y="397332"/>
                  </a:lnTo>
                  <a:lnTo>
                    <a:pt x="1155484" y="356516"/>
                  </a:lnTo>
                  <a:lnTo>
                    <a:pt x="1153095" y="302137"/>
                  </a:lnTo>
                  <a:lnTo>
                    <a:pt x="1149095" y="232410"/>
                  </a:lnTo>
                  <a:lnTo>
                    <a:pt x="1117304" y="182187"/>
                  </a:lnTo>
                  <a:lnTo>
                    <a:pt x="1079227" y="148563"/>
                  </a:lnTo>
                  <a:lnTo>
                    <a:pt x="1036688" y="125370"/>
                  </a:lnTo>
                  <a:lnTo>
                    <a:pt x="991510" y="106438"/>
                  </a:lnTo>
                  <a:lnTo>
                    <a:pt x="945514" y="85598"/>
                  </a:lnTo>
                  <a:lnTo>
                    <a:pt x="907349" y="102296"/>
                  </a:lnTo>
                  <a:lnTo>
                    <a:pt x="878506" y="118125"/>
                  </a:lnTo>
                  <a:lnTo>
                    <a:pt x="854021" y="143694"/>
                  </a:lnTo>
                  <a:lnTo>
                    <a:pt x="828929" y="189611"/>
                  </a:lnTo>
                  <a:lnTo>
                    <a:pt x="793023" y="219198"/>
                  </a:lnTo>
                  <a:lnTo>
                    <a:pt x="772693" y="222220"/>
                  </a:lnTo>
                  <a:lnTo>
                    <a:pt x="761629" y="202193"/>
                  </a:lnTo>
                  <a:lnTo>
                    <a:pt x="753521" y="162634"/>
                  </a:lnTo>
                  <a:lnTo>
                    <a:pt x="742061" y="107061"/>
                  </a:lnTo>
                  <a:lnTo>
                    <a:pt x="703149" y="67680"/>
                  </a:lnTo>
                  <a:lnTo>
                    <a:pt x="681086" y="43941"/>
                  </a:lnTo>
                  <a:lnTo>
                    <a:pt x="668337" y="30575"/>
                  </a:lnTo>
                  <a:lnTo>
                    <a:pt x="657366" y="22309"/>
                  </a:lnTo>
                  <a:lnTo>
                    <a:pt x="640637" y="13874"/>
                  </a:lnTo>
                  <a:lnTo>
                    <a:pt x="610616" y="0"/>
                  </a:lnTo>
                  <a:lnTo>
                    <a:pt x="571337" y="3669"/>
                  </a:lnTo>
                  <a:lnTo>
                    <a:pt x="515970" y="8778"/>
                  </a:lnTo>
                  <a:lnTo>
                    <a:pt x="457034" y="20198"/>
                  </a:lnTo>
                  <a:lnTo>
                    <a:pt x="407047" y="42799"/>
                  </a:lnTo>
                  <a:lnTo>
                    <a:pt x="378566" y="68486"/>
                  </a:lnTo>
                  <a:lnTo>
                    <a:pt x="351688" y="100758"/>
                  </a:lnTo>
                  <a:lnTo>
                    <a:pt x="326488" y="138497"/>
                  </a:lnTo>
                  <a:lnTo>
                    <a:pt x="303045" y="180584"/>
                  </a:lnTo>
                  <a:lnTo>
                    <a:pt x="281433" y="225901"/>
                  </a:lnTo>
                  <a:lnTo>
                    <a:pt x="261730" y="273328"/>
                  </a:lnTo>
                  <a:lnTo>
                    <a:pt x="244011" y="321747"/>
                  </a:lnTo>
                  <a:lnTo>
                    <a:pt x="228354" y="370040"/>
                  </a:lnTo>
                  <a:lnTo>
                    <a:pt x="214835" y="417088"/>
                  </a:lnTo>
                  <a:lnTo>
                    <a:pt x="203530" y="461772"/>
                  </a:lnTo>
                  <a:lnTo>
                    <a:pt x="194584" y="479228"/>
                  </a:lnTo>
                  <a:lnTo>
                    <a:pt x="179676" y="488934"/>
                  </a:lnTo>
                  <a:lnTo>
                    <a:pt x="162382" y="495758"/>
                  </a:lnTo>
                  <a:lnTo>
                    <a:pt x="146278" y="50457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504" y="2508503"/>
              <a:ext cx="88391" cy="883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0304" y="1746503"/>
              <a:ext cx="88391" cy="883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2203703"/>
              <a:ext cx="88392" cy="883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379" y="2049779"/>
              <a:ext cx="88391" cy="8839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28999" y="1409064"/>
              <a:ext cx="1676400" cy="1791335"/>
            </a:xfrm>
            <a:custGeom>
              <a:avLst/>
              <a:gdLst/>
              <a:ahLst/>
              <a:cxnLst/>
              <a:rect l="l" t="t" r="r" b="b"/>
              <a:pathLst>
                <a:path w="1676400" h="1791335">
                  <a:moveTo>
                    <a:pt x="177419" y="1286764"/>
                  </a:moveTo>
                  <a:lnTo>
                    <a:pt x="154442" y="1244544"/>
                  </a:lnTo>
                  <a:lnTo>
                    <a:pt x="134114" y="1200651"/>
                  </a:lnTo>
                  <a:lnTo>
                    <a:pt x="116085" y="1155319"/>
                  </a:lnTo>
                  <a:lnTo>
                    <a:pt x="100010" y="1108781"/>
                  </a:lnTo>
                  <a:lnTo>
                    <a:pt x="85539" y="1061269"/>
                  </a:lnTo>
                  <a:lnTo>
                    <a:pt x="72326" y="1013016"/>
                  </a:lnTo>
                  <a:lnTo>
                    <a:pt x="60023" y="964255"/>
                  </a:lnTo>
                  <a:lnTo>
                    <a:pt x="48283" y="915219"/>
                  </a:lnTo>
                  <a:lnTo>
                    <a:pt x="36758" y="866140"/>
                  </a:lnTo>
                  <a:lnTo>
                    <a:pt x="25101" y="817252"/>
                  </a:lnTo>
                  <a:lnTo>
                    <a:pt x="12964" y="768788"/>
                  </a:lnTo>
                  <a:lnTo>
                    <a:pt x="0" y="720979"/>
                  </a:lnTo>
                  <a:lnTo>
                    <a:pt x="8447" y="651454"/>
                  </a:lnTo>
                  <a:lnTo>
                    <a:pt x="16952" y="600009"/>
                  </a:lnTo>
                  <a:lnTo>
                    <a:pt x="27304" y="559261"/>
                  </a:lnTo>
                  <a:lnTo>
                    <a:pt x="41298" y="521824"/>
                  </a:lnTo>
                  <a:lnTo>
                    <a:pt x="60724" y="480317"/>
                  </a:lnTo>
                  <a:lnTo>
                    <a:pt x="87375" y="427355"/>
                  </a:lnTo>
                  <a:lnTo>
                    <a:pt x="128944" y="407188"/>
                  </a:lnTo>
                  <a:lnTo>
                    <a:pt x="167131" y="384985"/>
                  </a:lnTo>
                  <a:lnTo>
                    <a:pt x="205319" y="363329"/>
                  </a:lnTo>
                  <a:lnTo>
                    <a:pt x="246887" y="344805"/>
                  </a:lnTo>
                  <a:lnTo>
                    <a:pt x="300302" y="351550"/>
                  </a:lnTo>
                  <a:lnTo>
                    <a:pt x="342028" y="358694"/>
                  </a:lnTo>
                  <a:lnTo>
                    <a:pt x="373544" y="364984"/>
                  </a:lnTo>
                  <a:lnTo>
                    <a:pt x="396334" y="369170"/>
                  </a:lnTo>
                  <a:lnTo>
                    <a:pt x="429843" y="339829"/>
                  </a:lnTo>
                  <a:lnTo>
                    <a:pt x="432746" y="279979"/>
                  </a:lnTo>
                  <a:lnTo>
                    <a:pt x="435918" y="234378"/>
                  </a:lnTo>
                  <a:lnTo>
                    <a:pt x="442213" y="176657"/>
                  </a:lnTo>
                  <a:lnTo>
                    <a:pt x="444974" y="160562"/>
                  </a:lnTo>
                  <a:lnTo>
                    <a:pt x="448960" y="144479"/>
                  </a:lnTo>
                  <a:lnTo>
                    <a:pt x="453447" y="128419"/>
                  </a:lnTo>
                  <a:lnTo>
                    <a:pt x="457708" y="112395"/>
                  </a:lnTo>
                  <a:lnTo>
                    <a:pt x="491611" y="85461"/>
                  </a:lnTo>
                  <a:lnTo>
                    <a:pt x="506404" y="73218"/>
                  </a:lnTo>
                  <a:lnTo>
                    <a:pt x="515040" y="68321"/>
                  </a:lnTo>
                  <a:lnTo>
                    <a:pt x="565658" y="51181"/>
                  </a:lnTo>
                  <a:lnTo>
                    <a:pt x="631840" y="25210"/>
                  </a:lnTo>
                  <a:lnTo>
                    <a:pt x="671067" y="8382"/>
                  </a:lnTo>
                  <a:lnTo>
                    <a:pt x="717863" y="8980"/>
                  </a:lnTo>
                  <a:lnTo>
                    <a:pt x="766817" y="5359"/>
                  </a:lnTo>
                  <a:lnTo>
                    <a:pt x="816312" y="1154"/>
                  </a:lnTo>
                  <a:lnTo>
                    <a:pt x="864727" y="0"/>
                  </a:lnTo>
                  <a:lnTo>
                    <a:pt x="910442" y="5529"/>
                  </a:lnTo>
                  <a:lnTo>
                    <a:pt x="951839" y="21378"/>
                  </a:lnTo>
                  <a:lnTo>
                    <a:pt x="987298" y="51181"/>
                  </a:lnTo>
                  <a:lnTo>
                    <a:pt x="1016980" y="105652"/>
                  </a:lnTo>
                  <a:lnTo>
                    <a:pt x="1039685" y="174720"/>
                  </a:lnTo>
                  <a:lnTo>
                    <a:pt x="1054199" y="234026"/>
                  </a:lnTo>
                  <a:lnTo>
                    <a:pt x="1059307" y="259207"/>
                  </a:lnTo>
                  <a:lnTo>
                    <a:pt x="1108577" y="246178"/>
                  </a:lnTo>
                  <a:lnTo>
                    <a:pt x="1156668" y="230886"/>
                  </a:lnTo>
                  <a:lnTo>
                    <a:pt x="1204307" y="214452"/>
                  </a:lnTo>
                  <a:lnTo>
                    <a:pt x="1252220" y="197993"/>
                  </a:lnTo>
                  <a:lnTo>
                    <a:pt x="1289752" y="199155"/>
                  </a:lnTo>
                  <a:lnTo>
                    <a:pt x="1331878" y="199283"/>
                  </a:lnTo>
                  <a:lnTo>
                    <a:pt x="1376907" y="200203"/>
                  </a:lnTo>
                  <a:lnTo>
                    <a:pt x="1423146" y="203740"/>
                  </a:lnTo>
                  <a:lnTo>
                    <a:pt x="1468902" y="211718"/>
                  </a:lnTo>
                  <a:lnTo>
                    <a:pt x="1512484" y="225961"/>
                  </a:lnTo>
                  <a:lnTo>
                    <a:pt x="1552200" y="248295"/>
                  </a:lnTo>
                  <a:lnTo>
                    <a:pt x="1586357" y="280543"/>
                  </a:lnTo>
                  <a:lnTo>
                    <a:pt x="1613574" y="322689"/>
                  </a:lnTo>
                  <a:lnTo>
                    <a:pt x="1632077" y="369681"/>
                  </a:lnTo>
                  <a:lnTo>
                    <a:pt x="1645721" y="419507"/>
                  </a:lnTo>
                  <a:lnTo>
                    <a:pt x="1658365" y="470154"/>
                  </a:lnTo>
                  <a:lnTo>
                    <a:pt x="1663380" y="488774"/>
                  </a:lnTo>
                  <a:lnTo>
                    <a:pt x="1669335" y="508810"/>
                  </a:lnTo>
                  <a:lnTo>
                    <a:pt x="1674314" y="524822"/>
                  </a:lnTo>
                  <a:lnTo>
                    <a:pt x="1676400" y="531368"/>
                  </a:lnTo>
                  <a:lnTo>
                    <a:pt x="1656040" y="586449"/>
                  </a:lnTo>
                  <a:lnTo>
                    <a:pt x="1629156" y="628063"/>
                  </a:lnTo>
                  <a:lnTo>
                    <a:pt x="1595032" y="663367"/>
                  </a:lnTo>
                  <a:lnTo>
                    <a:pt x="1552955" y="699516"/>
                  </a:lnTo>
                  <a:lnTo>
                    <a:pt x="1576282" y="745444"/>
                  </a:lnTo>
                  <a:lnTo>
                    <a:pt x="1597711" y="791638"/>
                  </a:lnTo>
                  <a:lnTo>
                    <a:pt x="1617243" y="838366"/>
                  </a:lnTo>
                  <a:lnTo>
                    <a:pt x="1634878" y="885893"/>
                  </a:lnTo>
                  <a:lnTo>
                    <a:pt x="1650616" y="934487"/>
                  </a:lnTo>
                  <a:lnTo>
                    <a:pt x="1664456" y="984413"/>
                  </a:lnTo>
                  <a:lnTo>
                    <a:pt x="1676400" y="1035939"/>
                  </a:lnTo>
                  <a:lnTo>
                    <a:pt x="1666624" y="1094898"/>
                  </a:lnTo>
                  <a:lnTo>
                    <a:pt x="1654243" y="1144713"/>
                  </a:lnTo>
                  <a:lnTo>
                    <a:pt x="1638221" y="1187468"/>
                  </a:lnTo>
                  <a:lnTo>
                    <a:pt x="1617522" y="1225247"/>
                  </a:lnTo>
                  <a:lnTo>
                    <a:pt x="1591111" y="1260133"/>
                  </a:lnTo>
                  <a:lnTo>
                    <a:pt x="1557954" y="1294211"/>
                  </a:lnTo>
                  <a:lnTo>
                    <a:pt x="1517014" y="1329563"/>
                  </a:lnTo>
                  <a:lnTo>
                    <a:pt x="1463877" y="1342402"/>
                  </a:lnTo>
                  <a:lnTo>
                    <a:pt x="1445274" y="1341493"/>
                  </a:lnTo>
                  <a:lnTo>
                    <a:pt x="1431126" y="1338079"/>
                  </a:lnTo>
                  <a:lnTo>
                    <a:pt x="1420793" y="1333945"/>
                  </a:lnTo>
                  <a:lnTo>
                    <a:pt x="1413631" y="1330876"/>
                  </a:lnTo>
                  <a:lnTo>
                    <a:pt x="1409001" y="1330659"/>
                  </a:lnTo>
                  <a:lnTo>
                    <a:pt x="1406260" y="1335077"/>
                  </a:lnTo>
                  <a:lnTo>
                    <a:pt x="1404767" y="1345917"/>
                  </a:lnTo>
                  <a:lnTo>
                    <a:pt x="1403881" y="1364964"/>
                  </a:lnTo>
                  <a:lnTo>
                    <a:pt x="1402959" y="1394003"/>
                  </a:lnTo>
                  <a:lnTo>
                    <a:pt x="1401362" y="1434819"/>
                  </a:lnTo>
                  <a:lnTo>
                    <a:pt x="1398446" y="1489198"/>
                  </a:lnTo>
                  <a:lnTo>
                    <a:pt x="1393571" y="1558925"/>
                  </a:lnTo>
                  <a:lnTo>
                    <a:pt x="1362089" y="1602097"/>
                  </a:lnTo>
                  <a:lnTo>
                    <a:pt x="1325019" y="1633027"/>
                  </a:lnTo>
                  <a:lnTo>
                    <a:pt x="1283652" y="1655286"/>
                  </a:lnTo>
                  <a:lnTo>
                    <a:pt x="1239280" y="1672444"/>
                  </a:lnTo>
                  <a:lnTo>
                    <a:pt x="1193193" y="1688071"/>
                  </a:lnTo>
                  <a:lnTo>
                    <a:pt x="1146683" y="1705737"/>
                  </a:lnTo>
                  <a:lnTo>
                    <a:pt x="1100415" y="1689039"/>
                  </a:lnTo>
                  <a:lnTo>
                    <a:pt x="1065434" y="1673209"/>
                  </a:lnTo>
                  <a:lnTo>
                    <a:pt x="1035740" y="1647641"/>
                  </a:lnTo>
                  <a:lnTo>
                    <a:pt x="1005332" y="1601724"/>
                  </a:lnTo>
                  <a:lnTo>
                    <a:pt x="967520" y="1575128"/>
                  </a:lnTo>
                  <a:lnTo>
                    <a:pt x="943713" y="1567387"/>
                  </a:lnTo>
                  <a:lnTo>
                    <a:pt x="929481" y="1576467"/>
                  </a:lnTo>
                  <a:lnTo>
                    <a:pt x="920392" y="1600332"/>
                  </a:lnTo>
                  <a:lnTo>
                    <a:pt x="912016" y="1636946"/>
                  </a:lnTo>
                  <a:lnTo>
                    <a:pt x="899922" y="1684274"/>
                  </a:lnTo>
                  <a:lnTo>
                    <a:pt x="852740" y="1723655"/>
                  </a:lnTo>
                  <a:lnTo>
                    <a:pt x="826003" y="1747393"/>
                  </a:lnTo>
                  <a:lnTo>
                    <a:pt x="810561" y="1760760"/>
                  </a:lnTo>
                  <a:lnTo>
                    <a:pt x="797268" y="1769026"/>
                  </a:lnTo>
                  <a:lnTo>
                    <a:pt x="776976" y="1777460"/>
                  </a:lnTo>
                  <a:lnTo>
                    <a:pt x="740537" y="1791335"/>
                  </a:lnTo>
                  <a:lnTo>
                    <a:pt x="704448" y="1788359"/>
                  </a:lnTo>
                  <a:lnTo>
                    <a:pt x="653943" y="1785085"/>
                  </a:lnTo>
                  <a:lnTo>
                    <a:pt x="596793" y="1779018"/>
                  </a:lnTo>
                  <a:lnTo>
                    <a:pt x="540771" y="1767667"/>
                  </a:lnTo>
                  <a:lnTo>
                    <a:pt x="493649" y="1748536"/>
                  </a:lnTo>
                  <a:lnTo>
                    <a:pt x="459115" y="1722849"/>
                  </a:lnTo>
                  <a:lnTo>
                    <a:pt x="426520" y="1690576"/>
                  </a:lnTo>
                  <a:lnTo>
                    <a:pt x="395959" y="1652837"/>
                  </a:lnTo>
                  <a:lnTo>
                    <a:pt x="367524" y="1610750"/>
                  </a:lnTo>
                  <a:lnTo>
                    <a:pt x="341312" y="1565434"/>
                  </a:lnTo>
                  <a:lnTo>
                    <a:pt x="317416" y="1518007"/>
                  </a:lnTo>
                  <a:lnTo>
                    <a:pt x="295931" y="1469588"/>
                  </a:lnTo>
                  <a:lnTo>
                    <a:pt x="276952" y="1421295"/>
                  </a:lnTo>
                  <a:lnTo>
                    <a:pt x="260573" y="1374247"/>
                  </a:lnTo>
                  <a:lnTo>
                    <a:pt x="246887" y="1329563"/>
                  </a:lnTo>
                  <a:lnTo>
                    <a:pt x="236015" y="1312107"/>
                  </a:lnTo>
                  <a:lnTo>
                    <a:pt x="217916" y="1302401"/>
                  </a:lnTo>
                  <a:lnTo>
                    <a:pt x="196935" y="1295577"/>
                  </a:lnTo>
                  <a:lnTo>
                    <a:pt x="177419" y="12867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0704" y="1898903"/>
              <a:ext cx="88392" cy="883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9771" y="1898903"/>
              <a:ext cx="88392" cy="883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2504" y="2508503"/>
              <a:ext cx="88392" cy="883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2504" y="1517903"/>
              <a:ext cx="88392" cy="883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14400" y="1600199"/>
              <a:ext cx="3962400" cy="990600"/>
            </a:xfrm>
            <a:custGeom>
              <a:avLst/>
              <a:gdLst/>
              <a:ahLst/>
              <a:cxnLst/>
              <a:rect l="l" t="t" r="r" b="b"/>
              <a:pathLst>
                <a:path w="3962400" h="990600">
                  <a:moveTo>
                    <a:pt x="914400" y="914400"/>
                  </a:moveTo>
                  <a:lnTo>
                    <a:pt x="3124200" y="990600"/>
                  </a:lnTo>
                </a:path>
                <a:path w="3962400" h="990600">
                  <a:moveTo>
                    <a:pt x="914400" y="914400"/>
                  </a:moveTo>
                  <a:lnTo>
                    <a:pt x="2590800" y="381000"/>
                  </a:lnTo>
                </a:path>
                <a:path w="3962400" h="990600">
                  <a:moveTo>
                    <a:pt x="914400" y="914400"/>
                  </a:moveTo>
                  <a:lnTo>
                    <a:pt x="3124200" y="0"/>
                  </a:lnTo>
                </a:path>
                <a:path w="3962400" h="990600">
                  <a:moveTo>
                    <a:pt x="914400" y="914400"/>
                  </a:moveTo>
                  <a:lnTo>
                    <a:pt x="3962400" y="381000"/>
                  </a:lnTo>
                </a:path>
                <a:path w="3962400" h="990600">
                  <a:moveTo>
                    <a:pt x="1066800" y="533400"/>
                  </a:moveTo>
                  <a:lnTo>
                    <a:pt x="3124200" y="990600"/>
                  </a:lnTo>
                </a:path>
                <a:path w="3962400" h="990600">
                  <a:moveTo>
                    <a:pt x="1066800" y="533400"/>
                  </a:moveTo>
                  <a:lnTo>
                    <a:pt x="2590800" y="381000"/>
                  </a:lnTo>
                </a:path>
                <a:path w="3962400" h="990600">
                  <a:moveTo>
                    <a:pt x="1066800" y="533400"/>
                  </a:moveTo>
                  <a:lnTo>
                    <a:pt x="3124200" y="0"/>
                  </a:lnTo>
                </a:path>
                <a:path w="3962400" h="990600">
                  <a:moveTo>
                    <a:pt x="1066800" y="533400"/>
                  </a:moveTo>
                  <a:lnTo>
                    <a:pt x="3962400" y="381000"/>
                  </a:lnTo>
                </a:path>
                <a:path w="3962400" h="990600">
                  <a:moveTo>
                    <a:pt x="0" y="609600"/>
                  </a:moveTo>
                  <a:lnTo>
                    <a:pt x="3124200" y="990600"/>
                  </a:lnTo>
                </a:path>
                <a:path w="3962400" h="990600">
                  <a:moveTo>
                    <a:pt x="0" y="609600"/>
                  </a:moveTo>
                  <a:lnTo>
                    <a:pt x="3962400" y="381000"/>
                  </a:lnTo>
                </a:path>
                <a:path w="3962400" h="990600">
                  <a:moveTo>
                    <a:pt x="0" y="609600"/>
                  </a:moveTo>
                  <a:lnTo>
                    <a:pt x="3124200" y="0"/>
                  </a:lnTo>
                </a:path>
                <a:path w="3962400" h="990600">
                  <a:moveTo>
                    <a:pt x="0" y="609600"/>
                  </a:moveTo>
                  <a:lnTo>
                    <a:pt x="2590800" y="381000"/>
                  </a:lnTo>
                </a:path>
                <a:path w="3962400" h="990600">
                  <a:moveTo>
                    <a:pt x="838200" y="152400"/>
                  </a:moveTo>
                  <a:lnTo>
                    <a:pt x="3124200" y="990600"/>
                  </a:lnTo>
                </a:path>
                <a:path w="3962400" h="990600">
                  <a:moveTo>
                    <a:pt x="838200" y="152400"/>
                  </a:moveTo>
                  <a:lnTo>
                    <a:pt x="2590800" y="381000"/>
                  </a:lnTo>
                </a:path>
                <a:path w="3962400" h="990600">
                  <a:moveTo>
                    <a:pt x="838200" y="152400"/>
                  </a:moveTo>
                  <a:lnTo>
                    <a:pt x="3124200" y="0"/>
                  </a:lnTo>
                </a:path>
                <a:path w="3962400" h="990600">
                  <a:moveTo>
                    <a:pt x="838200" y="152400"/>
                  </a:moveTo>
                  <a:lnTo>
                    <a:pt x="3962400" y="381000"/>
                  </a:lnTo>
                </a:path>
              </a:pathLst>
            </a:custGeom>
            <a:ln w="609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23228" y="4674870"/>
            <a:ext cx="183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Proximity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825" y="3480053"/>
            <a:ext cx="4214495" cy="169163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MIN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MAX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G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oup</a:t>
            </a:r>
            <a:r>
              <a:rPr sz="2400" spc="-1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verage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0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Distance Between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Centroids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8825" y="5196332"/>
            <a:ext cx="541718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methods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driven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objective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14"/>
              </a:spcBef>
              <a:tabLst>
                <a:tab pos="756285" algn="l"/>
              </a:tabLst>
            </a:pPr>
            <a:r>
              <a:rPr sz="2000" dirty="0">
                <a:solidFill>
                  <a:srgbClr val="0C7A9C"/>
                </a:solidFill>
                <a:latin typeface="Arial MT"/>
                <a:cs typeface="Arial MT"/>
              </a:rPr>
              <a:t>–	</a:t>
            </a:r>
            <a:r>
              <a:rPr sz="2000" spc="-20" dirty="0">
                <a:latin typeface="Arial MT"/>
                <a:cs typeface="Arial MT"/>
              </a:rPr>
              <a:t>Ward’s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squared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594103"/>
            <a:ext cx="4432300" cy="1841500"/>
            <a:chOff x="679704" y="1594103"/>
            <a:chExt cx="4432300" cy="1841500"/>
          </a:xfrm>
        </p:grpSpPr>
        <p:sp>
          <p:nvSpPr>
            <p:cNvPr id="3" name="object 3"/>
            <p:cNvSpPr/>
            <p:nvPr/>
          </p:nvSpPr>
          <p:spPr>
            <a:xfrm>
              <a:off x="1372362" y="2476500"/>
              <a:ext cx="2895600" cy="78105"/>
            </a:xfrm>
            <a:custGeom>
              <a:avLst/>
              <a:gdLst/>
              <a:ahLst/>
              <a:cxnLst/>
              <a:rect l="l" t="t" r="r" b="b"/>
              <a:pathLst>
                <a:path w="2895600" h="78105">
                  <a:moveTo>
                    <a:pt x="77724" y="0"/>
                  </a:moveTo>
                  <a:lnTo>
                    <a:pt x="0" y="38862"/>
                  </a:lnTo>
                  <a:lnTo>
                    <a:pt x="77724" y="77724"/>
                  </a:lnTo>
                  <a:lnTo>
                    <a:pt x="77724" y="51815"/>
                  </a:lnTo>
                  <a:lnTo>
                    <a:pt x="64769" y="51815"/>
                  </a:lnTo>
                  <a:lnTo>
                    <a:pt x="64769" y="25908"/>
                  </a:lnTo>
                  <a:lnTo>
                    <a:pt x="77724" y="25908"/>
                  </a:lnTo>
                  <a:lnTo>
                    <a:pt x="77724" y="0"/>
                  </a:lnTo>
                  <a:close/>
                </a:path>
                <a:path w="2895600" h="78105">
                  <a:moveTo>
                    <a:pt x="2817876" y="0"/>
                  </a:moveTo>
                  <a:lnTo>
                    <a:pt x="2817876" y="77724"/>
                  </a:lnTo>
                  <a:lnTo>
                    <a:pt x="2869692" y="51815"/>
                  </a:lnTo>
                  <a:lnTo>
                    <a:pt x="2830829" y="51815"/>
                  </a:lnTo>
                  <a:lnTo>
                    <a:pt x="2830829" y="25908"/>
                  </a:lnTo>
                  <a:lnTo>
                    <a:pt x="2869692" y="25908"/>
                  </a:lnTo>
                  <a:lnTo>
                    <a:pt x="2817876" y="0"/>
                  </a:lnTo>
                  <a:close/>
                </a:path>
                <a:path w="2895600" h="78105">
                  <a:moveTo>
                    <a:pt x="77724" y="25908"/>
                  </a:moveTo>
                  <a:lnTo>
                    <a:pt x="64769" y="25908"/>
                  </a:lnTo>
                  <a:lnTo>
                    <a:pt x="64769" y="51815"/>
                  </a:lnTo>
                  <a:lnTo>
                    <a:pt x="77724" y="51815"/>
                  </a:lnTo>
                  <a:lnTo>
                    <a:pt x="77724" y="25908"/>
                  </a:lnTo>
                  <a:close/>
                </a:path>
                <a:path w="2895600" h="78105">
                  <a:moveTo>
                    <a:pt x="2817876" y="25908"/>
                  </a:moveTo>
                  <a:lnTo>
                    <a:pt x="77724" y="25908"/>
                  </a:lnTo>
                  <a:lnTo>
                    <a:pt x="77724" y="51815"/>
                  </a:lnTo>
                  <a:lnTo>
                    <a:pt x="2817876" y="51815"/>
                  </a:lnTo>
                  <a:lnTo>
                    <a:pt x="2817876" y="25908"/>
                  </a:lnTo>
                  <a:close/>
                </a:path>
                <a:path w="2895600" h="78105">
                  <a:moveTo>
                    <a:pt x="2869692" y="25908"/>
                  </a:moveTo>
                  <a:lnTo>
                    <a:pt x="2830829" y="25908"/>
                  </a:lnTo>
                  <a:lnTo>
                    <a:pt x="2830829" y="51815"/>
                  </a:lnTo>
                  <a:lnTo>
                    <a:pt x="2869692" y="51815"/>
                  </a:lnTo>
                  <a:lnTo>
                    <a:pt x="2895600" y="38862"/>
                  </a:lnTo>
                  <a:lnTo>
                    <a:pt x="2869692" y="25908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1600199"/>
              <a:ext cx="1382395" cy="1791970"/>
            </a:xfrm>
            <a:custGeom>
              <a:avLst/>
              <a:gdLst/>
              <a:ahLst/>
              <a:cxnLst/>
              <a:rect l="l" t="t" r="r" b="b"/>
              <a:pathLst>
                <a:path w="1382395" h="1791970">
                  <a:moveTo>
                    <a:pt x="146278" y="504571"/>
                  </a:moveTo>
                  <a:lnTo>
                    <a:pt x="127328" y="546791"/>
                  </a:lnTo>
                  <a:lnTo>
                    <a:pt x="110564" y="590684"/>
                  </a:lnTo>
                  <a:lnTo>
                    <a:pt x="95699" y="636016"/>
                  </a:lnTo>
                  <a:lnTo>
                    <a:pt x="82446" y="682554"/>
                  </a:lnTo>
                  <a:lnTo>
                    <a:pt x="70518" y="730066"/>
                  </a:lnTo>
                  <a:lnTo>
                    <a:pt x="59628" y="778319"/>
                  </a:lnTo>
                  <a:lnTo>
                    <a:pt x="49488" y="827080"/>
                  </a:lnTo>
                  <a:lnTo>
                    <a:pt x="39812" y="876116"/>
                  </a:lnTo>
                  <a:lnTo>
                    <a:pt x="30312" y="925194"/>
                  </a:lnTo>
                  <a:lnTo>
                    <a:pt x="20701" y="974082"/>
                  </a:lnTo>
                  <a:lnTo>
                    <a:pt x="10693" y="1022547"/>
                  </a:lnTo>
                  <a:lnTo>
                    <a:pt x="0" y="1070355"/>
                  </a:lnTo>
                  <a:lnTo>
                    <a:pt x="6960" y="1139880"/>
                  </a:lnTo>
                  <a:lnTo>
                    <a:pt x="13978" y="1191325"/>
                  </a:lnTo>
                  <a:lnTo>
                    <a:pt x="22526" y="1232074"/>
                  </a:lnTo>
                  <a:lnTo>
                    <a:pt x="34078" y="1269510"/>
                  </a:lnTo>
                  <a:lnTo>
                    <a:pt x="50106" y="1311018"/>
                  </a:lnTo>
                  <a:lnTo>
                    <a:pt x="72085" y="1363979"/>
                  </a:lnTo>
                  <a:lnTo>
                    <a:pt x="106334" y="1384147"/>
                  </a:lnTo>
                  <a:lnTo>
                    <a:pt x="137802" y="1406350"/>
                  </a:lnTo>
                  <a:lnTo>
                    <a:pt x="169274" y="1428005"/>
                  </a:lnTo>
                  <a:lnTo>
                    <a:pt x="203530" y="1446529"/>
                  </a:lnTo>
                  <a:lnTo>
                    <a:pt x="251099" y="1439133"/>
                  </a:lnTo>
                  <a:lnTo>
                    <a:pt x="287324" y="1431397"/>
                  </a:lnTo>
                  <a:lnTo>
                    <a:pt x="313792" y="1424947"/>
                  </a:lnTo>
                  <a:lnTo>
                    <a:pt x="332089" y="1421408"/>
                  </a:lnTo>
                  <a:lnTo>
                    <a:pt x="355296" y="1468872"/>
                  </a:lnTo>
                  <a:lnTo>
                    <a:pt x="356535" y="1504269"/>
                  </a:lnTo>
                  <a:lnTo>
                    <a:pt x="359122" y="1552329"/>
                  </a:lnTo>
                  <a:lnTo>
                    <a:pt x="364642" y="1614677"/>
                  </a:lnTo>
                  <a:lnTo>
                    <a:pt x="366928" y="1630773"/>
                  </a:lnTo>
                  <a:lnTo>
                    <a:pt x="370209" y="1646856"/>
                  </a:lnTo>
                  <a:lnTo>
                    <a:pt x="373888" y="1662916"/>
                  </a:lnTo>
                  <a:lnTo>
                    <a:pt x="377367" y="1678939"/>
                  </a:lnTo>
                  <a:lnTo>
                    <a:pt x="409466" y="1710025"/>
                  </a:lnTo>
                  <a:lnTo>
                    <a:pt x="421092" y="1721024"/>
                  </a:lnTo>
                  <a:lnTo>
                    <a:pt x="433115" y="1726285"/>
                  </a:lnTo>
                  <a:lnTo>
                    <a:pt x="466407" y="1740153"/>
                  </a:lnTo>
                  <a:lnTo>
                    <a:pt x="492509" y="1751984"/>
                  </a:lnTo>
                  <a:lnTo>
                    <a:pt x="520996" y="1766125"/>
                  </a:lnTo>
                  <a:lnTo>
                    <a:pt x="543918" y="1777980"/>
                  </a:lnTo>
                  <a:lnTo>
                    <a:pt x="553326" y="1782952"/>
                  </a:lnTo>
                  <a:lnTo>
                    <a:pt x="598538" y="1782763"/>
                  </a:lnTo>
                  <a:lnTo>
                    <a:pt x="645880" y="1787492"/>
                  </a:lnTo>
                  <a:lnTo>
                    <a:pt x="693227" y="1791366"/>
                  </a:lnTo>
                  <a:lnTo>
                    <a:pt x="738457" y="1788616"/>
                  </a:lnTo>
                  <a:lnTo>
                    <a:pt x="779445" y="1773469"/>
                  </a:lnTo>
                  <a:lnTo>
                    <a:pt x="814069" y="1740153"/>
                  </a:lnTo>
                  <a:lnTo>
                    <a:pt x="838573" y="1685682"/>
                  </a:lnTo>
                  <a:lnTo>
                    <a:pt x="857313" y="1616614"/>
                  </a:lnTo>
                  <a:lnTo>
                    <a:pt x="869291" y="1557309"/>
                  </a:lnTo>
                  <a:lnTo>
                    <a:pt x="873506" y="1532127"/>
                  </a:lnTo>
                  <a:lnTo>
                    <a:pt x="914138" y="1545157"/>
                  </a:lnTo>
                  <a:lnTo>
                    <a:pt x="953769" y="1560449"/>
                  </a:lnTo>
                  <a:lnTo>
                    <a:pt x="993020" y="1576883"/>
                  </a:lnTo>
                  <a:lnTo>
                    <a:pt x="1032510" y="1593341"/>
                  </a:lnTo>
                  <a:lnTo>
                    <a:pt x="1068249" y="1592141"/>
                  </a:lnTo>
                  <a:lnTo>
                    <a:pt x="1108661" y="1591949"/>
                  </a:lnTo>
                  <a:lnTo>
                    <a:pt x="1151668" y="1590042"/>
                  </a:lnTo>
                  <a:lnTo>
                    <a:pt x="1195192" y="1583697"/>
                  </a:lnTo>
                  <a:lnTo>
                    <a:pt x="1237157" y="1570189"/>
                  </a:lnTo>
                  <a:lnTo>
                    <a:pt x="1275485" y="1546795"/>
                  </a:lnTo>
                  <a:lnTo>
                    <a:pt x="1308100" y="1510791"/>
                  </a:lnTo>
                  <a:lnTo>
                    <a:pt x="1330493" y="1468645"/>
                  </a:lnTo>
                  <a:lnTo>
                    <a:pt x="1345707" y="1421653"/>
                  </a:lnTo>
                  <a:lnTo>
                    <a:pt x="1356945" y="1371828"/>
                  </a:lnTo>
                  <a:lnTo>
                    <a:pt x="1367408" y="1321180"/>
                  </a:lnTo>
                  <a:lnTo>
                    <a:pt x="1371552" y="1302561"/>
                  </a:lnTo>
                  <a:lnTo>
                    <a:pt x="1376457" y="1282525"/>
                  </a:lnTo>
                  <a:lnTo>
                    <a:pt x="1380553" y="1266513"/>
                  </a:lnTo>
                  <a:lnTo>
                    <a:pt x="1382268" y="1259966"/>
                  </a:lnTo>
                  <a:lnTo>
                    <a:pt x="1365480" y="1204886"/>
                  </a:lnTo>
                  <a:lnTo>
                    <a:pt x="1343310" y="1163272"/>
                  </a:lnTo>
                  <a:lnTo>
                    <a:pt x="1315188" y="1127968"/>
                  </a:lnTo>
                  <a:lnTo>
                    <a:pt x="1280541" y="1091819"/>
                  </a:lnTo>
                  <a:lnTo>
                    <a:pt x="1299738" y="1045891"/>
                  </a:lnTo>
                  <a:lnTo>
                    <a:pt x="1317381" y="999696"/>
                  </a:lnTo>
                  <a:lnTo>
                    <a:pt x="1333468" y="952969"/>
                  </a:lnTo>
                  <a:lnTo>
                    <a:pt x="1348001" y="905442"/>
                  </a:lnTo>
                  <a:lnTo>
                    <a:pt x="1360978" y="856848"/>
                  </a:lnTo>
                  <a:lnTo>
                    <a:pt x="1372400" y="806922"/>
                  </a:lnTo>
                  <a:lnTo>
                    <a:pt x="1382268" y="755396"/>
                  </a:lnTo>
                  <a:lnTo>
                    <a:pt x="1374187" y="696436"/>
                  </a:lnTo>
                  <a:lnTo>
                    <a:pt x="1363962" y="646621"/>
                  </a:lnTo>
                  <a:lnTo>
                    <a:pt x="1350740" y="603866"/>
                  </a:lnTo>
                  <a:lnTo>
                    <a:pt x="1333668" y="566088"/>
                  </a:lnTo>
                  <a:lnTo>
                    <a:pt x="1311894" y="531202"/>
                  </a:lnTo>
                  <a:lnTo>
                    <a:pt x="1284563" y="497124"/>
                  </a:lnTo>
                  <a:lnTo>
                    <a:pt x="1250823" y="461772"/>
                  </a:lnTo>
                  <a:lnTo>
                    <a:pt x="1207019" y="448933"/>
                  </a:lnTo>
                  <a:lnTo>
                    <a:pt x="1191681" y="449842"/>
                  </a:lnTo>
                  <a:lnTo>
                    <a:pt x="1180014" y="453256"/>
                  </a:lnTo>
                  <a:lnTo>
                    <a:pt x="1171491" y="457390"/>
                  </a:lnTo>
                  <a:lnTo>
                    <a:pt x="1165584" y="460459"/>
                  </a:lnTo>
                  <a:lnTo>
                    <a:pt x="1161764" y="460676"/>
                  </a:lnTo>
                  <a:lnTo>
                    <a:pt x="1159502" y="456258"/>
                  </a:lnTo>
                  <a:lnTo>
                    <a:pt x="1158272" y="445418"/>
                  </a:lnTo>
                  <a:lnTo>
                    <a:pt x="1157544" y="426371"/>
                  </a:lnTo>
                  <a:lnTo>
                    <a:pt x="1156791" y="397332"/>
                  </a:lnTo>
                  <a:lnTo>
                    <a:pt x="1155484" y="356516"/>
                  </a:lnTo>
                  <a:lnTo>
                    <a:pt x="1153095" y="302137"/>
                  </a:lnTo>
                  <a:lnTo>
                    <a:pt x="1149095" y="232410"/>
                  </a:lnTo>
                  <a:lnTo>
                    <a:pt x="1117304" y="182187"/>
                  </a:lnTo>
                  <a:lnTo>
                    <a:pt x="1079227" y="148563"/>
                  </a:lnTo>
                  <a:lnTo>
                    <a:pt x="1036688" y="125370"/>
                  </a:lnTo>
                  <a:lnTo>
                    <a:pt x="991510" y="106438"/>
                  </a:lnTo>
                  <a:lnTo>
                    <a:pt x="945514" y="85598"/>
                  </a:lnTo>
                  <a:lnTo>
                    <a:pt x="907349" y="102296"/>
                  </a:lnTo>
                  <a:lnTo>
                    <a:pt x="878506" y="118125"/>
                  </a:lnTo>
                  <a:lnTo>
                    <a:pt x="854021" y="143694"/>
                  </a:lnTo>
                  <a:lnTo>
                    <a:pt x="828929" y="189611"/>
                  </a:lnTo>
                  <a:lnTo>
                    <a:pt x="793023" y="219198"/>
                  </a:lnTo>
                  <a:lnTo>
                    <a:pt x="772693" y="222220"/>
                  </a:lnTo>
                  <a:lnTo>
                    <a:pt x="761629" y="202193"/>
                  </a:lnTo>
                  <a:lnTo>
                    <a:pt x="753521" y="162634"/>
                  </a:lnTo>
                  <a:lnTo>
                    <a:pt x="742061" y="107061"/>
                  </a:lnTo>
                  <a:lnTo>
                    <a:pt x="703149" y="67680"/>
                  </a:lnTo>
                  <a:lnTo>
                    <a:pt x="681086" y="43941"/>
                  </a:lnTo>
                  <a:lnTo>
                    <a:pt x="668337" y="30575"/>
                  </a:lnTo>
                  <a:lnTo>
                    <a:pt x="657366" y="22309"/>
                  </a:lnTo>
                  <a:lnTo>
                    <a:pt x="640637" y="13874"/>
                  </a:lnTo>
                  <a:lnTo>
                    <a:pt x="610616" y="0"/>
                  </a:lnTo>
                  <a:lnTo>
                    <a:pt x="571337" y="3669"/>
                  </a:lnTo>
                  <a:lnTo>
                    <a:pt x="515970" y="8778"/>
                  </a:lnTo>
                  <a:lnTo>
                    <a:pt x="457034" y="20198"/>
                  </a:lnTo>
                  <a:lnTo>
                    <a:pt x="407047" y="42799"/>
                  </a:lnTo>
                  <a:lnTo>
                    <a:pt x="378566" y="68486"/>
                  </a:lnTo>
                  <a:lnTo>
                    <a:pt x="351688" y="100758"/>
                  </a:lnTo>
                  <a:lnTo>
                    <a:pt x="326488" y="138497"/>
                  </a:lnTo>
                  <a:lnTo>
                    <a:pt x="303045" y="180584"/>
                  </a:lnTo>
                  <a:lnTo>
                    <a:pt x="281433" y="225901"/>
                  </a:lnTo>
                  <a:lnTo>
                    <a:pt x="261730" y="273328"/>
                  </a:lnTo>
                  <a:lnTo>
                    <a:pt x="244011" y="321747"/>
                  </a:lnTo>
                  <a:lnTo>
                    <a:pt x="228354" y="370040"/>
                  </a:lnTo>
                  <a:lnTo>
                    <a:pt x="214835" y="417088"/>
                  </a:lnTo>
                  <a:lnTo>
                    <a:pt x="203530" y="461772"/>
                  </a:lnTo>
                  <a:lnTo>
                    <a:pt x="194584" y="479228"/>
                  </a:lnTo>
                  <a:lnTo>
                    <a:pt x="179676" y="488934"/>
                  </a:lnTo>
                  <a:lnTo>
                    <a:pt x="162382" y="495758"/>
                  </a:lnTo>
                  <a:lnTo>
                    <a:pt x="146278" y="50457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504" y="2737103"/>
              <a:ext cx="88391" cy="883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0304" y="1975103"/>
              <a:ext cx="88391" cy="883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2432303"/>
              <a:ext cx="88392" cy="883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379" y="2278379"/>
              <a:ext cx="88391" cy="883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28999" y="1637664"/>
              <a:ext cx="1676400" cy="1791335"/>
            </a:xfrm>
            <a:custGeom>
              <a:avLst/>
              <a:gdLst/>
              <a:ahLst/>
              <a:cxnLst/>
              <a:rect l="l" t="t" r="r" b="b"/>
              <a:pathLst>
                <a:path w="1676400" h="1791335">
                  <a:moveTo>
                    <a:pt x="177419" y="1286764"/>
                  </a:moveTo>
                  <a:lnTo>
                    <a:pt x="154442" y="1244544"/>
                  </a:lnTo>
                  <a:lnTo>
                    <a:pt x="134114" y="1200651"/>
                  </a:lnTo>
                  <a:lnTo>
                    <a:pt x="116085" y="1155319"/>
                  </a:lnTo>
                  <a:lnTo>
                    <a:pt x="100010" y="1108781"/>
                  </a:lnTo>
                  <a:lnTo>
                    <a:pt x="85539" y="1061269"/>
                  </a:lnTo>
                  <a:lnTo>
                    <a:pt x="72326" y="1013016"/>
                  </a:lnTo>
                  <a:lnTo>
                    <a:pt x="60023" y="964255"/>
                  </a:lnTo>
                  <a:lnTo>
                    <a:pt x="48283" y="915219"/>
                  </a:lnTo>
                  <a:lnTo>
                    <a:pt x="36758" y="866140"/>
                  </a:lnTo>
                  <a:lnTo>
                    <a:pt x="25101" y="817252"/>
                  </a:lnTo>
                  <a:lnTo>
                    <a:pt x="12964" y="768788"/>
                  </a:lnTo>
                  <a:lnTo>
                    <a:pt x="0" y="720979"/>
                  </a:lnTo>
                  <a:lnTo>
                    <a:pt x="8447" y="651454"/>
                  </a:lnTo>
                  <a:lnTo>
                    <a:pt x="16952" y="600009"/>
                  </a:lnTo>
                  <a:lnTo>
                    <a:pt x="27304" y="559261"/>
                  </a:lnTo>
                  <a:lnTo>
                    <a:pt x="41298" y="521824"/>
                  </a:lnTo>
                  <a:lnTo>
                    <a:pt x="60724" y="480317"/>
                  </a:lnTo>
                  <a:lnTo>
                    <a:pt x="87375" y="427355"/>
                  </a:lnTo>
                  <a:lnTo>
                    <a:pt x="128944" y="407188"/>
                  </a:lnTo>
                  <a:lnTo>
                    <a:pt x="167131" y="384985"/>
                  </a:lnTo>
                  <a:lnTo>
                    <a:pt x="205319" y="363329"/>
                  </a:lnTo>
                  <a:lnTo>
                    <a:pt x="246887" y="344805"/>
                  </a:lnTo>
                  <a:lnTo>
                    <a:pt x="300302" y="351550"/>
                  </a:lnTo>
                  <a:lnTo>
                    <a:pt x="342028" y="358694"/>
                  </a:lnTo>
                  <a:lnTo>
                    <a:pt x="373544" y="364984"/>
                  </a:lnTo>
                  <a:lnTo>
                    <a:pt x="396334" y="369170"/>
                  </a:lnTo>
                  <a:lnTo>
                    <a:pt x="429843" y="339829"/>
                  </a:lnTo>
                  <a:lnTo>
                    <a:pt x="432746" y="279979"/>
                  </a:lnTo>
                  <a:lnTo>
                    <a:pt x="435918" y="234378"/>
                  </a:lnTo>
                  <a:lnTo>
                    <a:pt x="442213" y="176657"/>
                  </a:lnTo>
                  <a:lnTo>
                    <a:pt x="444974" y="160562"/>
                  </a:lnTo>
                  <a:lnTo>
                    <a:pt x="448960" y="144479"/>
                  </a:lnTo>
                  <a:lnTo>
                    <a:pt x="453447" y="128419"/>
                  </a:lnTo>
                  <a:lnTo>
                    <a:pt x="457708" y="112395"/>
                  </a:lnTo>
                  <a:lnTo>
                    <a:pt x="491611" y="85461"/>
                  </a:lnTo>
                  <a:lnTo>
                    <a:pt x="506404" y="73218"/>
                  </a:lnTo>
                  <a:lnTo>
                    <a:pt x="515040" y="68321"/>
                  </a:lnTo>
                  <a:lnTo>
                    <a:pt x="565658" y="51181"/>
                  </a:lnTo>
                  <a:lnTo>
                    <a:pt x="631840" y="25210"/>
                  </a:lnTo>
                  <a:lnTo>
                    <a:pt x="671067" y="8382"/>
                  </a:lnTo>
                  <a:lnTo>
                    <a:pt x="717863" y="8980"/>
                  </a:lnTo>
                  <a:lnTo>
                    <a:pt x="766817" y="5359"/>
                  </a:lnTo>
                  <a:lnTo>
                    <a:pt x="816312" y="1154"/>
                  </a:lnTo>
                  <a:lnTo>
                    <a:pt x="864727" y="0"/>
                  </a:lnTo>
                  <a:lnTo>
                    <a:pt x="910442" y="5529"/>
                  </a:lnTo>
                  <a:lnTo>
                    <a:pt x="951839" y="21378"/>
                  </a:lnTo>
                  <a:lnTo>
                    <a:pt x="987298" y="51181"/>
                  </a:lnTo>
                  <a:lnTo>
                    <a:pt x="1016980" y="105652"/>
                  </a:lnTo>
                  <a:lnTo>
                    <a:pt x="1039685" y="174720"/>
                  </a:lnTo>
                  <a:lnTo>
                    <a:pt x="1054199" y="234026"/>
                  </a:lnTo>
                  <a:lnTo>
                    <a:pt x="1059307" y="259207"/>
                  </a:lnTo>
                  <a:lnTo>
                    <a:pt x="1108577" y="246178"/>
                  </a:lnTo>
                  <a:lnTo>
                    <a:pt x="1156668" y="230886"/>
                  </a:lnTo>
                  <a:lnTo>
                    <a:pt x="1204307" y="214452"/>
                  </a:lnTo>
                  <a:lnTo>
                    <a:pt x="1252220" y="197993"/>
                  </a:lnTo>
                  <a:lnTo>
                    <a:pt x="1289752" y="199155"/>
                  </a:lnTo>
                  <a:lnTo>
                    <a:pt x="1331878" y="199283"/>
                  </a:lnTo>
                  <a:lnTo>
                    <a:pt x="1376907" y="200203"/>
                  </a:lnTo>
                  <a:lnTo>
                    <a:pt x="1423146" y="203740"/>
                  </a:lnTo>
                  <a:lnTo>
                    <a:pt x="1468902" y="211718"/>
                  </a:lnTo>
                  <a:lnTo>
                    <a:pt x="1512484" y="225961"/>
                  </a:lnTo>
                  <a:lnTo>
                    <a:pt x="1552200" y="248295"/>
                  </a:lnTo>
                  <a:lnTo>
                    <a:pt x="1586357" y="280543"/>
                  </a:lnTo>
                  <a:lnTo>
                    <a:pt x="1613574" y="322689"/>
                  </a:lnTo>
                  <a:lnTo>
                    <a:pt x="1632077" y="369681"/>
                  </a:lnTo>
                  <a:lnTo>
                    <a:pt x="1645721" y="419507"/>
                  </a:lnTo>
                  <a:lnTo>
                    <a:pt x="1658365" y="470154"/>
                  </a:lnTo>
                  <a:lnTo>
                    <a:pt x="1663380" y="488774"/>
                  </a:lnTo>
                  <a:lnTo>
                    <a:pt x="1669335" y="508810"/>
                  </a:lnTo>
                  <a:lnTo>
                    <a:pt x="1674314" y="524822"/>
                  </a:lnTo>
                  <a:lnTo>
                    <a:pt x="1676400" y="531368"/>
                  </a:lnTo>
                  <a:lnTo>
                    <a:pt x="1656040" y="586449"/>
                  </a:lnTo>
                  <a:lnTo>
                    <a:pt x="1629156" y="628063"/>
                  </a:lnTo>
                  <a:lnTo>
                    <a:pt x="1595032" y="663367"/>
                  </a:lnTo>
                  <a:lnTo>
                    <a:pt x="1552955" y="699516"/>
                  </a:lnTo>
                  <a:lnTo>
                    <a:pt x="1576282" y="745444"/>
                  </a:lnTo>
                  <a:lnTo>
                    <a:pt x="1597711" y="791638"/>
                  </a:lnTo>
                  <a:lnTo>
                    <a:pt x="1617243" y="838366"/>
                  </a:lnTo>
                  <a:lnTo>
                    <a:pt x="1634878" y="885893"/>
                  </a:lnTo>
                  <a:lnTo>
                    <a:pt x="1650616" y="934487"/>
                  </a:lnTo>
                  <a:lnTo>
                    <a:pt x="1664456" y="984413"/>
                  </a:lnTo>
                  <a:lnTo>
                    <a:pt x="1676400" y="1035939"/>
                  </a:lnTo>
                  <a:lnTo>
                    <a:pt x="1666624" y="1094898"/>
                  </a:lnTo>
                  <a:lnTo>
                    <a:pt x="1654243" y="1144713"/>
                  </a:lnTo>
                  <a:lnTo>
                    <a:pt x="1638221" y="1187468"/>
                  </a:lnTo>
                  <a:lnTo>
                    <a:pt x="1617522" y="1225247"/>
                  </a:lnTo>
                  <a:lnTo>
                    <a:pt x="1591111" y="1260133"/>
                  </a:lnTo>
                  <a:lnTo>
                    <a:pt x="1557954" y="1294211"/>
                  </a:lnTo>
                  <a:lnTo>
                    <a:pt x="1517014" y="1329563"/>
                  </a:lnTo>
                  <a:lnTo>
                    <a:pt x="1463877" y="1342402"/>
                  </a:lnTo>
                  <a:lnTo>
                    <a:pt x="1445274" y="1341493"/>
                  </a:lnTo>
                  <a:lnTo>
                    <a:pt x="1431126" y="1338079"/>
                  </a:lnTo>
                  <a:lnTo>
                    <a:pt x="1420793" y="1333945"/>
                  </a:lnTo>
                  <a:lnTo>
                    <a:pt x="1413631" y="1330876"/>
                  </a:lnTo>
                  <a:lnTo>
                    <a:pt x="1409001" y="1330659"/>
                  </a:lnTo>
                  <a:lnTo>
                    <a:pt x="1406260" y="1335077"/>
                  </a:lnTo>
                  <a:lnTo>
                    <a:pt x="1404767" y="1345917"/>
                  </a:lnTo>
                  <a:lnTo>
                    <a:pt x="1403881" y="1364964"/>
                  </a:lnTo>
                  <a:lnTo>
                    <a:pt x="1402959" y="1394003"/>
                  </a:lnTo>
                  <a:lnTo>
                    <a:pt x="1401362" y="1434819"/>
                  </a:lnTo>
                  <a:lnTo>
                    <a:pt x="1398446" y="1489198"/>
                  </a:lnTo>
                  <a:lnTo>
                    <a:pt x="1393571" y="1558925"/>
                  </a:lnTo>
                  <a:lnTo>
                    <a:pt x="1362089" y="1602097"/>
                  </a:lnTo>
                  <a:lnTo>
                    <a:pt x="1325019" y="1633027"/>
                  </a:lnTo>
                  <a:lnTo>
                    <a:pt x="1283652" y="1655286"/>
                  </a:lnTo>
                  <a:lnTo>
                    <a:pt x="1239280" y="1672444"/>
                  </a:lnTo>
                  <a:lnTo>
                    <a:pt x="1193193" y="1688071"/>
                  </a:lnTo>
                  <a:lnTo>
                    <a:pt x="1146683" y="1705737"/>
                  </a:lnTo>
                  <a:lnTo>
                    <a:pt x="1100415" y="1689039"/>
                  </a:lnTo>
                  <a:lnTo>
                    <a:pt x="1065434" y="1673209"/>
                  </a:lnTo>
                  <a:lnTo>
                    <a:pt x="1035740" y="1647641"/>
                  </a:lnTo>
                  <a:lnTo>
                    <a:pt x="1005332" y="1601724"/>
                  </a:lnTo>
                  <a:lnTo>
                    <a:pt x="967520" y="1575128"/>
                  </a:lnTo>
                  <a:lnTo>
                    <a:pt x="943713" y="1567387"/>
                  </a:lnTo>
                  <a:lnTo>
                    <a:pt x="929481" y="1576467"/>
                  </a:lnTo>
                  <a:lnTo>
                    <a:pt x="920392" y="1600332"/>
                  </a:lnTo>
                  <a:lnTo>
                    <a:pt x="912016" y="1636946"/>
                  </a:lnTo>
                  <a:lnTo>
                    <a:pt x="899922" y="1684274"/>
                  </a:lnTo>
                  <a:lnTo>
                    <a:pt x="852740" y="1723655"/>
                  </a:lnTo>
                  <a:lnTo>
                    <a:pt x="826003" y="1747393"/>
                  </a:lnTo>
                  <a:lnTo>
                    <a:pt x="810561" y="1760760"/>
                  </a:lnTo>
                  <a:lnTo>
                    <a:pt x="797268" y="1769026"/>
                  </a:lnTo>
                  <a:lnTo>
                    <a:pt x="776976" y="1777460"/>
                  </a:lnTo>
                  <a:lnTo>
                    <a:pt x="740537" y="1791335"/>
                  </a:lnTo>
                  <a:lnTo>
                    <a:pt x="704448" y="1788359"/>
                  </a:lnTo>
                  <a:lnTo>
                    <a:pt x="653943" y="1785085"/>
                  </a:lnTo>
                  <a:lnTo>
                    <a:pt x="596793" y="1779018"/>
                  </a:lnTo>
                  <a:lnTo>
                    <a:pt x="540771" y="1767667"/>
                  </a:lnTo>
                  <a:lnTo>
                    <a:pt x="493649" y="1748536"/>
                  </a:lnTo>
                  <a:lnTo>
                    <a:pt x="459115" y="1722849"/>
                  </a:lnTo>
                  <a:lnTo>
                    <a:pt x="426520" y="1690576"/>
                  </a:lnTo>
                  <a:lnTo>
                    <a:pt x="395959" y="1652837"/>
                  </a:lnTo>
                  <a:lnTo>
                    <a:pt x="367524" y="1610750"/>
                  </a:lnTo>
                  <a:lnTo>
                    <a:pt x="341312" y="1565434"/>
                  </a:lnTo>
                  <a:lnTo>
                    <a:pt x="317416" y="1518007"/>
                  </a:lnTo>
                  <a:lnTo>
                    <a:pt x="295931" y="1469588"/>
                  </a:lnTo>
                  <a:lnTo>
                    <a:pt x="276952" y="1421295"/>
                  </a:lnTo>
                  <a:lnTo>
                    <a:pt x="260573" y="1374247"/>
                  </a:lnTo>
                  <a:lnTo>
                    <a:pt x="246887" y="1329563"/>
                  </a:lnTo>
                  <a:lnTo>
                    <a:pt x="236015" y="1312107"/>
                  </a:lnTo>
                  <a:lnTo>
                    <a:pt x="217916" y="1302401"/>
                  </a:lnTo>
                  <a:lnTo>
                    <a:pt x="196935" y="1295577"/>
                  </a:lnTo>
                  <a:lnTo>
                    <a:pt x="177419" y="128676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0704" y="2127503"/>
              <a:ext cx="88392" cy="883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9771" y="2125979"/>
              <a:ext cx="88392" cy="883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2504" y="2737103"/>
              <a:ext cx="88392" cy="883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2504" y="1746503"/>
              <a:ext cx="88392" cy="88392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59740" y="507237"/>
            <a:ext cx="7889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Ho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00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De</a:t>
            </a:r>
            <a:r>
              <a:rPr spc="-100" dirty="0"/>
              <a:t>f</a:t>
            </a:r>
            <a:r>
              <a:rPr spc="-105" dirty="0"/>
              <a:t>in</a:t>
            </a:r>
            <a:r>
              <a:rPr spc="-5" dirty="0"/>
              <a:t>e</a:t>
            </a:r>
            <a:r>
              <a:rPr spc="-204" dirty="0"/>
              <a:t> </a:t>
            </a:r>
            <a:r>
              <a:rPr spc="-100" dirty="0"/>
              <a:t>I</a:t>
            </a:r>
            <a:r>
              <a:rPr spc="-105" dirty="0"/>
              <a:t>n</a:t>
            </a:r>
            <a:r>
              <a:rPr spc="-100" dirty="0"/>
              <a:t>t</a:t>
            </a:r>
            <a:r>
              <a:rPr spc="-105" dirty="0"/>
              <a:t>er</a:t>
            </a:r>
            <a:r>
              <a:rPr spc="-100" dirty="0"/>
              <a:t>-</a:t>
            </a:r>
            <a:r>
              <a:rPr spc="-105" dirty="0"/>
              <a:t>Clu</a:t>
            </a:r>
            <a:r>
              <a:rPr spc="-100" dirty="0"/>
              <a:t>st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25" dirty="0"/>
              <a:t> </a:t>
            </a:r>
            <a:r>
              <a:rPr spc="-105" dirty="0"/>
              <a:t>Similari</a:t>
            </a:r>
            <a:r>
              <a:rPr spc="-100" dirty="0"/>
              <a:t>t</a:t>
            </a:r>
            <a:r>
              <a:rPr spc="-5" dirty="0"/>
              <a:t>y</a:t>
            </a: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562600" y="1600200"/>
          <a:ext cx="2468878" cy="2253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01650"/>
                <a:gridCol w="502919"/>
                <a:gridCol w="504190"/>
                <a:gridCol w="502919"/>
                <a:gridCol w="152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985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5875">
                        <a:lnSpc>
                          <a:spcPts val="1864"/>
                        </a:lnSpc>
                        <a:spcBef>
                          <a:spcPts val="127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619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955">
                <a:tc>
                  <a:txBody>
                    <a:bodyPr/>
                    <a:lstStyle/>
                    <a:p>
                      <a:pPr marL="15875">
                        <a:lnSpc>
                          <a:spcPts val="2090"/>
                        </a:lnSpc>
                        <a:spcBef>
                          <a:spcPts val="104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320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15875">
                        <a:lnSpc>
                          <a:spcPts val="1730"/>
                        </a:lnSpc>
                        <a:spcBef>
                          <a:spcPts val="14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790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68275">
                        <a:lnSpc>
                          <a:spcPts val="1375"/>
                        </a:lnSpc>
                        <a:spcBef>
                          <a:spcPts val="9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8576379" y="1629282"/>
            <a:ext cx="196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8428" y="443407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8428" y="479983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3228" y="4903470"/>
            <a:ext cx="183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Proximity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825" y="3709008"/>
            <a:ext cx="4214495" cy="169163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MIN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MAX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G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spc="-5" dirty="0">
                <a:latin typeface="Arial MT"/>
                <a:cs typeface="Arial MT"/>
              </a:rPr>
              <a:t>oup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spc="-55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verage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Distance Between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Centroids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8825" y="5424627"/>
            <a:ext cx="541845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C7A9C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methods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driven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objective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function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  <a:tabLst>
                <a:tab pos="756285" algn="l"/>
              </a:tabLst>
            </a:pPr>
            <a:r>
              <a:rPr sz="2000" dirty="0">
                <a:solidFill>
                  <a:srgbClr val="0C7A9C"/>
                </a:solidFill>
                <a:latin typeface="Arial MT"/>
                <a:cs typeface="Arial MT"/>
              </a:rPr>
              <a:t>–	</a:t>
            </a:r>
            <a:r>
              <a:rPr sz="2000" spc="-20" dirty="0">
                <a:latin typeface="Arial MT"/>
                <a:cs typeface="Arial MT"/>
              </a:rPr>
              <a:t>Ward’s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squared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98194" y="2389759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94175" y="2389759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995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Singl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05" dirty="0"/>
              <a:t>Lin</a:t>
            </a:r>
            <a:r>
              <a:rPr spc="-5" dirty="0"/>
              <a:t>k</a:t>
            </a:r>
            <a:r>
              <a:rPr spc="-200" dirty="0"/>
              <a:t> </a:t>
            </a:r>
            <a:r>
              <a:rPr spc="-5" dirty="0"/>
              <a:t>–</a:t>
            </a:r>
            <a:r>
              <a:rPr spc="-204" dirty="0"/>
              <a:t> </a:t>
            </a:r>
            <a:r>
              <a:rPr spc="-105" dirty="0"/>
              <a:t>Comple</a:t>
            </a:r>
            <a:r>
              <a:rPr spc="-100" dirty="0"/>
              <a:t>t</a:t>
            </a:r>
            <a:r>
              <a:rPr spc="-5" dirty="0"/>
              <a:t>e</a:t>
            </a:r>
            <a:r>
              <a:rPr spc="-190" dirty="0"/>
              <a:t> </a:t>
            </a:r>
            <a:r>
              <a:rPr spc="-105" dirty="0"/>
              <a:t>Lin</a:t>
            </a:r>
            <a:r>
              <a:rPr spc="-5"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711"/>
            <a:ext cx="7792720" cy="334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478155" indent="-182880">
              <a:lnSpc>
                <a:spcPct val="100000"/>
              </a:lnSpc>
              <a:spcBef>
                <a:spcPts val="95"/>
              </a:spcBef>
              <a:buClr>
                <a:srgbClr val="F79546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latin typeface="Arial MT"/>
                <a:cs typeface="Arial MT"/>
              </a:rPr>
              <a:t>Another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way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view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 processing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 hierarchical algorithm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that we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create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links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between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their </a:t>
            </a:r>
            <a:r>
              <a:rPr sz="2800" spc="-5" dirty="0">
                <a:solidFill>
                  <a:srgbClr val="E36C09"/>
                </a:solidFill>
                <a:latin typeface="Arial MT"/>
                <a:cs typeface="Arial MT"/>
              </a:rPr>
              <a:t>elements</a:t>
            </a:r>
            <a:r>
              <a:rPr sz="2800" spc="1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order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increasing </a:t>
            </a:r>
            <a:r>
              <a:rPr sz="2800" spc="-76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distance</a:t>
            </a:r>
            <a:endParaRPr sz="2800">
              <a:latin typeface="Arial MT"/>
              <a:cs typeface="Arial MT"/>
            </a:endParaRPr>
          </a:p>
          <a:p>
            <a:pPr marL="469900" marR="5080" lvl="1" indent="-183515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5416"/>
              <a:buChar char="•"/>
              <a:tabLst>
                <a:tab pos="470534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MIN –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Single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Link,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merge</a:t>
            </a:r>
            <a:r>
              <a:rPr sz="2400" dirty="0">
                <a:latin typeface="Arial MT"/>
                <a:cs typeface="Arial MT"/>
              </a:rPr>
              <a:t> two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clusters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36C09"/>
                </a:solidFill>
                <a:latin typeface="Arial MT"/>
                <a:cs typeface="Arial MT"/>
              </a:rPr>
              <a:t>single</a:t>
            </a:r>
            <a:r>
              <a:rPr sz="2400" spc="15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36C09"/>
                </a:solidFill>
                <a:latin typeface="Arial MT"/>
                <a:cs typeface="Arial MT"/>
              </a:rPr>
              <a:t>pair</a:t>
            </a:r>
            <a:r>
              <a:rPr sz="2400" spc="15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elements</a:t>
            </a:r>
            <a:r>
              <a:rPr sz="2400" dirty="0">
                <a:latin typeface="Arial MT"/>
                <a:cs typeface="Arial MT"/>
              </a:rPr>
              <a:t> is </a:t>
            </a:r>
            <a:r>
              <a:rPr sz="2400" spc="-5" dirty="0">
                <a:latin typeface="Arial MT"/>
                <a:cs typeface="Arial MT"/>
              </a:rPr>
              <a:t>linked</a:t>
            </a:r>
            <a:endParaRPr sz="2400">
              <a:latin typeface="Arial MT"/>
              <a:cs typeface="Arial MT"/>
            </a:endParaRPr>
          </a:p>
          <a:p>
            <a:pPr marL="469900" marR="88900" lvl="1" indent="-183515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Char char="•"/>
              <a:tabLst>
                <a:tab pos="470534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MAX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Complete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Linkage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merge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clusters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36C09"/>
                </a:solidFill>
                <a:latin typeface="Arial MT"/>
                <a:cs typeface="Arial MT"/>
              </a:rPr>
              <a:t>all</a:t>
            </a:r>
            <a:r>
              <a:rPr sz="2400" spc="2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36C09"/>
                </a:solidFill>
                <a:latin typeface="Arial MT"/>
                <a:cs typeface="Arial MT"/>
              </a:rPr>
              <a:t>pairs</a:t>
            </a:r>
            <a:r>
              <a:rPr sz="2400" spc="15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elements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been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linked.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69137"/>
            <a:ext cx="6007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Hierar</a:t>
            </a:r>
            <a:r>
              <a:rPr spc="-100" dirty="0"/>
              <a:t>c</a:t>
            </a:r>
            <a:r>
              <a:rPr spc="-105" dirty="0"/>
              <a:t>hi</a:t>
            </a:r>
            <a:r>
              <a:rPr spc="-100" dirty="0"/>
              <a:t>c</a:t>
            </a:r>
            <a:r>
              <a:rPr spc="-105" dirty="0"/>
              <a:t>a</a:t>
            </a:r>
            <a:r>
              <a:rPr spc="-5" dirty="0"/>
              <a:t>l</a:t>
            </a:r>
            <a:r>
              <a:rPr spc="-215" dirty="0"/>
              <a:t> </a:t>
            </a:r>
            <a:r>
              <a:rPr spc="-105" dirty="0"/>
              <a:t>Clu</a:t>
            </a:r>
            <a:r>
              <a:rPr spc="-100" dirty="0"/>
              <a:t>st</a:t>
            </a:r>
            <a:r>
              <a:rPr spc="-105" dirty="0"/>
              <a:t>ering</a:t>
            </a:r>
            <a:r>
              <a:rPr spc="-5" dirty="0"/>
              <a:t>:</a:t>
            </a:r>
            <a:r>
              <a:rPr spc="-225" dirty="0"/>
              <a:t> </a:t>
            </a:r>
            <a:r>
              <a:rPr spc="-105" dirty="0"/>
              <a:t>M</a:t>
            </a:r>
            <a:r>
              <a:rPr spc="-100" dirty="0"/>
              <a:t>I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6062573"/>
            <a:ext cx="1650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Nested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5652" y="6062573"/>
            <a:ext cx="1292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ro</a:t>
            </a:r>
            <a:r>
              <a:rPr sz="1800" spc="-15" dirty="0">
                <a:latin typeface="Arial MT"/>
                <a:cs typeface="Arial MT"/>
              </a:rPr>
              <a:t>g</a:t>
            </a:r>
            <a:r>
              <a:rPr sz="1800" spc="-5" dirty="0">
                <a:latin typeface="Arial MT"/>
                <a:cs typeface="Arial MT"/>
              </a:rPr>
              <a:t>ram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6759" y="2173223"/>
            <a:ext cx="2784475" cy="2546985"/>
            <a:chOff x="746759" y="2173223"/>
            <a:chExt cx="2784475" cy="25469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0784" y="3191255"/>
              <a:ext cx="143256" cy="1402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759" y="2990087"/>
              <a:ext cx="141732" cy="1417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1280" y="3678935"/>
              <a:ext cx="143256" cy="141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6327" y="3773423"/>
              <a:ext cx="144780" cy="1447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5327" y="2173223"/>
              <a:ext cx="144780" cy="1402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54351" y="4576572"/>
              <a:ext cx="144780" cy="14325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213607" y="2071242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1580" y="3098418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61310" y="3582670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5232" y="4481576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6304" y="2879217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0360" y="3671697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96311" y="3502152"/>
            <a:ext cx="1423670" cy="596265"/>
          </a:xfrm>
          <a:custGeom>
            <a:avLst/>
            <a:gdLst/>
            <a:ahLst/>
            <a:cxnLst/>
            <a:rect l="l" t="t" r="r" b="b"/>
            <a:pathLst>
              <a:path w="1423670" h="596264">
                <a:moveTo>
                  <a:pt x="714120" y="0"/>
                </a:moveTo>
                <a:lnTo>
                  <a:pt x="809243" y="3175"/>
                </a:lnTo>
                <a:lnTo>
                  <a:pt x="906145" y="9525"/>
                </a:lnTo>
                <a:lnTo>
                  <a:pt x="998092" y="23875"/>
                </a:lnTo>
                <a:lnTo>
                  <a:pt x="1083817" y="44450"/>
                </a:lnTo>
                <a:lnTo>
                  <a:pt x="1163192" y="68325"/>
                </a:lnTo>
                <a:lnTo>
                  <a:pt x="1234566" y="95376"/>
                </a:lnTo>
                <a:lnTo>
                  <a:pt x="1296415" y="125475"/>
                </a:lnTo>
                <a:lnTo>
                  <a:pt x="1348866" y="160528"/>
                </a:lnTo>
                <a:lnTo>
                  <a:pt x="1386966" y="198628"/>
                </a:lnTo>
                <a:lnTo>
                  <a:pt x="1413890" y="236728"/>
                </a:lnTo>
                <a:lnTo>
                  <a:pt x="1423415" y="276479"/>
                </a:lnTo>
                <a:lnTo>
                  <a:pt x="1423415" y="317754"/>
                </a:lnTo>
                <a:lnTo>
                  <a:pt x="1413890" y="359156"/>
                </a:lnTo>
                <a:lnTo>
                  <a:pt x="1386966" y="397256"/>
                </a:lnTo>
                <a:lnTo>
                  <a:pt x="1348866" y="435356"/>
                </a:lnTo>
                <a:lnTo>
                  <a:pt x="1296415" y="468756"/>
                </a:lnTo>
                <a:lnTo>
                  <a:pt x="1234566" y="500506"/>
                </a:lnTo>
                <a:lnTo>
                  <a:pt x="1163192" y="527558"/>
                </a:lnTo>
                <a:lnTo>
                  <a:pt x="1083817" y="551434"/>
                </a:lnTo>
                <a:lnTo>
                  <a:pt x="998092" y="572008"/>
                </a:lnTo>
                <a:lnTo>
                  <a:pt x="906145" y="586359"/>
                </a:lnTo>
                <a:lnTo>
                  <a:pt x="809243" y="592709"/>
                </a:lnTo>
                <a:lnTo>
                  <a:pt x="714120" y="595884"/>
                </a:lnTo>
                <a:lnTo>
                  <a:pt x="614171" y="592709"/>
                </a:lnTo>
                <a:lnTo>
                  <a:pt x="522096" y="586359"/>
                </a:lnTo>
                <a:lnTo>
                  <a:pt x="428498" y="572008"/>
                </a:lnTo>
                <a:lnTo>
                  <a:pt x="342773" y="551434"/>
                </a:lnTo>
                <a:lnTo>
                  <a:pt x="260223" y="527558"/>
                </a:lnTo>
                <a:lnTo>
                  <a:pt x="192024" y="500506"/>
                </a:lnTo>
                <a:lnTo>
                  <a:pt x="130175" y="468756"/>
                </a:lnTo>
                <a:lnTo>
                  <a:pt x="77724" y="435356"/>
                </a:lnTo>
                <a:lnTo>
                  <a:pt x="41275" y="397256"/>
                </a:lnTo>
                <a:lnTo>
                  <a:pt x="12700" y="359156"/>
                </a:lnTo>
                <a:lnTo>
                  <a:pt x="0" y="317754"/>
                </a:lnTo>
                <a:lnTo>
                  <a:pt x="0" y="276479"/>
                </a:lnTo>
                <a:lnTo>
                  <a:pt x="12700" y="236728"/>
                </a:lnTo>
                <a:lnTo>
                  <a:pt x="41275" y="198628"/>
                </a:lnTo>
                <a:lnTo>
                  <a:pt x="77724" y="160528"/>
                </a:lnTo>
                <a:lnTo>
                  <a:pt x="130175" y="125475"/>
                </a:lnTo>
                <a:lnTo>
                  <a:pt x="192024" y="95376"/>
                </a:lnTo>
                <a:lnTo>
                  <a:pt x="260223" y="68325"/>
                </a:lnTo>
                <a:lnTo>
                  <a:pt x="342773" y="44450"/>
                </a:lnTo>
                <a:lnTo>
                  <a:pt x="428498" y="23875"/>
                </a:lnTo>
                <a:lnTo>
                  <a:pt x="522096" y="9525"/>
                </a:lnTo>
                <a:lnTo>
                  <a:pt x="614171" y="3175"/>
                </a:lnTo>
                <a:lnTo>
                  <a:pt x="7141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74035" y="3163569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7304" y="2808732"/>
            <a:ext cx="1734820" cy="788035"/>
          </a:xfrm>
          <a:custGeom>
            <a:avLst/>
            <a:gdLst/>
            <a:ahLst/>
            <a:cxnLst/>
            <a:rect l="l" t="t" r="r" b="b"/>
            <a:pathLst>
              <a:path w="1734820" h="788035">
                <a:moveTo>
                  <a:pt x="867918" y="0"/>
                </a:moveTo>
                <a:lnTo>
                  <a:pt x="975868" y="4698"/>
                </a:lnTo>
                <a:lnTo>
                  <a:pt x="1085342" y="11048"/>
                </a:lnTo>
                <a:lnTo>
                  <a:pt x="1188465" y="28575"/>
                </a:lnTo>
                <a:lnTo>
                  <a:pt x="1286890" y="49148"/>
                </a:lnTo>
                <a:lnTo>
                  <a:pt x="1377314" y="76072"/>
                </a:lnTo>
                <a:lnTo>
                  <a:pt x="1463039" y="106171"/>
                </a:lnTo>
                <a:lnTo>
                  <a:pt x="1537589" y="144271"/>
                </a:lnTo>
                <a:lnTo>
                  <a:pt x="1599438" y="182371"/>
                </a:lnTo>
                <a:lnTo>
                  <a:pt x="1654937" y="226694"/>
                </a:lnTo>
                <a:lnTo>
                  <a:pt x="1693037" y="271144"/>
                </a:lnTo>
                <a:lnTo>
                  <a:pt x="1720088" y="318642"/>
                </a:lnTo>
                <a:lnTo>
                  <a:pt x="1734312" y="370966"/>
                </a:lnTo>
                <a:lnTo>
                  <a:pt x="1734312" y="418464"/>
                </a:lnTo>
                <a:lnTo>
                  <a:pt x="1720088" y="466089"/>
                </a:lnTo>
                <a:lnTo>
                  <a:pt x="1693037" y="513588"/>
                </a:lnTo>
                <a:lnTo>
                  <a:pt x="1654937" y="561213"/>
                </a:lnTo>
                <a:lnTo>
                  <a:pt x="1599438" y="607187"/>
                </a:lnTo>
                <a:lnTo>
                  <a:pt x="1537589" y="643635"/>
                </a:lnTo>
                <a:lnTo>
                  <a:pt x="1463039" y="681735"/>
                </a:lnTo>
                <a:lnTo>
                  <a:pt x="1377314" y="711834"/>
                </a:lnTo>
                <a:lnTo>
                  <a:pt x="1286890" y="740409"/>
                </a:lnTo>
                <a:lnTo>
                  <a:pt x="1188465" y="760983"/>
                </a:lnTo>
                <a:lnTo>
                  <a:pt x="1085342" y="773683"/>
                </a:lnTo>
                <a:lnTo>
                  <a:pt x="975868" y="784732"/>
                </a:lnTo>
                <a:lnTo>
                  <a:pt x="867918" y="787907"/>
                </a:lnTo>
                <a:lnTo>
                  <a:pt x="758443" y="784732"/>
                </a:lnTo>
                <a:lnTo>
                  <a:pt x="652157" y="773683"/>
                </a:lnTo>
                <a:lnTo>
                  <a:pt x="549008" y="760983"/>
                </a:lnTo>
                <a:lnTo>
                  <a:pt x="450634" y="740409"/>
                </a:lnTo>
                <a:lnTo>
                  <a:pt x="357022" y="711834"/>
                </a:lnTo>
                <a:lnTo>
                  <a:pt x="274510" y="681735"/>
                </a:lnTo>
                <a:lnTo>
                  <a:pt x="199936" y="643635"/>
                </a:lnTo>
                <a:lnTo>
                  <a:pt x="134873" y="607187"/>
                </a:lnTo>
                <a:lnTo>
                  <a:pt x="82511" y="561213"/>
                </a:lnTo>
                <a:lnTo>
                  <a:pt x="41249" y="513588"/>
                </a:lnTo>
                <a:lnTo>
                  <a:pt x="14274" y="466089"/>
                </a:lnTo>
                <a:lnTo>
                  <a:pt x="0" y="418464"/>
                </a:lnTo>
                <a:lnTo>
                  <a:pt x="0" y="370966"/>
                </a:lnTo>
                <a:lnTo>
                  <a:pt x="14274" y="318642"/>
                </a:lnTo>
                <a:lnTo>
                  <a:pt x="41249" y="271144"/>
                </a:lnTo>
                <a:lnTo>
                  <a:pt x="82511" y="226694"/>
                </a:lnTo>
                <a:lnTo>
                  <a:pt x="134873" y="182371"/>
                </a:lnTo>
                <a:lnTo>
                  <a:pt x="199936" y="144271"/>
                </a:lnTo>
                <a:lnTo>
                  <a:pt x="274510" y="106171"/>
                </a:lnTo>
                <a:lnTo>
                  <a:pt x="357022" y="76072"/>
                </a:lnTo>
                <a:lnTo>
                  <a:pt x="450634" y="49148"/>
                </a:lnTo>
                <a:lnTo>
                  <a:pt x="549008" y="28575"/>
                </a:lnTo>
                <a:lnTo>
                  <a:pt x="652157" y="11048"/>
                </a:lnTo>
                <a:lnTo>
                  <a:pt x="758443" y="4698"/>
                </a:lnTo>
                <a:lnTo>
                  <a:pt x="86791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94282" y="3557397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5008" y="2404872"/>
            <a:ext cx="3674745" cy="2083435"/>
          </a:xfrm>
          <a:custGeom>
            <a:avLst/>
            <a:gdLst/>
            <a:ahLst/>
            <a:cxnLst/>
            <a:rect l="l" t="t" r="r" b="b"/>
            <a:pathLst>
              <a:path w="3674745" h="2083435">
                <a:moveTo>
                  <a:pt x="1950720" y="15875"/>
                </a:moveTo>
                <a:lnTo>
                  <a:pt x="2104644" y="36575"/>
                </a:lnTo>
                <a:lnTo>
                  <a:pt x="2260219" y="68325"/>
                </a:lnTo>
                <a:lnTo>
                  <a:pt x="2410968" y="101600"/>
                </a:lnTo>
                <a:lnTo>
                  <a:pt x="2555367" y="142875"/>
                </a:lnTo>
                <a:lnTo>
                  <a:pt x="2695067" y="192150"/>
                </a:lnTo>
                <a:lnTo>
                  <a:pt x="2829941" y="246125"/>
                </a:lnTo>
                <a:lnTo>
                  <a:pt x="2960116" y="308101"/>
                </a:lnTo>
                <a:lnTo>
                  <a:pt x="3075940" y="373125"/>
                </a:lnTo>
                <a:lnTo>
                  <a:pt x="3187065" y="441451"/>
                </a:lnTo>
                <a:lnTo>
                  <a:pt x="3290316" y="517651"/>
                </a:lnTo>
                <a:lnTo>
                  <a:pt x="3379089" y="595502"/>
                </a:lnTo>
                <a:lnTo>
                  <a:pt x="3458464" y="674877"/>
                </a:lnTo>
                <a:lnTo>
                  <a:pt x="3526790" y="760602"/>
                </a:lnTo>
                <a:lnTo>
                  <a:pt x="3580765" y="846327"/>
                </a:lnTo>
                <a:lnTo>
                  <a:pt x="3622040" y="935227"/>
                </a:lnTo>
                <a:lnTo>
                  <a:pt x="3653790" y="1020952"/>
                </a:lnTo>
                <a:lnTo>
                  <a:pt x="3671189" y="1109979"/>
                </a:lnTo>
                <a:lnTo>
                  <a:pt x="3674364" y="1198879"/>
                </a:lnTo>
                <a:lnTo>
                  <a:pt x="3663315" y="1284604"/>
                </a:lnTo>
                <a:lnTo>
                  <a:pt x="3642614" y="1370329"/>
                </a:lnTo>
                <a:lnTo>
                  <a:pt x="3606165" y="1452879"/>
                </a:lnTo>
                <a:lnTo>
                  <a:pt x="3556889" y="1532254"/>
                </a:lnTo>
                <a:lnTo>
                  <a:pt x="3495040" y="1610105"/>
                </a:lnTo>
                <a:lnTo>
                  <a:pt x="3423539" y="1683130"/>
                </a:lnTo>
                <a:lnTo>
                  <a:pt x="3340989" y="1748282"/>
                </a:lnTo>
                <a:lnTo>
                  <a:pt x="3244215" y="1810130"/>
                </a:lnTo>
                <a:lnTo>
                  <a:pt x="3137916" y="1867408"/>
                </a:lnTo>
                <a:lnTo>
                  <a:pt x="3025140" y="1919732"/>
                </a:lnTo>
                <a:lnTo>
                  <a:pt x="2901442" y="1964182"/>
                </a:lnTo>
                <a:lnTo>
                  <a:pt x="2771267" y="2002282"/>
                </a:lnTo>
                <a:lnTo>
                  <a:pt x="2633218" y="2032508"/>
                </a:lnTo>
                <a:lnTo>
                  <a:pt x="2490343" y="2056257"/>
                </a:lnTo>
                <a:lnTo>
                  <a:pt x="2342642" y="2073783"/>
                </a:lnTo>
                <a:lnTo>
                  <a:pt x="2190369" y="2080133"/>
                </a:lnTo>
                <a:lnTo>
                  <a:pt x="2036318" y="2083308"/>
                </a:lnTo>
                <a:lnTo>
                  <a:pt x="1882394" y="2076958"/>
                </a:lnTo>
                <a:lnTo>
                  <a:pt x="1723644" y="2062607"/>
                </a:lnTo>
                <a:lnTo>
                  <a:pt x="1569720" y="2042033"/>
                </a:lnTo>
                <a:lnTo>
                  <a:pt x="1418971" y="2014982"/>
                </a:lnTo>
                <a:lnTo>
                  <a:pt x="1266571" y="1976882"/>
                </a:lnTo>
                <a:lnTo>
                  <a:pt x="1118997" y="1937258"/>
                </a:lnTo>
                <a:lnTo>
                  <a:pt x="979297" y="1887982"/>
                </a:lnTo>
                <a:lnTo>
                  <a:pt x="844423" y="1834007"/>
                </a:lnTo>
                <a:lnTo>
                  <a:pt x="717410" y="1775205"/>
                </a:lnTo>
                <a:lnTo>
                  <a:pt x="598373" y="1710182"/>
                </a:lnTo>
                <a:lnTo>
                  <a:pt x="487273" y="1638680"/>
                </a:lnTo>
                <a:lnTo>
                  <a:pt x="388861" y="1562480"/>
                </a:lnTo>
                <a:lnTo>
                  <a:pt x="295224" y="1487804"/>
                </a:lnTo>
                <a:lnTo>
                  <a:pt x="217449" y="1405254"/>
                </a:lnTo>
                <a:lnTo>
                  <a:pt x="150787" y="1319529"/>
                </a:lnTo>
                <a:lnTo>
                  <a:pt x="96824" y="1233804"/>
                </a:lnTo>
                <a:lnTo>
                  <a:pt x="52374" y="1148079"/>
                </a:lnTo>
                <a:lnTo>
                  <a:pt x="20637" y="1059179"/>
                </a:lnTo>
                <a:lnTo>
                  <a:pt x="7937" y="970152"/>
                </a:lnTo>
                <a:lnTo>
                  <a:pt x="0" y="881252"/>
                </a:lnTo>
                <a:lnTo>
                  <a:pt x="11112" y="795527"/>
                </a:lnTo>
                <a:lnTo>
                  <a:pt x="34912" y="709802"/>
                </a:lnTo>
                <a:lnTo>
                  <a:pt x="69837" y="627252"/>
                </a:lnTo>
                <a:lnTo>
                  <a:pt x="117449" y="547877"/>
                </a:lnTo>
                <a:lnTo>
                  <a:pt x="179349" y="473201"/>
                </a:lnTo>
                <a:lnTo>
                  <a:pt x="250774" y="400176"/>
                </a:lnTo>
                <a:lnTo>
                  <a:pt x="336486" y="331850"/>
                </a:lnTo>
                <a:lnTo>
                  <a:pt x="433311" y="270001"/>
                </a:lnTo>
                <a:lnTo>
                  <a:pt x="536473" y="211200"/>
                </a:lnTo>
                <a:lnTo>
                  <a:pt x="652335" y="163575"/>
                </a:lnTo>
                <a:lnTo>
                  <a:pt x="776135" y="119125"/>
                </a:lnTo>
                <a:lnTo>
                  <a:pt x="906272" y="77850"/>
                </a:lnTo>
                <a:lnTo>
                  <a:pt x="1044320" y="47625"/>
                </a:lnTo>
                <a:lnTo>
                  <a:pt x="1185672" y="27050"/>
                </a:lnTo>
                <a:lnTo>
                  <a:pt x="1333246" y="9525"/>
                </a:lnTo>
                <a:lnTo>
                  <a:pt x="1487170" y="0"/>
                </a:lnTo>
                <a:lnTo>
                  <a:pt x="1641221" y="0"/>
                </a:lnTo>
                <a:lnTo>
                  <a:pt x="1796669" y="3175"/>
                </a:lnTo>
                <a:lnTo>
                  <a:pt x="1950720" y="158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94305" y="2371089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2524" y="2270760"/>
            <a:ext cx="3796665" cy="2557780"/>
          </a:xfrm>
          <a:custGeom>
            <a:avLst/>
            <a:gdLst/>
            <a:ahLst/>
            <a:cxnLst/>
            <a:rect l="l" t="t" r="r" b="b"/>
            <a:pathLst>
              <a:path w="3796665" h="2557779">
                <a:moveTo>
                  <a:pt x="2037080" y="17399"/>
                </a:moveTo>
                <a:lnTo>
                  <a:pt x="2199005" y="38100"/>
                </a:lnTo>
                <a:lnTo>
                  <a:pt x="2356231" y="73025"/>
                </a:lnTo>
                <a:lnTo>
                  <a:pt x="2511806" y="109474"/>
                </a:lnTo>
                <a:lnTo>
                  <a:pt x="2659507" y="158750"/>
                </a:lnTo>
                <a:lnTo>
                  <a:pt x="2807081" y="215900"/>
                </a:lnTo>
                <a:lnTo>
                  <a:pt x="2943605" y="277749"/>
                </a:lnTo>
                <a:lnTo>
                  <a:pt x="3073908" y="350774"/>
                </a:lnTo>
                <a:lnTo>
                  <a:pt x="3194558" y="428625"/>
                </a:lnTo>
                <a:lnTo>
                  <a:pt x="3307206" y="511175"/>
                </a:lnTo>
                <a:lnTo>
                  <a:pt x="3410458" y="603250"/>
                </a:lnTo>
                <a:lnTo>
                  <a:pt x="3504184" y="696849"/>
                </a:lnTo>
                <a:lnTo>
                  <a:pt x="3583559" y="795274"/>
                </a:lnTo>
                <a:lnTo>
                  <a:pt x="3651758" y="898398"/>
                </a:lnTo>
                <a:lnTo>
                  <a:pt x="3705733" y="1001649"/>
                </a:lnTo>
                <a:lnTo>
                  <a:pt x="3747008" y="1107948"/>
                </a:lnTo>
                <a:lnTo>
                  <a:pt x="3778758" y="1217549"/>
                </a:lnTo>
                <a:lnTo>
                  <a:pt x="3791458" y="1327023"/>
                </a:lnTo>
                <a:lnTo>
                  <a:pt x="3796284" y="1433448"/>
                </a:lnTo>
                <a:lnTo>
                  <a:pt x="3781933" y="1539747"/>
                </a:lnTo>
                <a:lnTo>
                  <a:pt x="3758184" y="1646173"/>
                </a:lnTo>
                <a:lnTo>
                  <a:pt x="3720084" y="1749297"/>
                </a:lnTo>
                <a:lnTo>
                  <a:pt x="3669284" y="1847722"/>
                </a:lnTo>
                <a:lnTo>
                  <a:pt x="3604133" y="1944496"/>
                </a:lnTo>
                <a:lnTo>
                  <a:pt x="3524758" y="2033396"/>
                </a:lnTo>
                <a:lnTo>
                  <a:pt x="3439033" y="2119122"/>
                </a:lnTo>
                <a:lnTo>
                  <a:pt x="3335781" y="2196972"/>
                </a:lnTo>
                <a:lnTo>
                  <a:pt x="3226308" y="2269997"/>
                </a:lnTo>
                <a:lnTo>
                  <a:pt x="3108833" y="2335022"/>
                </a:lnTo>
                <a:lnTo>
                  <a:pt x="2978658" y="2393822"/>
                </a:lnTo>
                <a:lnTo>
                  <a:pt x="2840482" y="2441447"/>
                </a:lnTo>
                <a:lnTo>
                  <a:pt x="2700782" y="2482722"/>
                </a:lnTo>
                <a:lnTo>
                  <a:pt x="2553081" y="2515997"/>
                </a:lnTo>
                <a:lnTo>
                  <a:pt x="2397506" y="2536697"/>
                </a:lnTo>
                <a:lnTo>
                  <a:pt x="2240280" y="2554097"/>
                </a:lnTo>
                <a:lnTo>
                  <a:pt x="2081530" y="2557272"/>
                </a:lnTo>
                <a:lnTo>
                  <a:pt x="1921128" y="2554097"/>
                </a:lnTo>
                <a:lnTo>
                  <a:pt x="1759203" y="2539872"/>
                </a:lnTo>
                <a:lnTo>
                  <a:pt x="1597278" y="2519172"/>
                </a:lnTo>
                <a:lnTo>
                  <a:pt x="1440052" y="2489072"/>
                </a:lnTo>
                <a:lnTo>
                  <a:pt x="1284477" y="2447797"/>
                </a:lnTo>
                <a:lnTo>
                  <a:pt x="1136777" y="2400172"/>
                </a:lnTo>
                <a:lnTo>
                  <a:pt x="993901" y="2341372"/>
                </a:lnTo>
                <a:lnTo>
                  <a:pt x="852614" y="2279522"/>
                </a:lnTo>
                <a:lnTo>
                  <a:pt x="722426" y="2208022"/>
                </a:lnTo>
                <a:lnTo>
                  <a:pt x="601751" y="2128647"/>
                </a:lnTo>
                <a:lnTo>
                  <a:pt x="489026" y="2046096"/>
                </a:lnTo>
                <a:lnTo>
                  <a:pt x="385826" y="1957196"/>
                </a:lnTo>
                <a:lnTo>
                  <a:pt x="292138" y="1861946"/>
                </a:lnTo>
                <a:lnTo>
                  <a:pt x="212763" y="1761997"/>
                </a:lnTo>
                <a:lnTo>
                  <a:pt x="144487" y="1658873"/>
                </a:lnTo>
                <a:lnTo>
                  <a:pt x="90500" y="1557273"/>
                </a:lnTo>
                <a:lnTo>
                  <a:pt x="49225" y="1450847"/>
                </a:lnTo>
                <a:lnTo>
                  <a:pt x="17462" y="1341373"/>
                </a:lnTo>
                <a:lnTo>
                  <a:pt x="4762" y="1231773"/>
                </a:lnTo>
                <a:lnTo>
                  <a:pt x="0" y="1125474"/>
                </a:lnTo>
                <a:lnTo>
                  <a:pt x="14287" y="1019048"/>
                </a:lnTo>
                <a:lnTo>
                  <a:pt x="38099" y="912749"/>
                </a:lnTo>
                <a:lnTo>
                  <a:pt x="76212" y="809625"/>
                </a:lnTo>
                <a:lnTo>
                  <a:pt x="131787" y="709549"/>
                </a:lnTo>
                <a:lnTo>
                  <a:pt x="192112" y="614299"/>
                </a:lnTo>
                <a:lnTo>
                  <a:pt x="271500" y="525399"/>
                </a:lnTo>
                <a:lnTo>
                  <a:pt x="360413" y="439674"/>
                </a:lnTo>
                <a:lnTo>
                  <a:pt x="460438" y="360299"/>
                </a:lnTo>
                <a:lnTo>
                  <a:pt x="570001" y="288925"/>
                </a:lnTo>
                <a:lnTo>
                  <a:pt x="690664" y="223774"/>
                </a:lnTo>
                <a:lnTo>
                  <a:pt x="817689" y="165100"/>
                </a:lnTo>
                <a:lnTo>
                  <a:pt x="955801" y="117475"/>
                </a:lnTo>
                <a:lnTo>
                  <a:pt x="1095502" y="76200"/>
                </a:lnTo>
                <a:lnTo>
                  <a:pt x="1247902" y="44450"/>
                </a:lnTo>
                <a:lnTo>
                  <a:pt x="1398777" y="20574"/>
                </a:lnTo>
                <a:lnTo>
                  <a:pt x="1556003" y="4699"/>
                </a:lnTo>
                <a:lnTo>
                  <a:pt x="1717928" y="0"/>
                </a:lnTo>
                <a:lnTo>
                  <a:pt x="1875155" y="4699"/>
                </a:lnTo>
                <a:lnTo>
                  <a:pt x="2037080" y="173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954529" y="4784852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81883" y="1847214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7847" y="1888235"/>
            <a:ext cx="4003675" cy="3510279"/>
          </a:xfrm>
          <a:custGeom>
            <a:avLst/>
            <a:gdLst/>
            <a:ahLst/>
            <a:cxnLst/>
            <a:rect l="l" t="t" r="r" b="b"/>
            <a:pathLst>
              <a:path w="4003675" h="3510279">
                <a:moveTo>
                  <a:pt x="1998599" y="0"/>
                </a:moveTo>
                <a:lnTo>
                  <a:pt x="2163699" y="6350"/>
                </a:lnTo>
                <a:lnTo>
                  <a:pt x="2327147" y="23749"/>
                </a:lnTo>
                <a:lnTo>
                  <a:pt x="2489072" y="53975"/>
                </a:lnTo>
                <a:lnTo>
                  <a:pt x="2647822" y="95250"/>
                </a:lnTo>
                <a:lnTo>
                  <a:pt x="2801874" y="146050"/>
                </a:lnTo>
                <a:lnTo>
                  <a:pt x="2949448" y="207899"/>
                </a:lnTo>
                <a:lnTo>
                  <a:pt x="3093974" y="284099"/>
                </a:lnTo>
                <a:lnTo>
                  <a:pt x="3227324" y="369824"/>
                </a:lnTo>
                <a:lnTo>
                  <a:pt x="3354324" y="461899"/>
                </a:lnTo>
                <a:lnTo>
                  <a:pt x="3471799" y="565150"/>
                </a:lnTo>
                <a:lnTo>
                  <a:pt x="3578098" y="674624"/>
                </a:lnTo>
                <a:lnTo>
                  <a:pt x="3673348" y="790575"/>
                </a:lnTo>
                <a:lnTo>
                  <a:pt x="3759073" y="917575"/>
                </a:lnTo>
                <a:lnTo>
                  <a:pt x="3832098" y="1047750"/>
                </a:lnTo>
                <a:lnTo>
                  <a:pt x="3894074" y="1180973"/>
                </a:lnTo>
                <a:lnTo>
                  <a:pt x="3941699" y="1319149"/>
                </a:lnTo>
                <a:lnTo>
                  <a:pt x="3976624" y="1463548"/>
                </a:lnTo>
                <a:lnTo>
                  <a:pt x="3997198" y="1606423"/>
                </a:lnTo>
                <a:lnTo>
                  <a:pt x="4003548" y="1750949"/>
                </a:lnTo>
                <a:lnTo>
                  <a:pt x="3997198" y="1895347"/>
                </a:lnTo>
                <a:lnTo>
                  <a:pt x="3976624" y="2038222"/>
                </a:lnTo>
                <a:lnTo>
                  <a:pt x="3941699" y="2182749"/>
                </a:lnTo>
                <a:lnTo>
                  <a:pt x="3894074" y="2319274"/>
                </a:lnTo>
                <a:lnTo>
                  <a:pt x="3835273" y="2457322"/>
                </a:lnTo>
                <a:lnTo>
                  <a:pt x="3763899" y="2587497"/>
                </a:lnTo>
                <a:lnTo>
                  <a:pt x="3678174" y="2709672"/>
                </a:lnTo>
                <a:lnTo>
                  <a:pt x="3581273" y="2830322"/>
                </a:lnTo>
                <a:lnTo>
                  <a:pt x="3474974" y="2939922"/>
                </a:lnTo>
                <a:lnTo>
                  <a:pt x="3357499" y="3043047"/>
                </a:lnTo>
                <a:lnTo>
                  <a:pt x="3233674" y="3135122"/>
                </a:lnTo>
                <a:lnTo>
                  <a:pt x="3097149" y="3220847"/>
                </a:lnTo>
                <a:lnTo>
                  <a:pt x="2955798" y="3297047"/>
                </a:lnTo>
                <a:lnTo>
                  <a:pt x="2808224" y="3362198"/>
                </a:lnTo>
                <a:lnTo>
                  <a:pt x="2654172" y="3412998"/>
                </a:lnTo>
                <a:lnTo>
                  <a:pt x="2495422" y="3454273"/>
                </a:lnTo>
                <a:lnTo>
                  <a:pt x="2335149" y="3484372"/>
                </a:lnTo>
                <a:lnTo>
                  <a:pt x="2170049" y="3501898"/>
                </a:lnTo>
                <a:lnTo>
                  <a:pt x="2004949" y="3509772"/>
                </a:lnTo>
                <a:lnTo>
                  <a:pt x="1839849" y="3501898"/>
                </a:lnTo>
                <a:lnTo>
                  <a:pt x="1674749" y="3484372"/>
                </a:lnTo>
                <a:lnTo>
                  <a:pt x="1514475" y="3457448"/>
                </a:lnTo>
                <a:lnTo>
                  <a:pt x="1352550" y="3416173"/>
                </a:lnTo>
                <a:lnTo>
                  <a:pt x="1198499" y="3362198"/>
                </a:lnTo>
                <a:lnTo>
                  <a:pt x="1050925" y="3300222"/>
                </a:lnTo>
                <a:lnTo>
                  <a:pt x="909612" y="3224022"/>
                </a:lnTo>
                <a:lnTo>
                  <a:pt x="771499" y="3143122"/>
                </a:lnTo>
                <a:lnTo>
                  <a:pt x="649262" y="3046222"/>
                </a:lnTo>
                <a:lnTo>
                  <a:pt x="528624" y="2946272"/>
                </a:lnTo>
                <a:lnTo>
                  <a:pt x="422262" y="2833497"/>
                </a:lnTo>
                <a:lnTo>
                  <a:pt x="325424" y="2717672"/>
                </a:lnTo>
                <a:lnTo>
                  <a:pt x="239699" y="2593847"/>
                </a:lnTo>
                <a:lnTo>
                  <a:pt x="168275" y="2463672"/>
                </a:lnTo>
                <a:lnTo>
                  <a:pt x="109537" y="2327147"/>
                </a:lnTo>
                <a:lnTo>
                  <a:pt x="61912" y="2189099"/>
                </a:lnTo>
                <a:lnTo>
                  <a:pt x="26987" y="2046224"/>
                </a:lnTo>
                <a:lnTo>
                  <a:pt x="6350" y="1901697"/>
                </a:lnTo>
                <a:lnTo>
                  <a:pt x="0" y="1757299"/>
                </a:lnTo>
                <a:lnTo>
                  <a:pt x="6350" y="1614424"/>
                </a:lnTo>
                <a:lnTo>
                  <a:pt x="26987" y="1469898"/>
                </a:lnTo>
                <a:lnTo>
                  <a:pt x="58737" y="1325499"/>
                </a:lnTo>
                <a:lnTo>
                  <a:pt x="106362" y="1188974"/>
                </a:lnTo>
                <a:lnTo>
                  <a:pt x="168275" y="1050925"/>
                </a:lnTo>
                <a:lnTo>
                  <a:pt x="239699" y="920750"/>
                </a:lnTo>
                <a:lnTo>
                  <a:pt x="322249" y="798449"/>
                </a:lnTo>
                <a:lnTo>
                  <a:pt x="419087" y="680974"/>
                </a:lnTo>
                <a:lnTo>
                  <a:pt x="525449" y="568325"/>
                </a:lnTo>
                <a:lnTo>
                  <a:pt x="641324" y="465074"/>
                </a:lnTo>
                <a:lnTo>
                  <a:pt x="768324" y="372999"/>
                </a:lnTo>
                <a:lnTo>
                  <a:pt x="903262" y="287274"/>
                </a:lnTo>
                <a:lnTo>
                  <a:pt x="1047750" y="211074"/>
                </a:lnTo>
                <a:lnTo>
                  <a:pt x="1195324" y="150749"/>
                </a:lnTo>
                <a:lnTo>
                  <a:pt x="1349375" y="95250"/>
                </a:lnTo>
                <a:lnTo>
                  <a:pt x="1506474" y="53975"/>
                </a:lnTo>
                <a:lnTo>
                  <a:pt x="1668399" y="23749"/>
                </a:lnTo>
                <a:lnTo>
                  <a:pt x="1833499" y="6350"/>
                </a:lnTo>
                <a:lnTo>
                  <a:pt x="19985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5443503" y="4170530"/>
            <a:ext cx="3416300" cy="2242820"/>
            <a:chOff x="5443503" y="4170530"/>
            <a:chExt cx="3416300" cy="2242820"/>
          </a:xfrm>
        </p:grpSpPr>
        <p:sp>
          <p:nvSpPr>
            <p:cNvPr id="29" name="object 29"/>
            <p:cNvSpPr/>
            <p:nvPr/>
          </p:nvSpPr>
          <p:spPr>
            <a:xfrm>
              <a:off x="5444138" y="6407331"/>
              <a:ext cx="3404235" cy="0"/>
            </a:xfrm>
            <a:custGeom>
              <a:avLst/>
              <a:gdLst/>
              <a:ahLst/>
              <a:cxnLst/>
              <a:rect l="l" t="t" r="r" b="b"/>
              <a:pathLst>
                <a:path w="3404234">
                  <a:moveTo>
                    <a:pt x="0" y="0"/>
                  </a:moveTo>
                  <a:lnTo>
                    <a:pt x="34040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50934" y="6410069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5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44138" y="4171165"/>
              <a:ext cx="0" cy="2236470"/>
            </a:xfrm>
            <a:custGeom>
              <a:avLst/>
              <a:gdLst/>
              <a:ahLst/>
              <a:cxnLst/>
              <a:rect l="l" t="t" r="r" b="b"/>
              <a:pathLst>
                <a:path h="2236470">
                  <a:moveTo>
                    <a:pt x="0" y="22361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46877" y="4173954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89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27693" y="6373426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30483" y="6376164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681093" y="6406006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94405" y="6372791"/>
            <a:ext cx="12065" cy="35560"/>
            <a:chOff x="6294405" y="6372791"/>
            <a:chExt cx="12065" cy="35560"/>
          </a:xfrm>
        </p:grpSpPr>
        <p:sp>
          <p:nvSpPr>
            <p:cNvPr id="37" name="object 37"/>
            <p:cNvSpPr/>
            <p:nvPr/>
          </p:nvSpPr>
          <p:spPr>
            <a:xfrm>
              <a:off x="6295040" y="6373426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97830" y="6376164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248440" y="6406006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861752" y="6372791"/>
            <a:ext cx="12065" cy="35560"/>
            <a:chOff x="6861752" y="6372791"/>
            <a:chExt cx="12065" cy="35560"/>
          </a:xfrm>
        </p:grpSpPr>
        <p:sp>
          <p:nvSpPr>
            <p:cNvPr id="41" name="object 41"/>
            <p:cNvSpPr/>
            <p:nvPr/>
          </p:nvSpPr>
          <p:spPr>
            <a:xfrm>
              <a:off x="6862387" y="6373426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65092" y="637616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815787" y="6406006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429100" y="6372791"/>
            <a:ext cx="12065" cy="35560"/>
            <a:chOff x="7429100" y="6372791"/>
            <a:chExt cx="12065" cy="35560"/>
          </a:xfrm>
        </p:grpSpPr>
        <p:sp>
          <p:nvSpPr>
            <p:cNvPr id="45" name="object 45"/>
            <p:cNvSpPr/>
            <p:nvPr/>
          </p:nvSpPr>
          <p:spPr>
            <a:xfrm>
              <a:off x="7429735" y="6373426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32440" y="637616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383133" y="6406006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996446" y="6372791"/>
            <a:ext cx="12065" cy="35560"/>
            <a:chOff x="7996446" y="6372791"/>
            <a:chExt cx="12065" cy="35560"/>
          </a:xfrm>
        </p:grpSpPr>
        <p:sp>
          <p:nvSpPr>
            <p:cNvPr id="49" name="object 49"/>
            <p:cNvSpPr/>
            <p:nvPr/>
          </p:nvSpPr>
          <p:spPr>
            <a:xfrm>
              <a:off x="7997081" y="6373426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99787" y="637616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950481" y="6406006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563793" y="6372791"/>
            <a:ext cx="12065" cy="35560"/>
            <a:chOff x="8563793" y="6372791"/>
            <a:chExt cx="12065" cy="35560"/>
          </a:xfrm>
        </p:grpSpPr>
        <p:sp>
          <p:nvSpPr>
            <p:cNvPr id="53" name="object 53"/>
            <p:cNvSpPr/>
            <p:nvPr/>
          </p:nvSpPr>
          <p:spPr>
            <a:xfrm>
              <a:off x="8564428" y="6373426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67133" y="637616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517828" y="6406006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444138" y="4272745"/>
            <a:ext cx="3121025" cy="2140585"/>
            <a:chOff x="5444138" y="4272745"/>
            <a:chExt cx="3121025" cy="2140585"/>
          </a:xfrm>
        </p:grpSpPr>
        <p:sp>
          <p:nvSpPr>
            <p:cNvPr id="57" name="object 57"/>
            <p:cNvSpPr/>
            <p:nvPr/>
          </p:nvSpPr>
          <p:spPr>
            <a:xfrm>
              <a:off x="5444138" y="6407331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81006" y="6410069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44138" y="5925061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81006" y="5927799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44138" y="5442612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1006" y="5445316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44138" y="4965809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81006" y="4968513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44138" y="4483343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481006" y="4486048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727693" y="4273337"/>
              <a:ext cx="2837180" cy="2134235"/>
            </a:xfrm>
            <a:custGeom>
              <a:avLst/>
              <a:gdLst/>
              <a:ahLst/>
              <a:cxnLst/>
              <a:rect l="l" t="t" r="r" b="b"/>
              <a:pathLst>
                <a:path w="2837179" h="2134235">
                  <a:moveTo>
                    <a:pt x="0" y="2133994"/>
                  </a:moveTo>
                  <a:lnTo>
                    <a:pt x="0" y="1072765"/>
                  </a:lnTo>
                  <a:lnTo>
                    <a:pt x="567347" y="1072765"/>
                  </a:lnTo>
                  <a:lnTo>
                    <a:pt x="567347" y="2133994"/>
                  </a:lnTo>
                </a:path>
                <a:path w="2837179" h="2134235">
                  <a:moveTo>
                    <a:pt x="1134694" y="2133994"/>
                  </a:moveTo>
                  <a:lnTo>
                    <a:pt x="1134693" y="800306"/>
                  </a:lnTo>
                  <a:lnTo>
                    <a:pt x="1702040" y="800306"/>
                  </a:lnTo>
                  <a:lnTo>
                    <a:pt x="1702041" y="2133994"/>
                  </a:lnTo>
                </a:path>
                <a:path w="2837179" h="2134235">
                  <a:moveTo>
                    <a:pt x="1418494" y="800306"/>
                  </a:moveTo>
                  <a:lnTo>
                    <a:pt x="1418494" y="709542"/>
                  </a:lnTo>
                  <a:lnTo>
                    <a:pt x="283800" y="709542"/>
                  </a:lnTo>
                  <a:lnTo>
                    <a:pt x="283800" y="1072765"/>
                  </a:lnTo>
                </a:path>
                <a:path w="2837179" h="2134235">
                  <a:moveTo>
                    <a:pt x="851147" y="709542"/>
                  </a:moveTo>
                  <a:lnTo>
                    <a:pt x="851147" y="681062"/>
                  </a:lnTo>
                  <a:lnTo>
                    <a:pt x="2269387" y="681062"/>
                  </a:lnTo>
                  <a:lnTo>
                    <a:pt x="2269388" y="2133994"/>
                  </a:lnTo>
                </a:path>
                <a:path w="2837179" h="2134235">
                  <a:moveTo>
                    <a:pt x="2836735" y="2133994"/>
                  </a:moveTo>
                  <a:lnTo>
                    <a:pt x="2836734" y="0"/>
                  </a:lnTo>
                  <a:lnTo>
                    <a:pt x="1560267" y="0"/>
                  </a:lnTo>
                  <a:lnTo>
                    <a:pt x="1560267" y="681062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329263" y="6309555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147663" y="5344557"/>
            <a:ext cx="280035" cy="664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1000" spc="5" dirty="0">
                <a:latin typeface="Arial MT"/>
                <a:cs typeface="Arial MT"/>
              </a:rPr>
              <a:t>0.1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000" spc="20" dirty="0">
                <a:latin typeface="Arial MT"/>
                <a:cs typeface="Arial MT"/>
              </a:rPr>
              <a:t>0</a:t>
            </a:r>
            <a:r>
              <a:rPr sz="1000" spc="-15" dirty="0">
                <a:latin typeface="Arial MT"/>
                <a:cs typeface="Arial MT"/>
              </a:rPr>
              <a:t>.</a:t>
            </a:r>
            <a:r>
              <a:rPr sz="1000" spc="20" dirty="0">
                <a:latin typeface="Arial MT"/>
                <a:cs typeface="Arial MT"/>
              </a:rPr>
              <a:t>0</a:t>
            </a:r>
            <a:r>
              <a:rPr sz="1000" spc="15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147663" y="4868007"/>
            <a:ext cx="28003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20" dirty="0">
                <a:latin typeface="Arial MT"/>
                <a:cs typeface="Arial MT"/>
              </a:rPr>
              <a:t>0</a:t>
            </a:r>
            <a:r>
              <a:rPr sz="1000" spc="-15" dirty="0">
                <a:latin typeface="Arial MT"/>
                <a:cs typeface="Arial MT"/>
              </a:rPr>
              <a:t>.</a:t>
            </a:r>
            <a:r>
              <a:rPr sz="1000" spc="20" dirty="0">
                <a:latin typeface="Arial MT"/>
                <a:cs typeface="Arial MT"/>
              </a:rPr>
              <a:t>1</a:t>
            </a:r>
            <a:r>
              <a:rPr sz="1000" spc="15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21610" y="4385542"/>
            <a:ext cx="20637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20" dirty="0">
                <a:latin typeface="Arial MT"/>
                <a:cs typeface="Arial MT"/>
              </a:rPr>
              <a:t>0</a:t>
            </a:r>
            <a:r>
              <a:rPr sz="1000" spc="-15" dirty="0">
                <a:latin typeface="Arial MT"/>
                <a:cs typeface="Arial MT"/>
              </a:rPr>
              <a:t>.</a:t>
            </a:r>
            <a:r>
              <a:rPr sz="1000" spc="15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5403850" y="1365250"/>
          <a:ext cx="3217542" cy="2346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"/>
                <a:gridCol w="470534"/>
                <a:gridCol w="470534"/>
                <a:gridCol w="470534"/>
                <a:gridCol w="470535"/>
                <a:gridCol w="470535"/>
                <a:gridCol w="470535"/>
              </a:tblGrid>
              <a:tr h="335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5" dirty="0">
                          <a:latin typeface="Arial MT"/>
                          <a:cs typeface="Arial MT"/>
                        </a:rPr>
                        <a:t>.11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.37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.20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.15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.29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.22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5" dirty="0">
                          <a:latin typeface="Arial MT"/>
                          <a:cs typeface="Arial MT"/>
                        </a:rPr>
                        <a:t>.11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735837"/>
            <a:ext cx="3407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05" dirty="0"/>
              <a:t>reng</a:t>
            </a:r>
            <a:r>
              <a:rPr spc="-100" dirty="0"/>
              <a:t>t</a:t>
            </a:r>
            <a:r>
              <a:rPr spc="-5" dirty="0"/>
              <a:t>h</a:t>
            </a:r>
            <a:r>
              <a:rPr spc="-215" dirty="0"/>
              <a:t> </a:t>
            </a:r>
            <a:r>
              <a:rPr spc="-105" dirty="0"/>
              <a:t>o</a:t>
            </a:r>
            <a:r>
              <a:rPr spc="-5" dirty="0"/>
              <a:t>f</a:t>
            </a:r>
            <a:r>
              <a:rPr spc="-200" dirty="0"/>
              <a:t> </a:t>
            </a:r>
            <a:r>
              <a:rPr spc="-105" dirty="0"/>
              <a:t>M</a:t>
            </a:r>
            <a:r>
              <a:rPr spc="-100" dirty="0"/>
              <a:t>I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4295394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Original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9828" y="4295394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 MT"/>
                <a:cs typeface="Arial MT"/>
              </a:rPr>
              <a:t>Two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5997" y="2309661"/>
            <a:ext cx="3820335" cy="13678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370" y="2309183"/>
            <a:ext cx="3815754" cy="136590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8340" y="5605373"/>
            <a:ext cx="3471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indent="-144145">
              <a:lnSpc>
                <a:spcPct val="100000"/>
              </a:lnSpc>
              <a:spcBef>
                <a:spcPts val="100"/>
              </a:spcBef>
              <a:buChar char="•"/>
              <a:tabLst>
                <a:tab pos="156845" algn="l"/>
              </a:tabLst>
            </a:pPr>
            <a:r>
              <a:rPr sz="1800" spc="-5" dirty="0">
                <a:latin typeface="Arial MT"/>
                <a:cs typeface="Arial MT"/>
              </a:rPr>
              <a:t>Can </a:t>
            </a:r>
            <a:r>
              <a:rPr sz="1800" spc="-10" dirty="0">
                <a:latin typeface="Arial MT"/>
                <a:cs typeface="Arial MT"/>
              </a:rPr>
              <a:t>handle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non-elliptical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shapes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603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Wha</a:t>
            </a:r>
            <a:r>
              <a:rPr spc="-5" dirty="0"/>
              <a:t>t</a:t>
            </a:r>
            <a:r>
              <a:rPr spc="-200" dirty="0"/>
              <a:t> </a:t>
            </a:r>
            <a:r>
              <a:rPr spc="-105" dirty="0"/>
              <a:t>i</a:t>
            </a:r>
            <a:r>
              <a:rPr spc="-5" dirty="0"/>
              <a:t>s</a:t>
            </a:r>
            <a:r>
              <a:rPr spc="-200" dirty="0"/>
              <a:t> </a:t>
            </a:r>
            <a:r>
              <a:rPr spc="-5" dirty="0"/>
              <a:t>a</a:t>
            </a:r>
            <a:r>
              <a:rPr spc="-200" dirty="0"/>
              <a:t> </a:t>
            </a:r>
            <a:r>
              <a:rPr spc="-105" dirty="0">
                <a:solidFill>
                  <a:srgbClr val="E36C09"/>
                </a:solidFill>
              </a:rPr>
              <a:t>Clu</a:t>
            </a:r>
            <a:r>
              <a:rPr spc="-100" dirty="0">
                <a:solidFill>
                  <a:srgbClr val="E36C09"/>
                </a:solidFill>
              </a:rPr>
              <a:t>st</a:t>
            </a:r>
            <a:r>
              <a:rPr spc="-105" dirty="0">
                <a:solidFill>
                  <a:srgbClr val="E36C09"/>
                </a:solidFill>
              </a:rPr>
              <a:t>ering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7944" y="1550034"/>
            <a:ext cx="79406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Clr>
                <a:srgbClr val="F79546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latin typeface="Arial MT"/>
                <a:cs typeface="Arial MT"/>
              </a:rPr>
              <a:t>In </a:t>
            </a:r>
            <a:r>
              <a:rPr sz="2400" spc="-5" dirty="0">
                <a:latin typeface="Arial MT"/>
                <a:cs typeface="Arial MT"/>
              </a:rPr>
              <a:t>general a </a:t>
            </a:r>
            <a:r>
              <a:rPr sz="2400" spc="-5" dirty="0">
                <a:solidFill>
                  <a:srgbClr val="E36C09"/>
                </a:solidFill>
                <a:latin typeface="Arial MT"/>
                <a:cs typeface="Arial MT"/>
              </a:rPr>
              <a:t>grouping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objects such </a:t>
            </a:r>
            <a:r>
              <a:rPr sz="2400" dirty="0">
                <a:latin typeface="Arial MT"/>
                <a:cs typeface="Arial MT"/>
              </a:rPr>
              <a:t>that the </a:t>
            </a:r>
            <a:r>
              <a:rPr sz="2400" spc="-5" dirty="0">
                <a:latin typeface="Arial MT"/>
                <a:cs typeface="Arial MT"/>
              </a:rPr>
              <a:t>objects in 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 MT"/>
                <a:cs typeface="Arial MT"/>
              </a:rPr>
              <a:t>group </a:t>
            </a:r>
            <a:r>
              <a:rPr sz="2400" spc="-5" dirty="0">
                <a:latin typeface="Arial MT"/>
                <a:cs typeface="Arial MT"/>
              </a:rPr>
              <a:t>(</a:t>
            </a:r>
            <a:r>
              <a:rPr sz="2400" spc="-5" dirty="0">
                <a:solidFill>
                  <a:srgbClr val="006FC0"/>
                </a:solidFill>
                <a:latin typeface="Arial MT"/>
                <a:cs typeface="Arial MT"/>
              </a:rPr>
              <a:t>cluster</a:t>
            </a:r>
            <a:r>
              <a:rPr sz="2400" spc="-5" dirty="0">
                <a:latin typeface="Arial MT"/>
                <a:cs typeface="Arial MT"/>
              </a:rPr>
              <a:t>) are similar (or related)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one another and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different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(or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unrelated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to)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objects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other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groups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72028" y="3035744"/>
            <a:ext cx="5047615" cy="3598545"/>
            <a:chOff x="3272028" y="3035744"/>
            <a:chExt cx="5047615" cy="3598545"/>
          </a:xfrm>
        </p:grpSpPr>
        <p:sp>
          <p:nvSpPr>
            <p:cNvPr id="5" name="object 5"/>
            <p:cNvSpPr/>
            <p:nvPr/>
          </p:nvSpPr>
          <p:spPr>
            <a:xfrm>
              <a:off x="3381756" y="3951732"/>
              <a:ext cx="2943225" cy="2677795"/>
            </a:xfrm>
            <a:custGeom>
              <a:avLst/>
              <a:gdLst/>
              <a:ahLst/>
              <a:cxnLst/>
              <a:rect l="l" t="t" r="r" b="b"/>
              <a:pathLst>
                <a:path w="2943225" h="2677795">
                  <a:moveTo>
                    <a:pt x="809244" y="0"/>
                  </a:moveTo>
                  <a:lnTo>
                    <a:pt x="809244" y="1828800"/>
                  </a:lnTo>
                </a:path>
                <a:path w="2943225" h="2677795">
                  <a:moveTo>
                    <a:pt x="809244" y="1828800"/>
                  </a:moveTo>
                  <a:lnTo>
                    <a:pt x="2942844" y="1828800"/>
                  </a:lnTo>
                </a:path>
                <a:path w="2943225" h="2677795">
                  <a:moveTo>
                    <a:pt x="809244" y="1828800"/>
                  </a:moveTo>
                  <a:lnTo>
                    <a:pt x="0" y="267766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29200" y="4485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9200" y="4485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7800" y="4485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57800" y="4485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7028" y="4251960"/>
              <a:ext cx="161544" cy="1615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7028" y="4709160"/>
              <a:ext cx="161544" cy="1615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62600" y="4485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62600" y="4485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10200" y="43327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0200" y="43327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2228" y="4251960"/>
              <a:ext cx="161544" cy="1615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410200" y="46375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10200" y="46375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6800" y="46375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76800" y="46375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028" y="5090160"/>
              <a:ext cx="161544" cy="1615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0628" y="5166360"/>
              <a:ext cx="161544" cy="1615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0628" y="5394960"/>
              <a:ext cx="161544" cy="1615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9228" y="5166360"/>
              <a:ext cx="161544" cy="1615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6828" y="4937760"/>
              <a:ext cx="161544" cy="1615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9228" y="5394960"/>
              <a:ext cx="161544" cy="1615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028" y="5318760"/>
              <a:ext cx="161544" cy="1615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410200" y="55519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10200" y="55519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67400" y="5628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67400" y="5628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38800" y="57805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38800" y="57805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5628" y="5928360"/>
              <a:ext cx="161544" cy="16154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715000" y="59329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15000" y="59329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10200" y="57043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10200" y="57043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07772"/>
                  </a:move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15000" y="54757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15000" y="54757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46243" y="4877561"/>
              <a:ext cx="253365" cy="685800"/>
            </a:xfrm>
            <a:custGeom>
              <a:avLst/>
              <a:gdLst/>
              <a:ahLst/>
              <a:cxnLst/>
              <a:rect l="l" t="t" r="r" b="b"/>
              <a:pathLst>
                <a:path w="253364" h="685800">
                  <a:moveTo>
                    <a:pt x="204072" y="616152"/>
                  </a:moveTo>
                  <a:lnTo>
                    <a:pt x="179451" y="624332"/>
                  </a:lnTo>
                  <a:lnTo>
                    <a:pt x="240919" y="685800"/>
                  </a:lnTo>
                  <a:lnTo>
                    <a:pt x="249143" y="628396"/>
                  </a:lnTo>
                  <a:lnTo>
                    <a:pt x="208153" y="628396"/>
                  </a:lnTo>
                  <a:lnTo>
                    <a:pt x="204072" y="616152"/>
                  </a:lnTo>
                  <a:close/>
                </a:path>
                <a:path w="253364" h="685800">
                  <a:moveTo>
                    <a:pt x="228579" y="608012"/>
                  </a:moveTo>
                  <a:lnTo>
                    <a:pt x="204072" y="616152"/>
                  </a:lnTo>
                  <a:lnTo>
                    <a:pt x="208153" y="628396"/>
                  </a:lnTo>
                  <a:lnTo>
                    <a:pt x="232664" y="620268"/>
                  </a:lnTo>
                  <a:lnTo>
                    <a:pt x="228579" y="608012"/>
                  </a:lnTo>
                  <a:close/>
                </a:path>
                <a:path w="253364" h="685800">
                  <a:moveTo>
                    <a:pt x="253237" y="599821"/>
                  </a:moveTo>
                  <a:lnTo>
                    <a:pt x="228579" y="608012"/>
                  </a:lnTo>
                  <a:lnTo>
                    <a:pt x="232664" y="620268"/>
                  </a:lnTo>
                  <a:lnTo>
                    <a:pt x="208153" y="628396"/>
                  </a:lnTo>
                  <a:lnTo>
                    <a:pt x="249143" y="628396"/>
                  </a:lnTo>
                  <a:lnTo>
                    <a:pt x="253237" y="599821"/>
                  </a:lnTo>
                  <a:close/>
                </a:path>
                <a:path w="253364" h="685800">
                  <a:moveTo>
                    <a:pt x="49165" y="69647"/>
                  </a:moveTo>
                  <a:lnTo>
                    <a:pt x="24658" y="77787"/>
                  </a:lnTo>
                  <a:lnTo>
                    <a:pt x="204072" y="616152"/>
                  </a:lnTo>
                  <a:lnTo>
                    <a:pt x="228579" y="608012"/>
                  </a:lnTo>
                  <a:lnTo>
                    <a:pt x="49165" y="69647"/>
                  </a:lnTo>
                  <a:close/>
                </a:path>
                <a:path w="253364" h="685800">
                  <a:moveTo>
                    <a:pt x="12319" y="0"/>
                  </a:moveTo>
                  <a:lnTo>
                    <a:pt x="0" y="85979"/>
                  </a:lnTo>
                  <a:lnTo>
                    <a:pt x="24658" y="77787"/>
                  </a:lnTo>
                  <a:lnTo>
                    <a:pt x="20574" y="65531"/>
                  </a:lnTo>
                  <a:lnTo>
                    <a:pt x="45085" y="57404"/>
                  </a:lnTo>
                  <a:lnTo>
                    <a:pt x="69723" y="57404"/>
                  </a:lnTo>
                  <a:lnTo>
                    <a:pt x="12319" y="0"/>
                  </a:lnTo>
                  <a:close/>
                </a:path>
                <a:path w="253364" h="685800">
                  <a:moveTo>
                    <a:pt x="45085" y="57404"/>
                  </a:moveTo>
                  <a:lnTo>
                    <a:pt x="20574" y="65531"/>
                  </a:lnTo>
                  <a:lnTo>
                    <a:pt x="24658" y="77787"/>
                  </a:lnTo>
                  <a:lnTo>
                    <a:pt x="49165" y="69647"/>
                  </a:lnTo>
                  <a:lnTo>
                    <a:pt x="45085" y="57404"/>
                  </a:lnTo>
                  <a:close/>
                </a:path>
                <a:path w="253364" h="685800">
                  <a:moveTo>
                    <a:pt x="69723" y="57404"/>
                  </a:moveTo>
                  <a:lnTo>
                    <a:pt x="45085" y="57404"/>
                  </a:lnTo>
                  <a:lnTo>
                    <a:pt x="49165" y="69647"/>
                  </a:lnTo>
                  <a:lnTo>
                    <a:pt x="73787" y="61468"/>
                  </a:lnTo>
                  <a:lnTo>
                    <a:pt x="69723" y="57404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63413" y="3048762"/>
              <a:ext cx="2843530" cy="2143125"/>
            </a:xfrm>
            <a:custGeom>
              <a:avLst/>
              <a:gdLst/>
              <a:ahLst/>
              <a:cxnLst/>
              <a:rect l="l" t="t" r="r" b="b"/>
              <a:pathLst>
                <a:path w="2843529" h="2143125">
                  <a:moveTo>
                    <a:pt x="2843148" y="0"/>
                  </a:moveTo>
                  <a:lnTo>
                    <a:pt x="861949" y="0"/>
                  </a:lnTo>
                  <a:lnTo>
                    <a:pt x="861949" y="1066800"/>
                  </a:lnTo>
                  <a:lnTo>
                    <a:pt x="1192148" y="1066800"/>
                  </a:lnTo>
                  <a:lnTo>
                    <a:pt x="0" y="2143125"/>
                  </a:lnTo>
                  <a:lnTo>
                    <a:pt x="1687448" y="1066800"/>
                  </a:lnTo>
                  <a:lnTo>
                    <a:pt x="2843148" y="1066800"/>
                  </a:lnTo>
                  <a:lnTo>
                    <a:pt x="284314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63413" y="3048762"/>
              <a:ext cx="2843530" cy="2143125"/>
            </a:xfrm>
            <a:custGeom>
              <a:avLst/>
              <a:gdLst/>
              <a:ahLst/>
              <a:cxnLst/>
              <a:rect l="l" t="t" r="r" b="b"/>
              <a:pathLst>
                <a:path w="2843529" h="2143125">
                  <a:moveTo>
                    <a:pt x="861949" y="0"/>
                  </a:moveTo>
                  <a:lnTo>
                    <a:pt x="1192148" y="0"/>
                  </a:lnTo>
                  <a:lnTo>
                    <a:pt x="1687448" y="0"/>
                  </a:lnTo>
                  <a:lnTo>
                    <a:pt x="2843148" y="0"/>
                  </a:lnTo>
                  <a:lnTo>
                    <a:pt x="2843148" y="622300"/>
                  </a:lnTo>
                  <a:lnTo>
                    <a:pt x="2843148" y="889000"/>
                  </a:lnTo>
                  <a:lnTo>
                    <a:pt x="2843148" y="1066800"/>
                  </a:lnTo>
                  <a:lnTo>
                    <a:pt x="1687448" y="1066800"/>
                  </a:lnTo>
                  <a:lnTo>
                    <a:pt x="0" y="2143125"/>
                  </a:lnTo>
                  <a:lnTo>
                    <a:pt x="1192148" y="1066800"/>
                  </a:lnTo>
                  <a:lnTo>
                    <a:pt x="861949" y="1066800"/>
                  </a:lnTo>
                  <a:lnTo>
                    <a:pt x="861949" y="889000"/>
                  </a:lnTo>
                  <a:lnTo>
                    <a:pt x="861949" y="622300"/>
                  </a:lnTo>
                  <a:lnTo>
                    <a:pt x="861949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566661" y="3080385"/>
            <a:ext cx="149733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699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Inter-cluster </a:t>
            </a:r>
            <a:r>
              <a:rPr sz="2000" spc="-6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distances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are </a:t>
            </a:r>
            <a:r>
              <a:rPr sz="2000" spc="-6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maximized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283208" y="3340608"/>
            <a:ext cx="4902835" cy="2997835"/>
            <a:chOff x="1283208" y="3340608"/>
            <a:chExt cx="4902835" cy="2997835"/>
          </a:xfrm>
        </p:grpSpPr>
        <p:sp>
          <p:nvSpPr>
            <p:cNvPr id="46" name="object 46"/>
            <p:cNvSpPr/>
            <p:nvPr/>
          </p:nvSpPr>
          <p:spPr>
            <a:xfrm>
              <a:off x="2896361" y="4039362"/>
              <a:ext cx="3276600" cy="2286000"/>
            </a:xfrm>
            <a:custGeom>
              <a:avLst/>
              <a:gdLst/>
              <a:ahLst/>
              <a:cxnLst/>
              <a:rect l="l" t="t" r="r" b="b"/>
              <a:pathLst>
                <a:path w="3276600" h="2286000">
                  <a:moveTo>
                    <a:pt x="0" y="1181100"/>
                  </a:moveTo>
                  <a:lnTo>
                    <a:pt x="1948" y="1136442"/>
                  </a:lnTo>
                  <a:lnTo>
                    <a:pt x="7697" y="1092723"/>
                  </a:lnTo>
                  <a:lnTo>
                    <a:pt x="17103" y="1050071"/>
                  </a:lnTo>
                  <a:lnTo>
                    <a:pt x="30023" y="1008612"/>
                  </a:lnTo>
                  <a:lnTo>
                    <a:pt x="46311" y="968474"/>
                  </a:lnTo>
                  <a:lnTo>
                    <a:pt x="65825" y="929784"/>
                  </a:lnTo>
                  <a:lnTo>
                    <a:pt x="88420" y="892668"/>
                  </a:lnTo>
                  <a:lnTo>
                    <a:pt x="113952" y="857255"/>
                  </a:lnTo>
                  <a:lnTo>
                    <a:pt x="142278" y="823670"/>
                  </a:lnTo>
                  <a:lnTo>
                    <a:pt x="173254" y="792042"/>
                  </a:lnTo>
                  <a:lnTo>
                    <a:pt x="206735" y="762497"/>
                  </a:lnTo>
                  <a:lnTo>
                    <a:pt x="242578" y="735163"/>
                  </a:lnTo>
                  <a:lnTo>
                    <a:pt x="280638" y="710166"/>
                  </a:lnTo>
                  <a:lnTo>
                    <a:pt x="320773" y="687634"/>
                  </a:lnTo>
                  <a:lnTo>
                    <a:pt x="362838" y="667694"/>
                  </a:lnTo>
                  <a:lnTo>
                    <a:pt x="406689" y="650472"/>
                  </a:lnTo>
                  <a:lnTo>
                    <a:pt x="452182" y="636097"/>
                  </a:lnTo>
                  <a:lnTo>
                    <a:pt x="499174" y="624695"/>
                  </a:lnTo>
                  <a:lnTo>
                    <a:pt x="547520" y="616393"/>
                  </a:lnTo>
                  <a:lnTo>
                    <a:pt x="597076" y="611319"/>
                  </a:lnTo>
                  <a:lnTo>
                    <a:pt x="647700" y="609600"/>
                  </a:lnTo>
                  <a:lnTo>
                    <a:pt x="698323" y="611319"/>
                  </a:lnTo>
                  <a:lnTo>
                    <a:pt x="747879" y="616393"/>
                  </a:lnTo>
                  <a:lnTo>
                    <a:pt x="796225" y="624695"/>
                  </a:lnTo>
                  <a:lnTo>
                    <a:pt x="843217" y="636097"/>
                  </a:lnTo>
                  <a:lnTo>
                    <a:pt x="888710" y="650472"/>
                  </a:lnTo>
                  <a:lnTo>
                    <a:pt x="932561" y="667694"/>
                  </a:lnTo>
                  <a:lnTo>
                    <a:pt x="974626" y="687634"/>
                  </a:lnTo>
                  <a:lnTo>
                    <a:pt x="1014761" y="710166"/>
                  </a:lnTo>
                  <a:lnTo>
                    <a:pt x="1052821" y="735163"/>
                  </a:lnTo>
                  <a:lnTo>
                    <a:pt x="1088664" y="762497"/>
                  </a:lnTo>
                  <a:lnTo>
                    <a:pt x="1122145" y="792042"/>
                  </a:lnTo>
                  <a:lnTo>
                    <a:pt x="1153121" y="823670"/>
                  </a:lnTo>
                  <a:lnTo>
                    <a:pt x="1181447" y="857255"/>
                  </a:lnTo>
                  <a:lnTo>
                    <a:pt x="1206979" y="892668"/>
                  </a:lnTo>
                  <a:lnTo>
                    <a:pt x="1229574" y="929784"/>
                  </a:lnTo>
                  <a:lnTo>
                    <a:pt x="1249088" y="968474"/>
                  </a:lnTo>
                  <a:lnTo>
                    <a:pt x="1265376" y="1008612"/>
                  </a:lnTo>
                  <a:lnTo>
                    <a:pt x="1278296" y="1050071"/>
                  </a:lnTo>
                  <a:lnTo>
                    <a:pt x="1287702" y="1092723"/>
                  </a:lnTo>
                  <a:lnTo>
                    <a:pt x="1293451" y="1136442"/>
                  </a:lnTo>
                  <a:lnTo>
                    <a:pt x="1295400" y="1181100"/>
                  </a:lnTo>
                  <a:lnTo>
                    <a:pt x="1293451" y="1225757"/>
                  </a:lnTo>
                  <a:lnTo>
                    <a:pt x="1287702" y="1269476"/>
                  </a:lnTo>
                  <a:lnTo>
                    <a:pt x="1278296" y="1312128"/>
                  </a:lnTo>
                  <a:lnTo>
                    <a:pt x="1265376" y="1353587"/>
                  </a:lnTo>
                  <a:lnTo>
                    <a:pt x="1249088" y="1393725"/>
                  </a:lnTo>
                  <a:lnTo>
                    <a:pt x="1229574" y="1432415"/>
                  </a:lnTo>
                  <a:lnTo>
                    <a:pt x="1206979" y="1469531"/>
                  </a:lnTo>
                  <a:lnTo>
                    <a:pt x="1181447" y="1504944"/>
                  </a:lnTo>
                  <a:lnTo>
                    <a:pt x="1153121" y="1538529"/>
                  </a:lnTo>
                  <a:lnTo>
                    <a:pt x="1122145" y="1570157"/>
                  </a:lnTo>
                  <a:lnTo>
                    <a:pt x="1088664" y="1599702"/>
                  </a:lnTo>
                  <a:lnTo>
                    <a:pt x="1052821" y="1627036"/>
                  </a:lnTo>
                  <a:lnTo>
                    <a:pt x="1014761" y="1652033"/>
                  </a:lnTo>
                  <a:lnTo>
                    <a:pt x="974626" y="1674565"/>
                  </a:lnTo>
                  <a:lnTo>
                    <a:pt x="932561" y="1694505"/>
                  </a:lnTo>
                  <a:lnTo>
                    <a:pt x="888710" y="1711727"/>
                  </a:lnTo>
                  <a:lnTo>
                    <a:pt x="843217" y="1726102"/>
                  </a:lnTo>
                  <a:lnTo>
                    <a:pt x="796225" y="1737504"/>
                  </a:lnTo>
                  <a:lnTo>
                    <a:pt x="747879" y="1745806"/>
                  </a:lnTo>
                  <a:lnTo>
                    <a:pt x="698323" y="1750880"/>
                  </a:lnTo>
                  <a:lnTo>
                    <a:pt x="647700" y="1752600"/>
                  </a:lnTo>
                  <a:lnTo>
                    <a:pt x="597076" y="1750880"/>
                  </a:lnTo>
                  <a:lnTo>
                    <a:pt x="547520" y="1745806"/>
                  </a:lnTo>
                  <a:lnTo>
                    <a:pt x="499174" y="1737504"/>
                  </a:lnTo>
                  <a:lnTo>
                    <a:pt x="452182" y="1726102"/>
                  </a:lnTo>
                  <a:lnTo>
                    <a:pt x="406689" y="1711727"/>
                  </a:lnTo>
                  <a:lnTo>
                    <a:pt x="362838" y="1694505"/>
                  </a:lnTo>
                  <a:lnTo>
                    <a:pt x="320773" y="1674565"/>
                  </a:lnTo>
                  <a:lnTo>
                    <a:pt x="280638" y="1652033"/>
                  </a:lnTo>
                  <a:lnTo>
                    <a:pt x="242578" y="1627036"/>
                  </a:lnTo>
                  <a:lnTo>
                    <a:pt x="206735" y="1599702"/>
                  </a:lnTo>
                  <a:lnTo>
                    <a:pt x="173254" y="1570157"/>
                  </a:lnTo>
                  <a:lnTo>
                    <a:pt x="142278" y="1538529"/>
                  </a:lnTo>
                  <a:lnTo>
                    <a:pt x="113952" y="1504944"/>
                  </a:lnTo>
                  <a:lnTo>
                    <a:pt x="88420" y="1469531"/>
                  </a:lnTo>
                  <a:lnTo>
                    <a:pt x="65825" y="1432415"/>
                  </a:lnTo>
                  <a:lnTo>
                    <a:pt x="46311" y="1393725"/>
                  </a:lnTo>
                  <a:lnTo>
                    <a:pt x="30023" y="1353587"/>
                  </a:lnTo>
                  <a:lnTo>
                    <a:pt x="17103" y="1312128"/>
                  </a:lnTo>
                  <a:lnTo>
                    <a:pt x="7697" y="1269476"/>
                  </a:lnTo>
                  <a:lnTo>
                    <a:pt x="1948" y="1225757"/>
                  </a:lnTo>
                  <a:lnTo>
                    <a:pt x="0" y="1181100"/>
                  </a:lnTo>
                  <a:close/>
                </a:path>
                <a:path w="3276600" h="2286000">
                  <a:moveTo>
                    <a:pt x="1752600" y="495300"/>
                  </a:moveTo>
                  <a:lnTo>
                    <a:pt x="1754935" y="450215"/>
                  </a:lnTo>
                  <a:lnTo>
                    <a:pt x="1761808" y="406266"/>
                  </a:lnTo>
                  <a:lnTo>
                    <a:pt x="1773017" y="363625"/>
                  </a:lnTo>
                  <a:lnTo>
                    <a:pt x="1788358" y="322469"/>
                  </a:lnTo>
                  <a:lnTo>
                    <a:pt x="1807631" y="282971"/>
                  </a:lnTo>
                  <a:lnTo>
                    <a:pt x="1830634" y="245307"/>
                  </a:lnTo>
                  <a:lnTo>
                    <a:pt x="1857164" y="209652"/>
                  </a:lnTo>
                  <a:lnTo>
                    <a:pt x="1887021" y="176179"/>
                  </a:lnTo>
                  <a:lnTo>
                    <a:pt x="1920001" y="145065"/>
                  </a:lnTo>
                  <a:lnTo>
                    <a:pt x="1955904" y="116484"/>
                  </a:lnTo>
                  <a:lnTo>
                    <a:pt x="1994527" y="90611"/>
                  </a:lnTo>
                  <a:lnTo>
                    <a:pt x="2035668" y="67620"/>
                  </a:lnTo>
                  <a:lnTo>
                    <a:pt x="2079126" y="47687"/>
                  </a:lnTo>
                  <a:lnTo>
                    <a:pt x="2124699" y="30985"/>
                  </a:lnTo>
                  <a:lnTo>
                    <a:pt x="2172185" y="17691"/>
                  </a:lnTo>
                  <a:lnTo>
                    <a:pt x="2221381" y="7979"/>
                  </a:lnTo>
                  <a:lnTo>
                    <a:pt x="2272087" y="2024"/>
                  </a:lnTo>
                  <a:lnTo>
                    <a:pt x="2324100" y="0"/>
                  </a:lnTo>
                  <a:lnTo>
                    <a:pt x="2376112" y="2024"/>
                  </a:lnTo>
                  <a:lnTo>
                    <a:pt x="2426818" y="7979"/>
                  </a:lnTo>
                  <a:lnTo>
                    <a:pt x="2476014" y="17691"/>
                  </a:lnTo>
                  <a:lnTo>
                    <a:pt x="2523500" y="30985"/>
                  </a:lnTo>
                  <a:lnTo>
                    <a:pt x="2569073" y="47687"/>
                  </a:lnTo>
                  <a:lnTo>
                    <a:pt x="2612531" y="67620"/>
                  </a:lnTo>
                  <a:lnTo>
                    <a:pt x="2653672" y="90611"/>
                  </a:lnTo>
                  <a:lnTo>
                    <a:pt x="2692295" y="116484"/>
                  </a:lnTo>
                  <a:lnTo>
                    <a:pt x="2728198" y="145065"/>
                  </a:lnTo>
                  <a:lnTo>
                    <a:pt x="2761178" y="176179"/>
                  </a:lnTo>
                  <a:lnTo>
                    <a:pt x="2791035" y="209652"/>
                  </a:lnTo>
                  <a:lnTo>
                    <a:pt x="2817565" y="245307"/>
                  </a:lnTo>
                  <a:lnTo>
                    <a:pt x="2840568" y="282971"/>
                  </a:lnTo>
                  <a:lnTo>
                    <a:pt x="2859841" y="322469"/>
                  </a:lnTo>
                  <a:lnTo>
                    <a:pt x="2875182" y="363625"/>
                  </a:lnTo>
                  <a:lnTo>
                    <a:pt x="2886391" y="406266"/>
                  </a:lnTo>
                  <a:lnTo>
                    <a:pt x="2893264" y="450215"/>
                  </a:lnTo>
                  <a:lnTo>
                    <a:pt x="2895600" y="495300"/>
                  </a:lnTo>
                  <a:lnTo>
                    <a:pt x="2893264" y="540384"/>
                  </a:lnTo>
                  <a:lnTo>
                    <a:pt x="2886391" y="584333"/>
                  </a:lnTo>
                  <a:lnTo>
                    <a:pt x="2875182" y="626974"/>
                  </a:lnTo>
                  <a:lnTo>
                    <a:pt x="2859841" y="668130"/>
                  </a:lnTo>
                  <a:lnTo>
                    <a:pt x="2840568" y="707628"/>
                  </a:lnTo>
                  <a:lnTo>
                    <a:pt x="2817565" y="745292"/>
                  </a:lnTo>
                  <a:lnTo>
                    <a:pt x="2791035" y="780947"/>
                  </a:lnTo>
                  <a:lnTo>
                    <a:pt x="2761178" y="814420"/>
                  </a:lnTo>
                  <a:lnTo>
                    <a:pt x="2728198" y="845534"/>
                  </a:lnTo>
                  <a:lnTo>
                    <a:pt x="2692295" y="874115"/>
                  </a:lnTo>
                  <a:lnTo>
                    <a:pt x="2653672" y="899988"/>
                  </a:lnTo>
                  <a:lnTo>
                    <a:pt x="2612531" y="922979"/>
                  </a:lnTo>
                  <a:lnTo>
                    <a:pt x="2569073" y="942912"/>
                  </a:lnTo>
                  <a:lnTo>
                    <a:pt x="2523500" y="959614"/>
                  </a:lnTo>
                  <a:lnTo>
                    <a:pt x="2476014" y="972908"/>
                  </a:lnTo>
                  <a:lnTo>
                    <a:pt x="2426818" y="982620"/>
                  </a:lnTo>
                  <a:lnTo>
                    <a:pt x="2376112" y="988575"/>
                  </a:lnTo>
                  <a:lnTo>
                    <a:pt x="2324100" y="990600"/>
                  </a:lnTo>
                  <a:lnTo>
                    <a:pt x="2272087" y="988575"/>
                  </a:lnTo>
                  <a:lnTo>
                    <a:pt x="2221381" y="982620"/>
                  </a:lnTo>
                  <a:lnTo>
                    <a:pt x="2172185" y="972908"/>
                  </a:lnTo>
                  <a:lnTo>
                    <a:pt x="2124699" y="959614"/>
                  </a:lnTo>
                  <a:lnTo>
                    <a:pt x="2079126" y="942912"/>
                  </a:lnTo>
                  <a:lnTo>
                    <a:pt x="2035668" y="922979"/>
                  </a:lnTo>
                  <a:lnTo>
                    <a:pt x="1994527" y="899988"/>
                  </a:lnTo>
                  <a:lnTo>
                    <a:pt x="1955904" y="874115"/>
                  </a:lnTo>
                  <a:lnTo>
                    <a:pt x="1920001" y="845534"/>
                  </a:lnTo>
                  <a:lnTo>
                    <a:pt x="1887021" y="814420"/>
                  </a:lnTo>
                  <a:lnTo>
                    <a:pt x="1857164" y="780947"/>
                  </a:lnTo>
                  <a:lnTo>
                    <a:pt x="1830634" y="745292"/>
                  </a:lnTo>
                  <a:lnTo>
                    <a:pt x="1807631" y="707628"/>
                  </a:lnTo>
                  <a:lnTo>
                    <a:pt x="1788358" y="668130"/>
                  </a:lnTo>
                  <a:lnTo>
                    <a:pt x="1773017" y="626974"/>
                  </a:lnTo>
                  <a:lnTo>
                    <a:pt x="1761808" y="584333"/>
                  </a:lnTo>
                  <a:lnTo>
                    <a:pt x="1754935" y="540384"/>
                  </a:lnTo>
                  <a:lnTo>
                    <a:pt x="1752600" y="495300"/>
                  </a:lnTo>
                  <a:close/>
                </a:path>
                <a:path w="3276600" h="2286000">
                  <a:moveTo>
                    <a:pt x="2209800" y="1790700"/>
                  </a:moveTo>
                  <a:lnTo>
                    <a:pt x="2211979" y="1745615"/>
                  </a:lnTo>
                  <a:lnTo>
                    <a:pt x="2218392" y="1701666"/>
                  </a:lnTo>
                  <a:lnTo>
                    <a:pt x="2228850" y="1659025"/>
                  </a:lnTo>
                  <a:lnTo>
                    <a:pt x="2243164" y="1617869"/>
                  </a:lnTo>
                  <a:lnTo>
                    <a:pt x="2261148" y="1578371"/>
                  </a:lnTo>
                  <a:lnTo>
                    <a:pt x="2282613" y="1540707"/>
                  </a:lnTo>
                  <a:lnTo>
                    <a:pt x="2307370" y="1505052"/>
                  </a:lnTo>
                  <a:lnTo>
                    <a:pt x="2335232" y="1471579"/>
                  </a:lnTo>
                  <a:lnTo>
                    <a:pt x="2366009" y="1440465"/>
                  </a:lnTo>
                  <a:lnTo>
                    <a:pt x="2399516" y="1411884"/>
                  </a:lnTo>
                  <a:lnTo>
                    <a:pt x="2435562" y="1386011"/>
                  </a:lnTo>
                  <a:lnTo>
                    <a:pt x="2473959" y="1363020"/>
                  </a:lnTo>
                  <a:lnTo>
                    <a:pt x="2514521" y="1343087"/>
                  </a:lnTo>
                  <a:lnTo>
                    <a:pt x="2557058" y="1326385"/>
                  </a:lnTo>
                  <a:lnTo>
                    <a:pt x="2601383" y="1313091"/>
                  </a:lnTo>
                  <a:lnTo>
                    <a:pt x="2647307" y="1303379"/>
                  </a:lnTo>
                  <a:lnTo>
                    <a:pt x="2694642" y="1297424"/>
                  </a:lnTo>
                  <a:lnTo>
                    <a:pt x="2743200" y="1295400"/>
                  </a:lnTo>
                  <a:lnTo>
                    <a:pt x="2791757" y="1297424"/>
                  </a:lnTo>
                  <a:lnTo>
                    <a:pt x="2839092" y="1303379"/>
                  </a:lnTo>
                  <a:lnTo>
                    <a:pt x="2885016" y="1313091"/>
                  </a:lnTo>
                  <a:lnTo>
                    <a:pt x="2929341" y="1326385"/>
                  </a:lnTo>
                  <a:lnTo>
                    <a:pt x="2971878" y="1343087"/>
                  </a:lnTo>
                  <a:lnTo>
                    <a:pt x="3012439" y="1363020"/>
                  </a:lnTo>
                  <a:lnTo>
                    <a:pt x="3050837" y="1386011"/>
                  </a:lnTo>
                  <a:lnTo>
                    <a:pt x="3086883" y="1411884"/>
                  </a:lnTo>
                  <a:lnTo>
                    <a:pt x="3120389" y="1440465"/>
                  </a:lnTo>
                  <a:lnTo>
                    <a:pt x="3151167" y="1471579"/>
                  </a:lnTo>
                  <a:lnTo>
                    <a:pt x="3179029" y="1505052"/>
                  </a:lnTo>
                  <a:lnTo>
                    <a:pt x="3203786" y="1540707"/>
                  </a:lnTo>
                  <a:lnTo>
                    <a:pt x="3225251" y="1578371"/>
                  </a:lnTo>
                  <a:lnTo>
                    <a:pt x="3243235" y="1617869"/>
                  </a:lnTo>
                  <a:lnTo>
                    <a:pt x="3257549" y="1659025"/>
                  </a:lnTo>
                  <a:lnTo>
                    <a:pt x="3268007" y="1701666"/>
                  </a:lnTo>
                  <a:lnTo>
                    <a:pt x="3274420" y="1745615"/>
                  </a:lnTo>
                  <a:lnTo>
                    <a:pt x="3276600" y="1790700"/>
                  </a:lnTo>
                  <a:lnTo>
                    <a:pt x="3274420" y="1835782"/>
                  </a:lnTo>
                  <a:lnTo>
                    <a:pt x="3268007" y="1879730"/>
                  </a:lnTo>
                  <a:lnTo>
                    <a:pt x="3257550" y="1922369"/>
                  </a:lnTo>
                  <a:lnTo>
                    <a:pt x="3243235" y="1963525"/>
                  </a:lnTo>
                  <a:lnTo>
                    <a:pt x="3225251" y="2003022"/>
                  </a:lnTo>
                  <a:lnTo>
                    <a:pt x="3203786" y="2040686"/>
                  </a:lnTo>
                  <a:lnTo>
                    <a:pt x="3179029" y="2076342"/>
                  </a:lnTo>
                  <a:lnTo>
                    <a:pt x="3151167" y="2109814"/>
                  </a:lnTo>
                  <a:lnTo>
                    <a:pt x="3120390" y="2140929"/>
                  </a:lnTo>
                  <a:lnTo>
                    <a:pt x="3086883" y="2169511"/>
                  </a:lnTo>
                  <a:lnTo>
                    <a:pt x="3050837" y="2195385"/>
                  </a:lnTo>
                  <a:lnTo>
                    <a:pt x="3012440" y="2218376"/>
                  </a:lnTo>
                  <a:lnTo>
                    <a:pt x="2971878" y="2238310"/>
                  </a:lnTo>
                  <a:lnTo>
                    <a:pt x="2929341" y="2255012"/>
                  </a:lnTo>
                  <a:lnTo>
                    <a:pt x="2885016" y="2268307"/>
                  </a:lnTo>
                  <a:lnTo>
                    <a:pt x="2839092" y="2278020"/>
                  </a:lnTo>
                  <a:lnTo>
                    <a:pt x="2791757" y="2283975"/>
                  </a:lnTo>
                  <a:lnTo>
                    <a:pt x="2743200" y="2286000"/>
                  </a:lnTo>
                  <a:lnTo>
                    <a:pt x="2694642" y="2283975"/>
                  </a:lnTo>
                  <a:lnTo>
                    <a:pt x="2647307" y="2278020"/>
                  </a:lnTo>
                  <a:lnTo>
                    <a:pt x="2601383" y="2268307"/>
                  </a:lnTo>
                  <a:lnTo>
                    <a:pt x="2557058" y="2255012"/>
                  </a:lnTo>
                  <a:lnTo>
                    <a:pt x="2514521" y="2238310"/>
                  </a:lnTo>
                  <a:lnTo>
                    <a:pt x="2473960" y="2218376"/>
                  </a:lnTo>
                  <a:lnTo>
                    <a:pt x="2435562" y="2195385"/>
                  </a:lnTo>
                  <a:lnTo>
                    <a:pt x="2399516" y="2169511"/>
                  </a:lnTo>
                  <a:lnTo>
                    <a:pt x="2366010" y="2140929"/>
                  </a:lnTo>
                  <a:lnTo>
                    <a:pt x="2335232" y="2109814"/>
                  </a:lnTo>
                  <a:lnTo>
                    <a:pt x="2307370" y="2076342"/>
                  </a:lnTo>
                  <a:lnTo>
                    <a:pt x="2282613" y="2040686"/>
                  </a:lnTo>
                  <a:lnTo>
                    <a:pt x="2261148" y="2003022"/>
                  </a:lnTo>
                  <a:lnTo>
                    <a:pt x="2243164" y="1963525"/>
                  </a:lnTo>
                  <a:lnTo>
                    <a:pt x="2228850" y="1922369"/>
                  </a:lnTo>
                  <a:lnTo>
                    <a:pt x="2218392" y="1879730"/>
                  </a:lnTo>
                  <a:lnTo>
                    <a:pt x="2211979" y="1835782"/>
                  </a:lnTo>
                  <a:lnTo>
                    <a:pt x="2209800" y="179070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77362" y="4877562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52197" y="82931"/>
                  </a:moveTo>
                  <a:lnTo>
                    <a:pt x="0" y="152400"/>
                  </a:lnTo>
                  <a:lnTo>
                    <a:pt x="86867" y="152400"/>
                  </a:lnTo>
                  <a:lnTo>
                    <a:pt x="78184" y="135000"/>
                  </a:lnTo>
                  <a:lnTo>
                    <a:pt x="63753" y="135000"/>
                  </a:lnTo>
                  <a:lnTo>
                    <a:pt x="52197" y="111887"/>
                  </a:lnTo>
                  <a:lnTo>
                    <a:pt x="63760" y="106101"/>
                  </a:lnTo>
                  <a:lnTo>
                    <a:pt x="52197" y="82931"/>
                  </a:lnTo>
                  <a:close/>
                </a:path>
                <a:path w="304800" h="152400">
                  <a:moveTo>
                    <a:pt x="63760" y="106101"/>
                  </a:moveTo>
                  <a:lnTo>
                    <a:pt x="52197" y="111887"/>
                  </a:lnTo>
                  <a:lnTo>
                    <a:pt x="63753" y="135000"/>
                  </a:lnTo>
                  <a:lnTo>
                    <a:pt x="75300" y="129223"/>
                  </a:lnTo>
                  <a:lnTo>
                    <a:pt x="63760" y="106101"/>
                  </a:lnTo>
                  <a:close/>
                </a:path>
                <a:path w="304800" h="152400">
                  <a:moveTo>
                    <a:pt x="75300" y="129223"/>
                  </a:moveTo>
                  <a:lnTo>
                    <a:pt x="63753" y="135000"/>
                  </a:lnTo>
                  <a:lnTo>
                    <a:pt x="78184" y="135000"/>
                  </a:lnTo>
                  <a:lnTo>
                    <a:pt x="75300" y="129223"/>
                  </a:lnTo>
                  <a:close/>
                </a:path>
                <a:path w="304800" h="152400">
                  <a:moveTo>
                    <a:pt x="229499" y="23176"/>
                  </a:moveTo>
                  <a:lnTo>
                    <a:pt x="63760" y="106101"/>
                  </a:lnTo>
                  <a:lnTo>
                    <a:pt x="75300" y="129223"/>
                  </a:lnTo>
                  <a:lnTo>
                    <a:pt x="241039" y="46298"/>
                  </a:lnTo>
                  <a:lnTo>
                    <a:pt x="229499" y="23176"/>
                  </a:lnTo>
                  <a:close/>
                </a:path>
                <a:path w="304800" h="152400">
                  <a:moveTo>
                    <a:pt x="291726" y="17399"/>
                  </a:moveTo>
                  <a:lnTo>
                    <a:pt x="241046" y="17399"/>
                  </a:lnTo>
                  <a:lnTo>
                    <a:pt x="252602" y="40512"/>
                  </a:lnTo>
                  <a:lnTo>
                    <a:pt x="241039" y="46298"/>
                  </a:lnTo>
                  <a:lnTo>
                    <a:pt x="252602" y="69468"/>
                  </a:lnTo>
                  <a:lnTo>
                    <a:pt x="291726" y="17399"/>
                  </a:lnTo>
                  <a:close/>
                </a:path>
                <a:path w="304800" h="152400">
                  <a:moveTo>
                    <a:pt x="241046" y="17399"/>
                  </a:moveTo>
                  <a:lnTo>
                    <a:pt x="229499" y="23176"/>
                  </a:lnTo>
                  <a:lnTo>
                    <a:pt x="241039" y="46298"/>
                  </a:lnTo>
                  <a:lnTo>
                    <a:pt x="252602" y="40512"/>
                  </a:lnTo>
                  <a:lnTo>
                    <a:pt x="241046" y="17399"/>
                  </a:lnTo>
                  <a:close/>
                </a:path>
                <a:path w="304800" h="152400">
                  <a:moveTo>
                    <a:pt x="304800" y="0"/>
                  </a:moveTo>
                  <a:lnTo>
                    <a:pt x="217932" y="0"/>
                  </a:lnTo>
                  <a:lnTo>
                    <a:pt x="229499" y="23176"/>
                  </a:lnTo>
                  <a:lnTo>
                    <a:pt x="241046" y="17399"/>
                  </a:lnTo>
                  <a:lnTo>
                    <a:pt x="291726" y="173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96162" y="3353562"/>
              <a:ext cx="2105025" cy="1524000"/>
            </a:xfrm>
            <a:custGeom>
              <a:avLst/>
              <a:gdLst/>
              <a:ahLst/>
              <a:cxnLst/>
              <a:rect l="l" t="t" r="r" b="b"/>
              <a:pathLst>
                <a:path w="2105025" h="1524000">
                  <a:moveTo>
                    <a:pt x="19812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155700" y="1066800"/>
                  </a:lnTo>
                  <a:lnTo>
                    <a:pt x="2105025" y="1524000"/>
                  </a:lnTo>
                  <a:lnTo>
                    <a:pt x="1651000" y="1066800"/>
                  </a:lnTo>
                  <a:lnTo>
                    <a:pt x="1981200" y="10668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96162" y="3353562"/>
              <a:ext cx="2105025" cy="1524000"/>
            </a:xfrm>
            <a:custGeom>
              <a:avLst/>
              <a:gdLst/>
              <a:ahLst/>
              <a:cxnLst/>
              <a:rect l="l" t="t" r="r" b="b"/>
              <a:pathLst>
                <a:path w="2105025" h="1524000">
                  <a:moveTo>
                    <a:pt x="0" y="0"/>
                  </a:moveTo>
                  <a:lnTo>
                    <a:pt x="1155700" y="0"/>
                  </a:lnTo>
                  <a:lnTo>
                    <a:pt x="1651000" y="0"/>
                  </a:lnTo>
                  <a:lnTo>
                    <a:pt x="1981200" y="0"/>
                  </a:lnTo>
                  <a:lnTo>
                    <a:pt x="1981200" y="622300"/>
                  </a:lnTo>
                  <a:lnTo>
                    <a:pt x="1981200" y="889000"/>
                  </a:lnTo>
                  <a:lnTo>
                    <a:pt x="1981200" y="1066800"/>
                  </a:lnTo>
                  <a:lnTo>
                    <a:pt x="1651000" y="1066800"/>
                  </a:lnTo>
                  <a:lnTo>
                    <a:pt x="2105025" y="1524000"/>
                  </a:lnTo>
                  <a:lnTo>
                    <a:pt x="1155700" y="1066800"/>
                  </a:lnTo>
                  <a:lnTo>
                    <a:pt x="0" y="1066800"/>
                  </a:lnTo>
                  <a:lnTo>
                    <a:pt x="0" y="8890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536572" y="3385184"/>
            <a:ext cx="149733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Intra-cluster 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distances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are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minimized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943" y="659637"/>
            <a:ext cx="3876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Limi</a:t>
            </a:r>
            <a:r>
              <a:rPr spc="-100" dirty="0"/>
              <a:t>t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05" dirty="0"/>
              <a:t>ion</a:t>
            </a:r>
            <a:r>
              <a:rPr spc="-5" dirty="0"/>
              <a:t>s</a:t>
            </a:r>
            <a:r>
              <a:rPr spc="-225" dirty="0"/>
              <a:t> </a:t>
            </a:r>
            <a:r>
              <a:rPr spc="-105" dirty="0"/>
              <a:t>o</a:t>
            </a:r>
            <a:r>
              <a:rPr spc="-5" dirty="0"/>
              <a:t>f</a:t>
            </a:r>
            <a:r>
              <a:rPr spc="-200" dirty="0"/>
              <a:t> </a:t>
            </a:r>
            <a:r>
              <a:rPr spc="-105" dirty="0"/>
              <a:t>M</a:t>
            </a:r>
            <a:r>
              <a:rPr spc="-100" dirty="0"/>
              <a:t>I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4752594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Original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9704" y="4752594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 MT"/>
                <a:cs typeface="Arial MT"/>
              </a:rPr>
              <a:t>Two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8534400" cy="3200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8340" y="5605373"/>
            <a:ext cx="320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indent="-144145">
              <a:lnSpc>
                <a:spcPct val="100000"/>
              </a:lnSpc>
              <a:spcBef>
                <a:spcPts val="100"/>
              </a:spcBef>
              <a:buChar char="•"/>
              <a:tabLst>
                <a:tab pos="156845" algn="l"/>
              </a:tabLst>
            </a:pPr>
            <a:r>
              <a:rPr sz="1800" spc="-5" dirty="0">
                <a:latin typeface="Arial MT"/>
                <a:cs typeface="Arial MT"/>
              </a:rPr>
              <a:t>Sensitive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noise and outliers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318" y="692607"/>
            <a:ext cx="6174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H</a:t>
            </a:r>
            <a:r>
              <a:rPr spc="-105" dirty="0"/>
              <a:t>ierar</a:t>
            </a:r>
            <a:r>
              <a:rPr spc="-100" dirty="0"/>
              <a:t>c</a:t>
            </a:r>
            <a:r>
              <a:rPr spc="-105" dirty="0"/>
              <a:t>hi</a:t>
            </a:r>
            <a:r>
              <a:rPr spc="-100" dirty="0"/>
              <a:t>c</a:t>
            </a:r>
            <a:r>
              <a:rPr spc="-105" dirty="0"/>
              <a:t>a</a:t>
            </a:r>
            <a:r>
              <a:rPr spc="-5" dirty="0"/>
              <a:t>l</a:t>
            </a:r>
            <a:r>
              <a:rPr spc="-215" dirty="0"/>
              <a:t> </a:t>
            </a:r>
            <a:r>
              <a:rPr spc="-110" dirty="0"/>
              <a:t>C</a:t>
            </a:r>
            <a:r>
              <a:rPr spc="-105" dirty="0"/>
              <a:t>lu</a:t>
            </a:r>
            <a:r>
              <a:rPr spc="-100" dirty="0"/>
              <a:t>s</a:t>
            </a:r>
            <a:r>
              <a:rPr spc="-95" dirty="0"/>
              <a:t>t</a:t>
            </a:r>
            <a:r>
              <a:rPr spc="-105" dirty="0"/>
              <a:t>ering</a:t>
            </a:r>
            <a:r>
              <a:rPr dirty="0"/>
              <a:t>:</a:t>
            </a:r>
            <a:r>
              <a:rPr spc="-220" dirty="0"/>
              <a:t> </a:t>
            </a:r>
            <a:r>
              <a:rPr spc="-110" dirty="0"/>
              <a:t>M</a:t>
            </a:r>
            <a:r>
              <a:rPr spc="-105" dirty="0"/>
              <a:t>A</a:t>
            </a:r>
            <a:r>
              <a:rPr spc="-5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7544" y="5681573"/>
            <a:ext cx="1650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Nested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6728" y="5681573"/>
            <a:ext cx="1292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ro</a:t>
            </a:r>
            <a:r>
              <a:rPr sz="1800" spc="-15" dirty="0">
                <a:latin typeface="Arial MT"/>
                <a:cs typeface="Arial MT"/>
              </a:rPr>
              <a:t>g</a:t>
            </a:r>
            <a:r>
              <a:rPr sz="1800" spc="-5" dirty="0">
                <a:latin typeface="Arial MT"/>
                <a:cs typeface="Arial MT"/>
              </a:rPr>
              <a:t>ram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43503" y="4092806"/>
            <a:ext cx="3416300" cy="2242820"/>
            <a:chOff x="5443503" y="4092806"/>
            <a:chExt cx="3416300" cy="2242820"/>
          </a:xfrm>
        </p:grpSpPr>
        <p:sp>
          <p:nvSpPr>
            <p:cNvPr id="6" name="object 6"/>
            <p:cNvSpPr/>
            <p:nvPr/>
          </p:nvSpPr>
          <p:spPr>
            <a:xfrm>
              <a:off x="5444138" y="6329608"/>
              <a:ext cx="3404235" cy="0"/>
            </a:xfrm>
            <a:custGeom>
              <a:avLst/>
              <a:gdLst/>
              <a:ahLst/>
              <a:cxnLst/>
              <a:rect l="l" t="t" r="r" b="b"/>
              <a:pathLst>
                <a:path w="3404234">
                  <a:moveTo>
                    <a:pt x="0" y="0"/>
                  </a:moveTo>
                  <a:lnTo>
                    <a:pt x="34040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50934" y="6332346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5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44138" y="4093441"/>
              <a:ext cx="0" cy="2236470"/>
            </a:xfrm>
            <a:custGeom>
              <a:avLst/>
              <a:gdLst/>
              <a:ahLst/>
              <a:cxnLst/>
              <a:rect l="l" t="t" r="r" b="b"/>
              <a:pathLst>
                <a:path h="2236470">
                  <a:moveTo>
                    <a:pt x="0" y="22361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46877" y="409623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89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27693" y="6295702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30483" y="629844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81093" y="6328282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94405" y="6295067"/>
            <a:ext cx="12065" cy="35560"/>
            <a:chOff x="6294405" y="6295067"/>
            <a:chExt cx="12065" cy="35560"/>
          </a:xfrm>
        </p:grpSpPr>
        <p:sp>
          <p:nvSpPr>
            <p:cNvPr id="14" name="object 14"/>
            <p:cNvSpPr/>
            <p:nvPr/>
          </p:nvSpPr>
          <p:spPr>
            <a:xfrm>
              <a:off x="6295040" y="6295702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97830" y="629844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48440" y="6328282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861752" y="6295067"/>
            <a:ext cx="12065" cy="35560"/>
            <a:chOff x="6861752" y="6295067"/>
            <a:chExt cx="12065" cy="35560"/>
          </a:xfrm>
        </p:grpSpPr>
        <p:sp>
          <p:nvSpPr>
            <p:cNvPr id="18" name="object 18"/>
            <p:cNvSpPr/>
            <p:nvPr/>
          </p:nvSpPr>
          <p:spPr>
            <a:xfrm>
              <a:off x="6862387" y="6295702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65092" y="629844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15787" y="6328282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29100" y="6295067"/>
            <a:ext cx="12065" cy="35560"/>
            <a:chOff x="7429100" y="6295067"/>
            <a:chExt cx="12065" cy="35560"/>
          </a:xfrm>
        </p:grpSpPr>
        <p:sp>
          <p:nvSpPr>
            <p:cNvPr id="22" name="object 22"/>
            <p:cNvSpPr/>
            <p:nvPr/>
          </p:nvSpPr>
          <p:spPr>
            <a:xfrm>
              <a:off x="7429735" y="6295702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32440" y="629844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83133" y="6328282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996446" y="6295067"/>
            <a:ext cx="12065" cy="35560"/>
            <a:chOff x="7996446" y="6295067"/>
            <a:chExt cx="12065" cy="35560"/>
          </a:xfrm>
        </p:grpSpPr>
        <p:sp>
          <p:nvSpPr>
            <p:cNvPr id="26" name="object 26"/>
            <p:cNvSpPr/>
            <p:nvPr/>
          </p:nvSpPr>
          <p:spPr>
            <a:xfrm>
              <a:off x="7997081" y="6295702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99787" y="629844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950481" y="6328282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563793" y="6295067"/>
            <a:ext cx="12065" cy="35560"/>
            <a:chOff x="8563793" y="6295067"/>
            <a:chExt cx="12065" cy="35560"/>
          </a:xfrm>
        </p:grpSpPr>
        <p:sp>
          <p:nvSpPr>
            <p:cNvPr id="30" name="object 30"/>
            <p:cNvSpPr/>
            <p:nvPr/>
          </p:nvSpPr>
          <p:spPr>
            <a:xfrm>
              <a:off x="8564428" y="6295702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67133" y="629844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517828" y="6328282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444138" y="4155471"/>
            <a:ext cx="3121025" cy="2179955"/>
            <a:chOff x="5444138" y="4155471"/>
            <a:chExt cx="3121025" cy="2179955"/>
          </a:xfrm>
        </p:grpSpPr>
        <p:sp>
          <p:nvSpPr>
            <p:cNvPr id="34" name="object 34"/>
            <p:cNvSpPr/>
            <p:nvPr/>
          </p:nvSpPr>
          <p:spPr>
            <a:xfrm>
              <a:off x="5444138" y="6329607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81006" y="6332345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44138" y="6057309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81006" y="6060047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44138" y="5784816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81006" y="5787529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44138" y="5512526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81006" y="551523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44138" y="5239982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81006" y="5242687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44138" y="4967439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81006" y="4970228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44138" y="4695149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81006" y="4697938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44138" y="4428352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81006" y="4431057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44138" y="4156062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81006" y="4158767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27693" y="4195613"/>
              <a:ext cx="2837180" cy="2134235"/>
            </a:xfrm>
            <a:custGeom>
              <a:avLst/>
              <a:gdLst/>
              <a:ahLst/>
              <a:cxnLst/>
              <a:rect l="l" t="t" r="r" b="b"/>
              <a:pathLst>
                <a:path w="2837179" h="2134235">
                  <a:moveTo>
                    <a:pt x="0" y="2133994"/>
                  </a:moveTo>
                  <a:lnTo>
                    <a:pt x="0" y="1532497"/>
                  </a:lnTo>
                  <a:lnTo>
                    <a:pt x="567347" y="1532497"/>
                  </a:lnTo>
                  <a:lnTo>
                    <a:pt x="567347" y="2133994"/>
                  </a:lnTo>
                </a:path>
                <a:path w="2837179" h="2134235">
                  <a:moveTo>
                    <a:pt x="2269388" y="2133994"/>
                  </a:moveTo>
                  <a:lnTo>
                    <a:pt x="2269387" y="1379196"/>
                  </a:lnTo>
                  <a:lnTo>
                    <a:pt x="2836734" y="1379196"/>
                  </a:lnTo>
                  <a:lnTo>
                    <a:pt x="2836735" y="2133994"/>
                  </a:lnTo>
                </a:path>
                <a:path w="2837179" h="2134235">
                  <a:moveTo>
                    <a:pt x="283800" y="1532497"/>
                  </a:moveTo>
                  <a:lnTo>
                    <a:pt x="283800" y="925126"/>
                  </a:lnTo>
                  <a:lnTo>
                    <a:pt x="1134693" y="925126"/>
                  </a:lnTo>
                  <a:lnTo>
                    <a:pt x="1134694" y="2133994"/>
                  </a:lnTo>
                </a:path>
                <a:path w="2837179" h="2134235">
                  <a:moveTo>
                    <a:pt x="1702041" y="2133994"/>
                  </a:moveTo>
                  <a:lnTo>
                    <a:pt x="1702040" y="272543"/>
                  </a:lnTo>
                  <a:lnTo>
                    <a:pt x="2553188" y="272543"/>
                  </a:lnTo>
                  <a:lnTo>
                    <a:pt x="2553188" y="1379196"/>
                  </a:lnTo>
                </a:path>
                <a:path w="2837179" h="2134235">
                  <a:moveTo>
                    <a:pt x="2127614" y="272543"/>
                  </a:moveTo>
                  <a:lnTo>
                    <a:pt x="2127614" y="0"/>
                  </a:lnTo>
                  <a:lnTo>
                    <a:pt x="709373" y="0"/>
                  </a:lnTo>
                  <a:lnTo>
                    <a:pt x="709373" y="925126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329263" y="6231832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47663" y="5687015"/>
            <a:ext cx="280035" cy="4546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1000" spc="5" dirty="0">
                <a:latin typeface="Arial MT"/>
                <a:cs typeface="Arial MT"/>
              </a:rPr>
              <a:t>0.1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944"/>
              </a:spcBef>
            </a:pPr>
            <a:r>
              <a:rPr sz="1000" spc="20" dirty="0">
                <a:latin typeface="Arial MT"/>
                <a:cs typeface="Arial MT"/>
              </a:rPr>
              <a:t>0</a:t>
            </a:r>
            <a:r>
              <a:rPr sz="1000" spc="-15" dirty="0">
                <a:latin typeface="Arial MT"/>
                <a:cs typeface="Arial MT"/>
              </a:rPr>
              <a:t>.</a:t>
            </a:r>
            <a:r>
              <a:rPr sz="1000" spc="20" dirty="0">
                <a:latin typeface="Arial MT"/>
                <a:cs typeface="Arial MT"/>
              </a:rPr>
              <a:t>0</a:t>
            </a:r>
            <a:r>
              <a:rPr sz="1000" spc="15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47663" y="5142181"/>
            <a:ext cx="280035" cy="4546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1000" spc="5" dirty="0">
                <a:latin typeface="Arial MT"/>
                <a:cs typeface="Arial MT"/>
              </a:rPr>
              <a:t>0.2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944"/>
              </a:spcBef>
            </a:pPr>
            <a:r>
              <a:rPr sz="1000" spc="20" dirty="0">
                <a:latin typeface="Arial MT"/>
                <a:cs typeface="Arial MT"/>
              </a:rPr>
              <a:t>0</a:t>
            </a:r>
            <a:r>
              <a:rPr sz="1000" spc="-15" dirty="0">
                <a:latin typeface="Arial MT"/>
                <a:cs typeface="Arial MT"/>
              </a:rPr>
              <a:t>.</a:t>
            </a:r>
            <a:r>
              <a:rPr sz="1000" spc="20" dirty="0">
                <a:latin typeface="Arial MT"/>
                <a:cs typeface="Arial MT"/>
              </a:rPr>
              <a:t>1</a:t>
            </a:r>
            <a:r>
              <a:rPr sz="1000" spc="15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47663" y="4330551"/>
            <a:ext cx="280035" cy="721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1000" spc="20" dirty="0">
                <a:latin typeface="Arial MT"/>
                <a:cs typeface="Arial MT"/>
              </a:rPr>
              <a:t>0</a:t>
            </a:r>
            <a:r>
              <a:rPr sz="1000" spc="-15" dirty="0">
                <a:latin typeface="Arial MT"/>
                <a:cs typeface="Arial MT"/>
              </a:rPr>
              <a:t>.</a:t>
            </a:r>
            <a:r>
              <a:rPr sz="1000" spc="20" dirty="0">
                <a:latin typeface="Arial MT"/>
                <a:cs typeface="Arial MT"/>
              </a:rPr>
              <a:t>3</a:t>
            </a:r>
            <a:r>
              <a:rPr sz="1000" spc="15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900"/>
              </a:spcBef>
            </a:pPr>
            <a:r>
              <a:rPr sz="1000" spc="5" dirty="0">
                <a:latin typeface="Arial MT"/>
                <a:cs typeface="Arial MT"/>
              </a:rPr>
              <a:t>0.3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944"/>
              </a:spcBef>
            </a:pPr>
            <a:r>
              <a:rPr sz="1000" spc="20" dirty="0">
                <a:latin typeface="Arial MT"/>
                <a:cs typeface="Arial MT"/>
              </a:rPr>
              <a:t>0</a:t>
            </a:r>
            <a:r>
              <a:rPr sz="1000" spc="-15" dirty="0">
                <a:latin typeface="Arial MT"/>
                <a:cs typeface="Arial MT"/>
              </a:rPr>
              <a:t>.</a:t>
            </a:r>
            <a:r>
              <a:rPr sz="1000" spc="20" dirty="0">
                <a:latin typeface="Arial MT"/>
                <a:cs typeface="Arial MT"/>
              </a:rPr>
              <a:t>2</a:t>
            </a:r>
            <a:r>
              <a:rPr sz="1000" spc="15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221610" y="4058008"/>
            <a:ext cx="20637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20" dirty="0">
                <a:latin typeface="Arial MT"/>
                <a:cs typeface="Arial MT"/>
              </a:rPr>
              <a:t>0</a:t>
            </a:r>
            <a:r>
              <a:rPr sz="1000" spc="-15" dirty="0">
                <a:latin typeface="Arial MT"/>
                <a:cs typeface="Arial MT"/>
              </a:rPr>
              <a:t>.</a:t>
            </a:r>
            <a:r>
              <a:rPr sz="1000" spc="15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90955" y="2208276"/>
            <a:ext cx="2737485" cy="2502535"/>
            <a:chOff x="790955" y="2208276"/>
            <a:chExt cx="2737485" cy="2502535"/>
          </a:xfrm>
        </p:grpSpPr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8216" y="3208020"/>
              <a:ext cx="141732" cy="14173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955" y="3009900"/>
              <a:ext cx="140208" cy="14173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1423" y="2208276"/>
              <a:ext cx="141731" cy="14173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7211" y="4568952"/>
              <a:ext cx="140207" cy="14173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3472" y="3686556"/>
              <a:ext cx="141732" cy="14020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86327" y="3781044"/>
              <a:ext cx="141732" cy="141731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3172460" y="2107133"/>
            <a:ext cx="15938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00554" y="3098419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869183" y="3593972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65679" y="4475226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92225" y="2906395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645534" y="3681221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510027" y="3512820"/>
            <a:ext cx="1402080" cy="586740"/>
          </a:xfrm>
          <a:custGeom>
            <a:avLst/>
            <a:gdLst/>
            <a:ahLst/>
            <a:cxnLst/>
            <a:rect l="l" t="t" r="r" b="b"/>
            <a:pathLst>
              <a:path w="1402079" h="586739">
                <a:moveTo>
                  <a:pt x="701802" y="0"/>
                </a:moveTo>
                <a:lnTo>
                  <a:pt x="797051" y="3175"/>
                </a:lnTo>
                <a:lnTo>
                  <a:pt x="892429" y="11175"/>
                </a:lnTo>
                <a:lnTo>
                  <a:pt x="982852" y="23875"/>
                </a:lnTo>
                <a:lnTo>
                  <a:pt x="1067054" y="44576"/>
                </a:lnTo>
                <a:lnTo>
                  <a:pt x="1144905" y="68325"/>
                </a:lnTo>
                <a:lnTo>
                  <a:pt x="1216279" y="95376"/>
                </a:lnTo>
                <a:lnTo>
                  <a:pt x="1276604" y="125602"/>
                </a:lnTo>
                <a:lnTo>
                  <a:pt x="1327404" y="159003"/>
                </a:lnTo>
                <a:lnTo>
                  <a:pt x="1363980" y="195579"/>
                </a:lnTo>
                <a:lnTo>
                  <a:pt x="1390904" y="233679"/>
                </a:lnTo>
                <a:lnTo>
                  <a:pt x="1402080" y="273430"/>
                </a:lnTo>
                <a:lnTo>
                  <a:pt x="1402080" y="313308"/>
                </a:lnTo>
                <a:lnTo>
                  <a:pt x="1390904" y="354583"/>
                </a:lnTo>
                <a:lnTo>
                  <a:pt x="1363980" y="391159"/>
                </a:lnTo>
                <a:lnTo>
                  <a:pt x="1327404" y="429259"/>
                </a:lnTo>
                <a:lnTo>
                  <a:pt x="1276604" y="462660"/>
                </a:lnTo>
                <a:lnTo>
                  <a:pt x="1216279" y="492886"/>
                </a:lnTo>
                <a:lnTo>
                  <a:pt x="1144905" y="519937"/>
                </a:lnTo>
                <a:lnTo>
                  <a:pt x="1067054" y="543813"/>
                </a:lnTo>
                <a:lnTo>
                  <a:pt x="982852" y="562863"/>
                </a:lnTo>
                <a:lnTo>
                  <a:pt x="892429" y="577214"/>
                </a:lnTo>
                <a:lnTo>
                  <a:pt x="797051" y="583564"/>
                </a:lnTo>
                <a:lnTo>
                  <a:pt x="701802" y="586739"/>
                </a:lnTo>
                <a:lnTo>
                  <a:pt x="605028" y="583564"/>
                </a:lnTo>
                <a:lnTo>
                  <a:pt x="512826" y="577214"/>
                </a:lnTo>
                <a:lnTo>
                  <a:pt x="422402" y="562863"/>
                </a:lnTo>
                <a:lnTo>
                  <a:pt x="338201" y="543813"/>
                </a:lnTo>
                <a:lnTo>
                  <a:pt x="257175" y="519937"/>
                </a:lnTo>
                <a:lnTo>
                  <a:pt x="188976" y="492886"/>
                </a:lnTo>
                <a:lnTo>
                  <a:pt x="128651" y="462660"/>
                </a:lnTo>
                <a:lnTo>
                  <a:pt x="77851" y="429259"/>
                </a:lnTo>
                <a:lnTo>
                  <a:pt x="41275" y="391159"/>
                </a:lnTo>
                <a:lnTo>
                  <a:pt x="14351" y="354583"/>
                </a:lnTo>
                <a:lnTo>
                  <a:pt x="0" y="313308"/>
                </a:lnTo>
                <a:lnTo>
                  <a:pt x="0" y="273430"/>
                </a:lnTo>
                <a:lnTo>
                  <a:pt x="14351" y="233679"/>
                </a:lnTo>
                <a:lnTo>
                  <a:pt x="41275" y="195579"/>
                </a:lnTo>
                <a:lnTo>
                  <a:pt x="77851" y="159003"/>
                </a:lnTo>
                <a:lnTo>
                  <a:pt x="128651" y="125602"/>
                </a:lnTo>
                <a:lnTo>
                  <a:pt x="188976" y="95376"/>
                </a:lnTo>
                <a:lnTo>
                  <a:pt x="257175" y="68325"/>
                </a:lnTo>
                <a:lnTo>
                  <a:pt x="338201" y="44576"/>
                </a:lnTo>
                <a:lnTo>
                  <a:pt x="422402" y="23875"/>
                </a:lnTo>
                <a:lnTo>
                  <a:pt x="512826" y="11175"/>
                </a:lnTo>
                <a:lnTo>
                  <a:pt x="605028" y="3175"/>
                </a:lnTo>
                <a:lnTo>
                  <a:pt x="7018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078607" y="4063441"/>
            <a:ext cx="1739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05612" y="2833116"/>
            <a:ext cx="1579245" cy="609600"/>
          </a:xfrm>
          <a:custGeom>
            <a:avLst/>
            <a:gdLst/>
            <a:ahLst/>
            <a:cxnLst/>
            <a:rect l="l" t="t" r="r" b="b"/>
            <a:pathLst>
              <a:path w="1579245" h="609600">
                <a:moveTo>
                  <a:pt x="815594" y="6350"/>
                </a:moveTo>
                <a:lnTo>
                  <a:pt x="914019" y="15875"/>
                </a:lnTo>
                <a:lnTo>
                  <a:pt x="1012317" y="33274"/>
                </a:lnTo>
                <a:lnTo>
                  <a:pt x="1102868" y="53975"/>
                </a:lnTo>
                <a:lnTo>
                  <a:pt x="1193292" y="77724"/>
                </a:lnTo>
                <a:lnTo>
                  <a:pt x="1274190" y="104775"/>
                </a:lnTo>
                <a:lnTo>
                  <a:pt x="1348739" y="134874"/>
                </a:lnTo>
                <a:lnTo>
                  <a:pt x="1413890" y="168275"/>
                </a:lnTo>
                <a:lnTo>
                  <a:pt x="1470914" y="201549"/>
                </a:lnTo>
                <a:lnTo>
                  <a:pt x="1513839" y="238125"/>
                </a:lnTo>
                <a:lnTo>
                  <a:pt x="1548764" y="279400"/>
                </a:lnTo>
                <a:lnTo>
                  <a:pt x="1567814" y="315849"/>
                </a:lnTo>
                <a:lnTo>
                  <a:pt x="1578864" y="352425"/>
                </a:lnTo>
                <a:lnTo>
                  <a:pt x="1575689" y="393700"/>
                </a:lnTo>
                <a:lnTo>
                  <a:pt x="1531239" y="460375"/>
                </a:lnTo>
                <a:lnTo>
                  <a:pt x="1491614" y="495300"/>
                </a:lnTo>
                <a:lnTo>
                  <a:pt x="1440814" y="522224"/>
                </a:lnTo>
                <a:lnTo>
                  <a:pt x="1378965" y="547624"/>
                </a:lnTo>
                <a:lnTo>
                  <a:pt x="1312290" y="568325"/>
                </a:lnTo>
                <a:lnTo>
                  <a:pt x="1231392" y="585724"/>
                </a:lnTo>
                <a:lnTo>
                  <a:pt x="1147318" y="598424"/>
                </a:lnTo>
                <a:lnTo>
                  <a:pt x="1055243" y="606425"/>
                </a:lnTo>
                <a:lnTo>
                  <a:pt x="961644" y="609600"/>
                </a:lnTo>
                <a:lnTo>
                  <a:pt x="863219" y="609600"/>
                </a:lnTo>
                <a:lnTo>
                  <a:pt x="761619" y="601599"/>
                </a:lnTo>
                <a:lnTo>
                  <a:pt x="664844" y="592074"/>
                </a:lnTo>
                <a:lnTo>
                  <a:pt x="566547" y="574675"/>
                </a:lnTo>
                <a:lnTo>
                  <a:pt x="476034" y="555625"/>
                </a:lnTo>
                <a:lnTo>
                  <a:pt x="384009" y="531749"/>
                </a:lnTo>
                <a:lnTo>
                  <a:pt x="303072" y="504825"/>
                </a:lnTo>
                <a:lnTo>
                  <a:pt x="228498" y="474599"/>
                </a:lnTo>
                <a:lnTo>
                  <a:pt x="165023" y="441325"/>
                </a:lnTo>
                <a:lnTo>
                  <a:pt x="107899" y="406400"/>
                </a:lnTo>
                <a:lnTo>
                  <a:pt x="63474" y="369824"/>
                </a:lnTo>
                <a:lnTo>
                  <a:pt x="30149" y="330200"/>
                </a:lnTo>
                <a:lnTo>
                  <a:pt x="9525" y="292100"/>
                </a:lnTo>
                <a:lnTo>
                  <a:pt x="0" y="255524"/>
                </a:lnTo>
                <a:lnTo>
                  <a:pt x="3175" y="219075"/>
                </a:lnTo>
                <a:lnTo>
                  <a:pt x="20624" y="180975"/>
                </a:lnTo>
                <a:lnTo>
                  <a:pt x="47599" y="147574"/>
                </a:lnTo>
                <a:lnTo>
                  <a:pt x="87274" y="114300"/>
                </a:lnTo>
                <a:lnTo>
                  <a:pt x="138049" y="87249"/>
                </a:lnTo>
                <a:lnTo>
                  <a:pt x="198348" y="60325"/>
                </a:lnTo>
                <a:lnTo>
                  <a:pt x="266585" y="39624"/>
                </a:lnTo>
                <a:lnTo>
                  <a:pt x="347510" y="23749"/>
                </a:lnTo>
                <a:lnTo>
                  <a:pt x="431609" y="9525"/>
                </a:lnTo>
                <a:lnTo>
                  <a:pt x="522058" y="3175"/>
                </a:lnTo>
                <a:lnTo>
                  <a:pt x="617219" y="0"/>
                </a:lnTo>
                <a:lnTo>
                  <a:pt x="714121" y="0"/>
                </a:lnTo>
                <a:lnTo>
                  <a:pt x="815594" y="63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525905" y="2534792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5561" y="2534792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59663" y="1888235"/>
            <a:ext cx="3937000" cy="3487420"/>
          </a:xfrm>
          <a:custGeom>
            <a:avLst/>
            <a:gdLst/>
            <a:ahLst/>
            <a:cxnLst/>
            <a:rect l="l" t="t" r="r" b="b"/>
            <a:pathLst>
              <a:path w="3937000" h="3487420">
                <a:moveTo>
                  <a:pt x="1964309" y="0"/>
                </a:moveTo>
                <a:lnTo>
                  <a:pt x="2126234" y="3175"/>
                </a:lnTo>
                <a:lnTo>
                  <a:pt x="2288159" y="23749"/>
                </a:lnTo>
                <a:lnTo>
                  <a:pt x="2447036" y="50800"/>
                </a:lnTo>
                <a:lnTo>
                  <a:pt x="2602611" y="93599"/>
                </a:lnTo>
                <a:lnTo>
                  <a:pt x="2755011" y="144399"/>
                </a:lnTo>
                <a:lnTo>
                  <a:pt x="2899537" y="207899"/>
                </a:lnTo>
                <a:lnTo>
                  <a:pt x="3042539" y="282448"/>
                </a:lnTo>
                <a:lnTo>
                  <a:pt x="3172714" y="363474"/>
                </a:lnTo>
                <a:lnTo>
                  <a:pt x="3298190" y="457073"/>
                </a:lnTo>
                <a:lnTo>
                  <a:pt x="3412490" y="558673"/>
                </a:lnTo>
                <a:lnTo>
                  <a:pt x="3517265" y="669798"/>
                </a:lnTo>
                <a:lnTo>
                  <a:pt x="3612515" y="787273"/>
                </a:lnTo>
                <a:lnTo>
                  <a:pt x="3696716" y="907796"/>
                </a:lnTo>
                <a:lnTo>
                  <a:pt x="3768216" y="1039622"/>
                </a:lnTo>
                <a:lnTo>
                  <a:pt x="3828541" y="1174496"/>
                </a:lnTo>
                <a:lnTo>
                  <a:pt x="3876166" y="1312544"/>
                </a:lnTo>
                <a:lnTo>
                  <a:pt x="3909441" y="1453768"/>
                </a:lnTo>
                <a:lnTo>
                  <a:pt x="3930141" y="1595119"/>
                </a:lnTo>
                <a:lnTo>
                  <a:pt x="3936491" y="1739519"/>
                </a:lnTo>
                <a:lnTo>
                  <a:pt x="3930141" y="1885441"/>
                </a:lnTo>
                <a:lnTo>
                  <a:pt x="3909441" y="2026793"/>
                </a:lnTo>
                <a:lnTo>
                  <a:pt x="3876166" y="2168016"/>
                </a:lnTo>
                <a:lnTo>
                  <a:pt x="3828541" y="2306066"/>
                </a:lnTo>
                <a:lnTo>
                  <a:pt x="3771391" y="2439416"/>
                </a:lnTo>
                <a:lnTo>
                  <a:pt x="3699891" y="2571115"/>
                </a:lnTo>
                <a:lnTo>
                  <a:pt x="3615690" y="2693289"/>
                </a:lnTo>
                <a:lnTo>
                  <a:pt x="3520440" y="2810764"/>
                </a:lnTo>
                <a:lnTo>
                  <a:pt x="3417189" y="2921889"/>
                </a:lnTo>
                <a:lnTo>
                  <a:pt x="3301365" y="3021838"/>
                </a:lnTo>
                <a:lnTo>
                  <a:pt x="3180588" y="3117088"/>
                </a:lnTo>
                <a:lnTo>
                  <a:pt x="3045714" y="3201289"/>
                </a:lnTo>
                <a:lnTo>
                  <a:pt x="2905887" y="3274187"/>
                </a:lnTo>
                <a:lnTo>
                  <a:pt x="2761361" y="3339338"/>
                </a:lnTo>
                <a:lnTo>
                  <a:pt x="2608961" y="3390138"/>
                </a:lnTo>
                <a:lnTo>
                  <a:pt x="2454910" y="3432937"/>
                </a:lnTo>
                <a:lnTo>
                  <a:pt x="2296160" y="3463163"/>
                </a:lnTo>
                <a:lnTo>
                  <a:pt x="2134235" y="3480562"/>
                </a:lnTo>
                <a:lnTo>
                  <a:pt x="1972183" y="3486912"/>
                </a:lnTo>
                <a:lnTo>
                  <a:pt x="1808607" y="3480562"/>
                </a:lnTo>
                <a:lnTo>
                  <a:pt x="1646682" y="3463163"/>
                </a:lnTo>
                <a:lnTo>
                  <a:pt x="1489456" y="3432937"/>
                </a:lnTo>
                <a:lnTo>
                  <a:pt x="1333881" y="3393313"/>
                </a:lnTo>
                <a:lnTo>
                  <a:pt x="1181481" y="3342513"/>
                </a:lnTo>
                <a:lnTo>
                  <a:pt x="1032129" y="3279013"/>
                </a:lnTo>
                <a:lnTo>
                  <a:pt x="894003" y="3204464"/>
                </a:lnTo>
                <a:lnTo>
                  <a:pt x="762203" y="3120263"/>
                </a:lnTo>
                <a:lnTo>
                  <a:pt x="638352" y="3029839"/>
                </a:lnTo>
                <a:lnTo>
                  <a:pt x="522427" y="2925064"/>
                </a:lnTo>
                <a:lnTo>
                  <a:pt x="419214" y="2817114"/>
                </a:lnTo>
                <a:lnTo>
                  <a:pt x="323938" y="2699639"/>
                </a:lnTo>
                <a:lnTo>
                  <a:pt x="239776" y="2574290"/>
                </a:lnTo>
                <a:lnTo>
                  <a:pt x="168325" y="2447290"/>
                </a:lnTo>
                <a:lnTo>
                  <a:pt x="107975" y="2312416"/>
                </a:lnTo>
                <a:lnTo>
                  <a:pt x="60337" y="2174366"/>
                </a:lnTo>
                <a:lnTo>
                  <a:pt x="27000" y="2033143"/>
                </a:lnTo>
                <a:lnTo>
                  <a:pt x="6350" y="1891791"/>
                </a:lnTo>
                <a:lnTo>
                  <a:pt x="0" y="1747393"/>
                </a:lnTo>
                <a:lnTo>
                  <a:pt x="6350" y="1601469"/>
                </a:lnTo>
                <a:lnTo>
                  <a:pt x="27000" y="1460118"/>
                </a:lnTo>
                <a:lnTo>
                  <a:pt x="60337" y="1318894"/>
                </a:lnTo>
                <a:lnTo>
                  <a:pt x="107975" y="1180846"/>
                </a:lnTo>
                <a:lnTo>
                  <a:pt x="165150" y="1045972"/>
                </a:lnTo>
                <a:lnTo>
                  <a:pt x="236601" y="915797"/>
                </a:lnTo>
                <a:lnTo>
                  <a:pt x="320763" y="790448"/>
                </a:lnTo>
                <a:lnTo>
                  <a:pt x="414451" y="672973"/>
                </a:lnTo>
                <a:lnTo>
                  <a:pt x="519252" y="565023"/>
                </a:lnTo>
                <a:lnTo>
                  <a:pt x="635177" y="460248"/>
                </a:lnTo>
                <a:lnTo>
                  <a:pt x="755853" y="369824"/>
                </a:lnTo>
                <a:lnTo>
                  <a:pt x="887653" y="285623"/>
                </a:lnTo>
                <a:lnTo>
                  <a:pt x="1028954" y="211074"/>
                </a:lnTo>
                <a:lnTo>
                  <a:pt x="1175131" y="147574"/>
                </a:lnTo>
                <a:lnTo>
                  <a:pt x="1325880" y="93599"/>
                </a:lnTo>
                <a:lnTo>
                  <a:pt x="1481582" y="53975"/>
                </a:lnTo>
                <a:lnTo>
                  <a:pt x="1640332" y="23749"/>
                </a:lnTo>
                <a:lnTo>
                  <a:pt x="1802257" y="6350"/>
                </a:lnTo>
                <a:lnTo>
                  <a:pt x="19643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870329" y="3892422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952244" y="3287267"/>
            <a:ext cx="2091055" cy="1653539"/>
          </a:xfrm>
          <a:custGeom>
            <a:avLst/>
            <a:gdLst/>
            <a:ahLst/>
            <a:cxnLst/>
            <a:rect l="l" t="t" r="r" b="b"/>
            <a:pathLst>
              <a:path w="2091054" h="1653539">
                <a:moveTo>
                  <a:pt x="700151" y="276352"/>
                </a:moveTo>
                <a:lnTo>
                  <a:pt x="803401" y="212852"/>
                </a:lnTo>
                <a:lnTo>
                  <a:pt x="911351" y="158877"/>
                </a:lnTo>
                <a:lnTo>
                  <a:pt x="1020826" y="111125"/>
                </a:lnTo>
                <a:lnTo>
                  <a:pt x="1128776" y="74676"/>
                </a:lnTo>
                <a:lnTo>
                  <a:pt x="1239901" y="41275"/>
                </a:lnTo>
                <a:lnTo>
                  <a:pt x="1344676" y="20701"/>
                </a:lnTo>
                <a:lnTo>
                  <a:pt x="1444752" y="6350"/>
                </a:lnTo>
                <a:lnTo>
                  <a:pt x="1546352" y="0"/>
                </a:lnTo>
                <a:lnTo>
                  <a:pt x="1638427" y="6350"/>
                </a:lnTo>
                <a:lnTo>
                  <a:pt x="1725803" y="20701"/>
                </a:lnTo>
                <a:lnTo>
                  <a:pt x="1803527" y="41275"/>
                </a:lnTo>
                <a:lnTo>
                  <a:pt x="1873377" y="71501"/>
                </a:lnTo>
                <a:lnTo>
                  <a:pt x="1935353" y="111125"/>
                </a:lnTo>
                <a:lnTo>
                  <a:pt x="1989328" y="158877"/>
                </a:lnTo>
                <a:lnTo>
                  <a:pt x="2028952" y="212852"/>
                </a:lnTo>
                <a:lnTo>
                  <a:pt x="2059178" y="273177"/>
                </a:lnTo>
                <a:lnTo>
                  <a:pt x="2079752" y="339979"/>
                </a:lnTo>
                <a:lnTo>
                  <a:pt x="2090928" y="414528"/>
                </a:lnTo>
                <a:lnTo>
                  <a:pt x="2086102" y="492379"/>
                </a:lnTo>
                <a:lnTo>
                  <a:pt x="2070227" y="570230"/>
                </a:lnTo>
                <a:lnTo>
                  <a:pt x="2046478" y="654431"/>
                </a:lnTo>
                <a:lnTo>
                  <a:pt x="2008378" y="741807"/>
                </a:lnTo>
                <a:lnTo>
                  <a:pt x="1962277" y="826008"/>
                </a:lnTo>
                <a:lnTo>
                  <a:pt x="1905127" y="913384"/>
                </a:lnTo>
                <a:lnTo>
                  <a:pt x="1836928" y="997585"/>
                </a:lnTo>
                <a:lnTo>
                  <a:pt x="1762252" y="1081659"/>
                </a:lnTo>
                <a:lnTo>
                  <a:pt x="1678178" y="1162685"/>
                </a:lnTo>
                <a:lnTo>
                  <a:pt x="1587627" y="1240536"/>
                </a:lnTo>
                <a:lnTo>
                  <a:pt x="1492377" y="1310386"/>
                </a:lnTo>
                <a:lnTo>
                  <a:pt x="1390777" y="1378712"/>
                </a:lnTo>
                <a:lnTo>
                  <a:pt x="1286002" y="1442339"/>
                </a:lnTo>
                <a:lnTo>
                  <a:pt x="1178052" y="1496314"/>
                </a:lnTo>
                <a:lnTo>
                  <a:pt x="1070102" y="1542288"/>
                </a:lnTo>
                <a:lnTo>
                  <a:pt x="958976" y="1580515"/>
                </a:lnTo>
                <a:lnTo>
                  <a:pt x="851026" y="1613789"/>
                </a:lnTo>
                <a:lnTo>
                  <a:pt x="746251" y="1634490"/>
                </a:lnTo>
                <a:lnTo>
                  <a:pt x="641350" y="1647190"/>
                </a:lnTo>
                <a:lnTo>
                  <a:pt x="544576" y="1653540"/>
                </a:lnTo>
                <a:lnTo>
                  <a:pt x="449325" y="1647190"/>
                </a:lnTo>
                <a:lnTo>
                  <a:pt x="365125" y="1634490"/>
                </a:lnTo>
                <a:lnTo>
                  <a:pt x="284225" y="1613789"/>
                </a:lnTo>
                <a:lnTo>
                  <a:pt x="212725" y="1583690"/>
                </a:lnTo>
                <a:lnTo>
                  <a:pt x="152400" y="1542288"/>
                </a:lnTo>
                <a:lnTo>
                  <a:pt x="101600" y="1496314"/>
                </a:lnTo>
                <a:lnTo>
                  <a:pt x="58800" y="1442339"/>
                </a:lnTo>
                <a:lnTo>
                  <a:pt x="27050" y="1381887"/>
                </a:lnTo>
                <a:lnTo>
                  <a:pt x="11175" y="1313561"/>
                </a:lnTo>
                <a:lnTo>
                  <a:pt x="0" y="1240536"/>
                </a:lnTo>
                <a:lnTo>
                  <a:pt x="4825" y="1162685"/>
                </a:lnTo>
                <a:lnTo>
                  <a:pt x="17525" y="1081659"/>
                </a:lnTo>
                <a:lnTo>
                  <a:pt x="44450" y="1000760"/>
                </a:lnTo>
                <a:lnTo>
                  <a:pt x="81025" y="913384"/>
                </a:lnTo>
                <a:lnTo>
                  <a:pt x="128650" y="829183"/>
                </a:lnTo>
                <a:lnTo>
                  <a:pt x="185800" y="741807"/>
                </a:lnTo>
                <a:lnTo>
                  <a:pt x="254000" y="657606"/>
                </a:lnTo>
                <a:lnTo>
                  <a:pt x="328675" y="573405"/>
                </a:lnTo>
                <a:lnTo>
                  <a:pt x="412750" y="492379"/>
                </a:lnTo>
                <a:lnTo>
                  <a:pt x="500125" y="414528"/>
                </a:lnTo>
                <a:lnTo>
                  <a:pt x="598551" y="343154"/>
                </a:lnTo>
                <a:lnTo>
                  <a:pt x="700151" y="2763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2021204" y="2018233"/>
            <a:ext cx="1739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15695" y="2025395"/>
            <a:ext cx="2906395" cy="1521460"/>
          </a:xfrm>
          <a:custGeom>
            <a:avLst/>
            <a:gdLst/>
            <a:ahLst/>
            <a:cxnLst/>
            <a:rect l="l" t="t" r="r" b="b"/>
            <a:pathLst>
              <a:path w="2906395" h="1521460">
                <a:moveTo>
                  <a:pt x="1299972" y="66675"/>
                </a:moveTo>
                <a:lnTo>
                  <a:pt x="1438021" y="39750"/>
                </a:lnTo>
                <a:lnTo>
                  <a:pt x="1576197" y="20700"/>
                </a:lnTo>
                <a:lnTo>
                  <a:pt x="1715770" y="6350"/>
                </a:lnTo>
                <a:lnTo>
                  <a:pt x="1850771" y="0"/>
                </a:lnTo>
                <a:lnTo>
                  <a:pt x="1977771" y="0"/>
                </a:lnTo>
                <a:lnTo>
                  <a:pt x="2106295" y="6350"/>
                </a:lnTo>
                <a:lnTo>
                  <a:pt x="2228469" y="20700"/>
                </a:lnTo>
                <a:lnTo>
                  <a:pt x="2339594" y="39750"/>
                </a:lnTo>
                <a:lnTo>
                  <a:pt x="2447544" y="66675"/>
                </a:lnTo>
                <a:lnTo>
                  <a:pt x="2541143" y="100075"/>
                </a:lnTo>
                <a:lnTo>
                  <a:pt x="2630043" y="138175"/>
                </a:lnTo>
                <a:lnTo>
                  <a:pt x="2704719" y="184150"/>
                </a:lnTo>
                <a:lnTo>
                  <a:pt x="2768219" y="231775"/>
                </a:lnTo>
                <a:lnTo>
                  <a:pt x="2822194" y="288925"/>
                </a:lnTo>
                <a:lnTo>
                  <a:pt x="2861818" y="346075"/>
                </a:lnTo>
                <a:lnTo>
                  <a:pt x="2888869" y="411225"/>
                </a:lnTo>
                <a:lnTo>
                  <a:pt x="2903093" y="474725"/>
                </a:lnTo>
                <a:lnTo>
                  <a:pt x="2906268" y="544576"/>
                </a:lnTo>
                <a:lnTo>
                  <a:pt x="2893568" y="615950"/>
                </a:lnTo>
                <a:lnTo>
                  <a:pt x="2869819" y="685800"/>
                </a:lnTo>
                <a:lnTo>
                  <a:pt x="2831719" y="757301"/>
                </a:lnTo>
                <a:lnTo>
                  <a:pt x="2780919" y="831976"/>
                </a:lnTo>
                <a:lnTo>
                  <a:pt x="2720594" y="901826"/>
                </a:lnTo>
                <a:lnTo>
                  <a:pt x="2645918" y="973201"/>
                </a:lnTo>
                <a:lnTo>
                  <a:pt x="2561844" y="1043051"/>
                </a:lnTo>
                <a:lnTo>
                  <a:pt x="2468245" y="1108202"/>
                </a:lnTo>
                <a:lnTo>
                  <a:pt x="2363470" y="1171702"/>
                </a:lnTo>
                <a:lnTo>
                  <a:pt x="2252345" y="1228852"/>
                </a:lnTo>
                <a:lnTo>
                  <a:pt x="2133219" y="1286002"/>
                </a:lnTo>
                <a:lnTo>
                  <a:pt x="2004695" y="1336802"/>
                </a:lnTo>
                <a:lnTo>
                  <a:pt x="1877695" y="1379601"/>
                </a:lnTo>
                <a:lnTo>
                  <a:pt x="1742821" y="1420876"/>
                </a:lnTo>
                <a:lnTo>
                  <a:pt x="1603121" y="1451102"/>
                </a:lnTo>
                <a:lnTo>
                  <a:pt x="1468247" y="1478026"/>
                </a:lnTo>
                <a:lnTo>
                  <a:pt x="1330071" y="1501902"/>
                </a:lnTo>
                <a:lnTo>
                  <a:pt x="1192022" y="1514602"/>
                </a:lnTo>
                <a:lnTo>
                  <a:pt x="1057148" y="1520952"/>
                </a:lnTo>
                <a:lnTo>
                  <a:pt x="925322" y="1520952"/>
                </a:lnTo>
                <a:lnTo>
                  <a:pt x="799973" y="1514602"/>
                </a:lnTo>
                <a:lnTo>
                  <a:pt x="679323" y="1501902"/>
                </a:lnTo>
                <a:lnTo>
                  <a:pt x="565061" y="1481201"/>
                </a:lnTo>
                <a:lnTo>
                  <a:pt x="460298" y="1454277"/>
                </a:lnTo>
                <a:lnTo>
                  <a:pt x="361899" y="1420876"/>
                </a:lnTo>
                <a:lnTo>
                  <a:pt x="277774" y="1379601"/>
                </a:lnTo>
                <a:lnTo>
                  <a:pt x="199999" y="1336802"/>
                </a:lnTo>
                <a:lnTo>
                  <a:pt x="136499" y="1286002"/>
                </a:lnTo>
                <a:lnTo>
                  <a:pt x="80949" y="1232027"/>
                </a:lnTo>
                <a:lnTo>
                  <a:pt x="41262" y="1171702"/>
                </a:lnTo>
                <a:lnTo>
                  <a:pt x="14287" y="1111377"/>
                </a:lnTo>
                <a:lnTo>
                  <a:pt x="0" y="1043051"/>
                </a:lnTo>
                <a:lnTo>
                  <a:pt x="0" y="976376"/>
                </a:lnTo>
                <a:lnTo>
                  <a:pt x="11112" y="905001"/>
                </a:lnTo>
                <a:lnTo>
                  <a:pt x="34925" y="831976"/>
                </a:lnTo>
                <a:lnTo>
                  <a:pt x="74599" y="760476"/>
                </a:lnTo>
                <a:lnTo>
                  <a:pt x="122224" y="685800"/>
                </a:lnTo>
                <a:lnTo>
                  <a:pt x="185712" y="615950"/>
                </a:lnTo>
                <a:lnTo>
                  <a:pt x="260311" y="544576"/>
                </a:lnTo>
                <a:lnTo>
                  <a:pt x="344436" y="477900"/>
                </a:lnTo>
                <a:lnTo>
                  <a:pt x="439673" y="411225"/>
                </a:lnTo>
                <a:lnTo>
                  <a:pt x="541248" y="349250"/>
                </a:lnTo>
                <a:lnTo>
                  <a:pt x="655574" y="288925"/>
                </a:lnTo>
                <a:lnTo>
                  <a:pt x="773049" y="234950"/>
                </a:lnTo>
                <a:lnTo>
                  <a:pt x="898398" y="184150"/>
                </a:lnTo>
                <a:lnTo>
                  <a:pt x="1030097" y="141350"/>
                </a:lnTo>
                <a:lnTo>
                  <a:pt x="1161923" y="100075"/>
                </a:lnTo>
                <a:lnTo>
                  <a:pt x="1299972" y="666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5454650" y="1498727"/>
          <a:ext cx="3217542" cy="2346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"/>
                <a:gridCol w="470534"/>
                <a:gridCol w="470534"/>
                <a:gridCol w="470534"/>
                <a:gridCol w="470535"/>
                <a:gridCol w="470535"/>
                <a:gridCol w="470535"/>
              </a:tblGrid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5" dirty="0">
                          <a:latin typeface="Arial MT"/>
                          <a:cs typeface="Arial MT"/>
                        </a:rPr>
                        <a:t>.11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5" dirty="0">
                          <a:latin typeface="Arial MT"/>
                          <a:cs typeface="Arial MT"/>
                        </a:rPr>
                        <a:t>.11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143" y="697737"/>
            <a:ext cx="3576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05" dirty="0"/>
              <a:t>reng</a:t>
            </a:r>
            <a:r>
              <a:rPr spc="-100" dirty="0"/>
              <a:t>t</a:t>
            </a:r>
            <a:r>
              <a:rPr spc="-5" dirty="0"/>
              <a:t>h</a:t>
            </a:r>
            <a:r>
              <a:rPr spc="-215" dirty="0"/>
              <a:t> </a:t>
            </a:r>
            <a:r>
              <a:rPr spc="-105" dirty="0"/>
              <a:t>o</a:t>
            </a:r>
            <a:r>
              <a:rPr spc="-5" dirty="0"/>
              <a:t>f</a:t>
            </a:r>
            <a:r>
              <a:rPr spc="-200" dirty="0"/>
              <a:t> </a:t>
            </a:r>
            <a:r>
              <a:rPr spc="-105" dirty="0"/>
              <a:t>MA</a:t>
            </a:r>
            <a:r>
              <a:rPr spc="-5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069" y="4385817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Original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3275" y="1219200"/>
            <a:ext cx="8307705" cy="2895600"/>
            <a:chOff x="303275" y="1219200"/>
            <a:chExt cx="8307705" cy="2895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275" y="1295400"/>
              <a:ext cx="4268724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1875" y="1219200"/>
              <a:ext cx="4268724" cy="2819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59704" y="4385817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 MT"/>
                <a:cs typeface="Arial MT"/>
              </a:rPr>
              <a:t>Two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5605373"/>
            <a:ext cx="396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indent="-144145">
              <a:lnSpc>
                <a:spcPct val="100000"/>
              </a:lnSpc>
              <a:spcBef>
                <a:spcPts val="100"/>
              </a:spcBef>
              <a:buChar char="•"/>
              <a:tabLst>
                <a:tab pos="156845" algn="l"/>
              </a:tabLst>
            </a:pPr>
            <a:r>
              <a:rPr sz="1800" spc="-5" dirty="0">
                <a:latin typeface="Arial MT"/>
                <a:cs typeface="Arial MT"/>
              </a:rPr>
              <a:t>Less susceptible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noise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outliers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659637"/>
            <a:ext cx="4044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Limi</a:t>
            </a:r>
            <a:r>
              <a:rPr spc="-100" dirty="0"/>
              <a:t>t</a:t>
            </a:r>
            <a:r>
              <a:rPr spc="-105" dirty="0"/>
              <a:t>a</a:t>
            </a:r>
            <a:r>
              <a:rPr spc="-100" dirty="0"/>
              <a:t>t</a:t>
            </a:r>
            <a:r>
              <a:rPr spc="-105" dirty="0"/>
              <a:t>ion</a:t>
            </a:r>
            <a:r>
              <a:rPr spc="-5" dirty="0"/>
              <a:t>s</a:t>
            </a:r>
            <a:r>
              <a:rPr spc="-225" dirty="0"/>
              <a:t> </a:t>
            </a:r>
            <a:r>
              <a:rPr spc="-105" dirty="0"/>
              <a:t>o</a:t>
            </a:r>
            <a:r>
              <a:rPr spc="-5" dirty="0"/>
              <a:t>f</a:t>
            </a:r>
            <a:r>
              <a:rPr spc="-200" dirty="0"/>
              <a:t> </a:t>
            </a:r>
            <a:r>
              <a:rPr spc="-105" dirty="0"/>
              <a:t>MA</a:t>
            </a:r>
            <a:r>
              <a:rPr spc="-5" dirty="0"/>
              <a:t>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742" y="1708150"/>
            <a:ext cx="3341292" cy="25717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4766817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Original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8018" y="1631950"/>
            <a:ext cx="3341292" cy="25717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59704" y="4766817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 MT"/>
                <a:cs typeface="Arial MT"/>
              </a:rPr>
              <a:t>Two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5377688"/>
            <a:ext cx="3399154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18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45" dirty="0">
                <a:latin typeface="Arial MT"/>
                <a:cs typeface="Arial MT"/>
              </a:rPr>
              <a:t>Tends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break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large </a:t>
            </a:r>
            <a:r>
              <a:rPr sz="1800" dirty="0"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spcBef>
                <a:spcPts val="108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Arial MT"/>
                <a:cs typeface="Arial MT"/>
              </a:rPr>
              <a:t>Biased</a:t>
            </a:r>
            <a:r>
              <a:rPr sz="1800" spc="-10" dirty="0">
                <a:latin typeface="Arial MT"/>
                <a:cs typeface="Arial MT"/>
              </a:rPr>
              <a:t> towards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globular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69137"/>
            <a:ext cx="7123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Clu</a:t>
            </a:r>
            <a:r>
              <a:rPr spc="-100" dirty="0"/>
              <a:t>st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05" dirty="0"/>
              <a:t>Similari</a:t>
            </a:r>
            <a:r>
              <a:rPr spc="-100" dirty="0"/>
              <a:t>ty</a:t>
            </a:r>
            <a:r>
              <a:rPr spc="-5" dirty="0"/>
              <a:t>:</a:t>
            </a:r>
            <a:r>
              <a:rPr spc="-225" dirty="0"/>
              <a:t> </a:t>
            </a:r>
            <a:r>
              <a:rPr spc="-105" dirty="0"/>
              <a:t>Grou</a:t>
            </a:r>
            <a:r>
              <a:rPr spc="-5" dirty="0"/>
              <a:t>p</a:t>
            </a:r>
            <a:r>
              <a:rPr spc="-420" dirty="0"/>
              <a:t> </a:t>
            </a:r>
            <a:r>
              <a:rPr spc="-175" dirty="0"/>
              <a:t>A</a:t>
            </a:r>
            <a:r>
              <a:rPr spc="-100" dirty="0"/>
              <a:t>v</a:t>
            </a:r>
            <a:r>
              <a:rPr spc="-105" dirty="0"/>
              <a:t>erag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11655"/>
            <a:ext cx="7662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F7954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Proximity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two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clusters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average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pairwise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proximity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19" y="1646631"/>
            <a:ext cx="4298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between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points 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two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clusters.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3183762"/>
            <a:ext cx="736854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F79546"/>
              </a:buClr>
              <a:buSzPct val="84090"/>
              <a:buChar char="•"/>
              <a:tabLst>
                <a:tab pos="195580" algn="l"/>
              </a:tabLst>
            </a:pPr>
            <a:r>
              <a:rPr sz="2200" spc="-5" dirty="0">
                <a:latin typeface="Arial MT"/>
                <a:cs typeface="Arial MT"/>
              </a:rPr>
              <a:t>Need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average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connectivity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scalability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since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total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proximity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favors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large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clusters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17721" y="2559882"/>
            <a:ext cx="2266950" cy="0"/>
          </a:xfrm>
          <a:custGeom>
            <a:avLst/>
            <a:gdLst/>
            <a:ahLst/>
            <a:cxnLst/>
            <a:rect l="l" t="t" r="r" b="b"/>
            <a:pathLst>
              <a:path w="2266950">
                <a:moveTo>
                  <a:pt x="0" y="0"/>
                </a:moveTo>
                <a:lnTo>
                  <a:pt x="2266423" y="0"/>
                </a:lnTo>
              </a:path>
            </a:pathLst>
          </a:custGeom>
          <a:ln w="8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06655" y="2415963"/>
            <a:ext cx="62611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79120" algn="l"/>
              </a:tabLst>
            </a:pPr>
            <a:r>
              <a:rPr sz="700" b="1" spc="10" dirty="0">
                <a:latin typeface="Tahoma"/>
                <a:cs typeface="Tahoma"/>
              </a:rPr>
              <a:t>j	j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0461" y="2553588"/>
            <a:ext cx="2383155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700" b="1" spc="40" dirty="0">
                <a:latin typeface="Tahoma"/>
                <a:cs typeface="Tahoma"/>
              </a:rPr>
              <a:t>|</a:t>
            </a:r>
            <a:r>
              <a:rPr sz="1700" b="1" spc="-10" dirty="0">
                <a:latin typeface="Tahoma"/>
                <a:cs typeface="Tahoma"/>
              </a:rPr>
              <a:t>C</a:t>
            </a:r>
            <a:r>
              <a:rPr sz="1700" b="1" spc="-5" dirty="0">
                <a:latin typeface="Tahoma"/>
                <a:cs typeface="Tahoma"/>
              </a:rPr>
              <a:t>l</a:t>
            </a:r>
            <a:r>
              <a:rPr sz="1700" b="1" spc="35" dirty="0">
                <a:latin typeface="Tahoma"/>
                <a:cs typeface="Tahoma"/>
              </a:rPr>
              <a:t>u</a:t>
            </a:r>
            <a:r>
              <a:rPr sz="1700" b="1" spc="40" dirty="0">
                <a:latin typeface="Tahoma"/>
                <a:cs typeface="Tahoma"/>
              </a:rPr>
              <a:t>s</a:t>
            </a:r>
            <a:r>
              <a:rPr sz="1700" b="1" spc="10" dirty="0">
                <a:latin typeface="Tahoma"/>
                <a:cs typeface="Tahoma"/>
              </a:rPr>
              <a:t>t</a:t>
            </a:r>
            <a:r>
              <a:rPr sz="1700" b="1" spc="15" dirty="0">
                <a:latin typeface="Tahoma"/>
                <a:cs typeface="Tahoma"/>
              </a:rPr>
              <a:t>e</a:t>
            </a:r>
            <a:r>
              <a:rPr sz="1700" b="1" spc="-210" dirty="0">
                <a:latin typeface="Tahoma"/>
                <a:cs typeface="Tahoma"/>
              </a:rPr>
              <a:t>r</a:t>
            </a:r>
            <a:r>
              <a:rPr sz="1500" b="1" spc="195" baseline="-25000" dirty="0">
                <a:latin typeface="Tahoma"/>
                <a:cs typeface="Tahoma"/>
              </a:rPr>
              <a:t>i</a:t>
            </a:r>
            <a:r>
              <a:rPr sz="1700" b="1" spc="-30" dirty="0">
                <a:latin typeface="Tahoma"/>
                <a:cs typeface="Tahoma"/>
              </a:rPr>
              <a:t>|</a:t>
            </a:r>
            <a:r>
              <a:rPr sz="1700" spc="-100" dirty="0">
                <a:latin typeface="Symbol"/>
                <a:cs typeface="Symbol"/>
              </a:rPr>
              <a:t></a:t>
            </a:r>
            <a:r>
              <a:rPr sz="1700" b="1" spc="40" dirty="0">
                <a:latin typeface="Tahoma"/>
                <a:cs typeface="Tahoma"/>
              </a:rPr>
              <a:t>|</a:t>
            </a:r>
            <a:r>
              <a:rPr sz="1700" b="1" spc="-10" dirty="0">
                <a:latin typeface="Tahoma"/>
                <a:cs typeface="Tahoma"/>
              </a:rPr>
              <a:t>C</a:t>
            </a:r>
            <a:r>
              <a:rPr sz="1700" b="1" spc="-5" dirty="0">
                <a:latin typeface="Tahoma"/>
                <a:cs typeface="Tahoma"/>
              </a:rPr>
              <a:t>l</a:t>
            </a:r>
            <a:r>
              <a:rPr sz="1700" b="1" spc="35" dirty="0">
                <a:latin typeface="Tahoma"/>
                <a:cs typeface="Tahoma"/>
              </a:rPr>
              <a:t>u</a:t>
            </a:r>
            <a:r>
              <a:rPr sz="1700" b="1" spc="40" dirty="0">
                <a:latin typeface="Tahoma"/>
                <a:cs typeface="Tahoma"/>
              </a:rPr>
              <a:t>s</a:t>
            </a:r>
            <a:r>
              <a:rPr sz="1700" b="1" spc="10" dirty="0">
                <a:latin typeface="Tahoma"/>
                <a:cs typeface="Tahoma"/>
              </a:rPr>
              <a:t>t</a:t>
            </a:r>
            <a:r>
              <a:rPr sz="1700" b="1" spc="15" dirty="0">
                <a:latin typeface="Tahoma"/>
                <a:cs typeface="Tahoma"/>
              </a:rPr>
              <a:t>e</a:t>
            </a:r>
            <a:r>
              <a:rPr sz="1700" b="1" spc="-105" dirty="0">
                <a:latin typeface="Tahoma"/>
                <a:cs typeface="Tahoma"/>
              </a:rPr>
              <a:t>r</a:t>
            </a:r>
            <a:r>
              <a:rPr sz="1500" b="1" spc="7" baseline="-25000" dirty="0">
                <a:latin typeface="Tahoma"/>
                <a:cs typeface="Tahoma"/>
              </a:rPr>
              <a:t>j</a:t>
            </a:r>
            <a:r>
              <a:rPr sz="1500" b="1" spc="-254" baseline="-25000" dirty="0">
                <a:latin typeface="Tahoma"/>
                <a:cs typeface="Tahoma"/>
              </a:rPr>
              <a:t> </a:t>
            </a:r>
            <a:r>
              <a:rPr sz="1700" b="1" spc="30" dirty="0">
                <a:latin typeface="Tahoma"/>
                <a:cs typeface="Tahoma"/>
              </a:rPr>
              <a:t>|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42206" y="2384128"/>
            <a:ext cx="3257550" cy="2870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700" b="1" spc="-5" dirty="0">
                <a:latin typeface="Tahoma"/>
                <a:cs typeface="Tahoma"/>
              </a:rPr>
              <a:t>proximity(Cluster</a:t>
            </a:r>
            <a:r>
              <a:rPr sz="1500" b="1" spc="-7" baseline="-25000" dirty="0">
                <a:latin typeface="Tahoma"/>
                <a:cs typeface="Tahoma"/>
              </a:rPr>
              <a:t>i</a:t>
            </a:r>
            <a:r>
              <a:rPr sz="1500" b="1" spc="-142" baseline="-25000" dirty="0">
                <a:latin typeface="Tahoma"/>
                <a:cs typeface="Tahoma"/>
              </a:rPr>
              <a:t> </a:t>
            </a:r>
            <a:r>
              <a:rPr sz="1700" b="1" spc="15" dirty="0">
                <a:latin typeface="Tahoma"/>
                <a:cs typeface="Tahoma"/>
              </a:rPr>
              <a:t>,</a:t>
            </a:r>
            <a:r>
              <a:rPr sz="1700" b="1" spc="-315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Cluster</a:t>
            </a:r>
            <a:r>
              <a:rPr sz="1500" b="1" baseline="-25000" dirty="0">
                <a:latin typeface="Tahoma"/>
                <a:cs typeface="Tahoma"/>
              </a:rPr>
              <a:t>j</a:t>
            </a:r>
            <a:r>
              <a:rPr sz="1500" b="1" spc="-240" baseline="-25000" dirty="0">
                <a:latin typeface="Tahoma"/>
                <a:cs typeface="Tahoma"/>
              </a:rPr>
              <a:t> </a:t>
            </a:r>
            <a:r>
              <a:rPr sz="1700" b="1" spc="20" dirty="0">
                <a:latin typeface="Tahoma"/>
                <a:cs typeface="Tahoma"/>
              </a:rPr>
              <a:t>)</a:t>
            </a:r>
            <a:r>
              <a:rPr sz="1700" b="1" spc="-125" dirty="0">
                <a:latin typeface="Tahoma"/>
                <a:cs typeface="Tahoma"/>
              </a:rPr>
              <a:t> </a:t>
            </a:r>
            <a:r>
              <a:rPr sz="1700" spc="25" dirty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9053" y="1809445"/>
            <a:ext cx="208788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825" spc="195" baseline="-8714" dirty="0">
                <a:latin typeface="Symbol"/>
                <a:cs typeface="Symbol"/>
              </a:rPr>
              <a:t></a:t>
            </a:r>
            <a:r>
              <a:rPr sz="1700" b="1" spc="50" dirty="0">
                <a:latin typeface="Tahoma"/>
                <a:cs typeface="Tahoma"/>
              </a:rPr>
              <a:t>p</a:t>
            </a:r>
            <a:r>
              <a:rPr sz="1700" b="1" spc="-25" dirty="0">
                <a:latin typeface="Tahoma"/>
                <a:cs typeface="Tahoma"/>
              </a:rPr>
              <a:t>r</a:t>
            </a:r>
            <a:r>
              <a:rPr sz="1700" b="1" spc="75" dirty="0">
                <a:latin typeface="Tahoma"/>
                <a:cs typeface="Tahoma"/>
              </a:rPr>
              <a:t>o</a:t>
            </a:r>
            <a:r>
              <a:rPr sz="1700" b="1" spc="-5" dirty="0">
                <a:latin typeface="Tahoma"/>
                <a:cs typeface="Tahoma"/>
              </a:rPr>
              <a:t>x</a:t>
            </a:r>
            <a:r>
              <a:rPr sz="1700" b="1" dirty="0">
                <a:latin typeface="Tahoma"/>
                <a:cs typeface="Tahoma"/>
              </a:rPr>
              <a:t>i</a:t>
            </a:r>
            <a:r>
              <a:rPr sz="1700" b="1" spc="15" dirty="0">
                <a:latin typeface="Tahoma"/>
                <a:cs typeface="Tahoma"/>
              </a:rPr>
              <a:t>m</a:t>
            </a:r>
            <a:r>
              <a:rPr sz="1700" b="1" dirty="0">
                <a:latin typeface="Tahoma"/>
                <a:cs typeface="Tahoma"/>
              </a:rPr>
              <a:t>i</a:t>
            </a:r>
            <a:r>
              <a:rPr sz="1700" b="1" spc="10" dirty="0">
                <a:latin typeface="Tahoma"/>
                <a:cs typeface="Tahoma"/>
              </a:rPr>
              <a:t>t</a:t>
            </a:r>
            <a:r>
              <a:rPr sz="1700" b="1" spc="40" dirty="0">
                <a:latin typeface="Tahoma"/>
                <a:cs typeface="Tahoma"/>
              </a:rPr>
              <a:t>y</a:t>
            </a:r>
            <a:r>
              <a:rPr sz="1700" b="1" spc="-110" dirty="0">
                <a:latin typeface="Tahoma"/>
                <a:cs typeface="Tahoma"/>
              </a:rPr>
              <a:t>(</a:t>
            </a:r>
            <a:r>
              <a:rPr sz="1700" b="1" spc="30" dirty="0">
                <a:latin typeface="Tahoma"/>
                <a:cs typeface="Tahoma"/>
              </a:rPr>
              <a:t>p</a:t>
            </a:r>
            <a:r>
              <a:rPr sz="1500" b="1" spc="7" baseline="-25000" dirty="0">
                <a:latin typeface="Tahoma"/>
                <a:cs typeface="Tahoma"/>
              </a:rPr>
              <a:t>i</a:t>
            </a:r>
            <a:r>
              <a:rPr sz="1500" b="1" spc="-142" baseline="-25000" dirty="0">
                <a:latin typeface="Tahoma"/>
                <a:cs typeface="Tahoma"/>
              </a:rPr>
              <a:t> </a:t>
            </a:r>
            <a:r>
              <a:rPr sz="1700" b="1" spc="150" dirty="0">
                <a:latin typeface="Tahoma"/>
                <a:cs typeface="Tahoma"/>
              </a:rPr>
              <a:t>,</a:t>
            </a:r>
            <a:r>
              <a:rPr sz="1700" b="1" spc="130" dirty="0">
                <a:latin typeface="Tahoma"/>
                <a:cs typeface="Tahoma"/>
              </a:rPr>
              <a:t>p</a:t>
            </a:r>
            <a:r>
              <a:rPr sz="1500" b="1" spc="7" baseline="-25000" dirty="0">
                <a:latin typeface="Tahoma"/>
                <a:cs typeface="Tahoma"/>
              </a:rPr>
              <a:t>j</a:t>
            </a:r>
            <a:r>
              <a:rPr sz="1500" b="1" spc="-240" baseline="-25000" dirty="0">
                <a:latin typeface="Tahoma"/>
                <a:cs typeface="Tahoma"/>
              </a:rPr>
              <a:t> </a:t>
            </a:r>
            <a:r>
              <a:rPr sz="1700" b="1" spc="20" dirty="0">
                <a:latin typeface="Tahoma"/>
                <a:cs typeface="Tahoma"/>
              </a:rPr>
              <a:t>)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5421" y="2347670"/>
            <a:ext cx="69151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10" dirty="0">
                <a:latin typeface="Tahoma"/>
                <a:cs typeface="Tahoma"/>
              </a:rPr>
              <a:t>p</a:t>
            </a:r>
            <a:r>
              <a:rPr sz="1000" b="1" spc="-20" dirty="0">
                <a:latin typeface="Tahoma"/>
                <a:cs typeface="Tahoma"/>
              </a:rPr>
              <a:t> </a:t>
            </a:r>
            <a:r>
              <a:rPr sz="1000" spc="-5" dirty="0">
                <a:latin typeface="Symbol"/>
                <a:cs typeface="Symbol"/>
              </a:rPr>
              <a:t></a:t>
            </a:r>
            <a:r>
              <a:rPr sz="1000" b="1" spc="-5" dirty="0">
                <a:latin typeface="Tahoma"/>
                <a:cs typeface="Tahoma"/>
              </a:rPr>
              <a:t>Cluster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0021" y="2218360"/>
            <a:ext cx="73850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b="1" spc="-15" dirty="0">
                <a:latin typeface="Tahoma"/>
                <a:cs typeface="Tahoma"/>
              </a:rPr>
              <a:t>p</a:t>
            </a:r>
            <a:r>
              <a:rPr sz="1050" b="1" spc="-22" baseline="-19841" dirty="0">
                <a:latin typeface="Tahoma"/>
                <a:cs typeface="Tahoma"/>
              </a:rPr>
              <a:t>i</a:t>
            </a:r>
            <a:r>
              <a:rPr sz="1000" spc="-15" dirty="0">
                <a:latin typeface="Symbol"/>
                <a:cs typeface="Symbol"/>
              </a:rPr>
              <a:t></a:t>
            </a:r>
            <a:r>
              <a:rPr sz="1000" b="1" spc="-15" dirty="0">
                <a:latin typeface="Tahoma"/>
                <a:cs typeface="Tahoma"/>
              </a:rPr>
              <a:t>Cluster</a:t>
            </a:r>
            <a:r>
              <a:rPr sz="1050" b="1" spc="-22" baseline="-19841" dirty="0">
                <a:latin typeface="Tahoma"/>
                <a:cs typeface="Tahoma"/>
              </a:rPr>
              <a:t>i</a:t>
            </a:r>
            <a:endParaRPr sz="1050" baseline="-19841">
              <a:latin typeface="Tahoma"/>
              <a:cs typeface="Tahom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31850" y="4108450"/>
          <a:ext cx="3217542" cy="2346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"/>
                <a:gridCol w="470534"/>
                <a:gridCol w="470534"/>
                <a:gridCol w="470534"/>
                <a:gridCol w="470535"/>
                <a:gridCol w="470535"/>
                <a:gridCol w="470535"/>
              </a:tblGrid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45" dirty="0">
                          <a:latin typeface="Arial MT"/>
                          <a:cs typeface="Arial MT"/>
                        </a:rPr>
                        <a:t>.11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45" dirty="0">
                          <a:latin typeface="Arial MT"/>
                          <a:cs typeface="Arial MT"/>
                        </a:rPr>
                        <a:t>.11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Hierar</a:t>
            </a:r>
            <a:r>
              <a:rPr spc="-100" dirty="0"/>
              <a:t>c</a:t>
            </a:r>
            <a:r>
              <a:rPr spc="-105" dirty="0"/>
              <a:t>hi</a:t>
            </a:r>
            <a:r>
              <a:rPr spc="-100" dirty="0"/>
              <a:t>c</a:t>
            </a:r>
            <a:r>
              <a:rPr spc="-105" dirty="0"/>
              <a:t>a</a:t>
            </a:r>
            <a:r>
              <a:rPr spc="-5" dirty="0"/>
              <a:t>l</a:t>
            </a:r>
            <a:r>
              <a:rPr spc="-215" dirty="0"/>
              <a:t> </a:t>
            </a:r>
            <a:r>
              <a:rPr spc="-105" dirty="0"/>
              <a:t>Clu</a:t>
            </a:r>
            <a:r>
              <a:rPr spc="-100" dirty="0"/>
              <a:t>st</a:t>
            </a:r>
            <a:r>
              <a:rPr spc="-105" dirty="0"/>
              <a:t>ering</a:t>
            </a:r>
            <a:r>
              <a:rPr spc="-5" dirty="0"/>
              <a:t>:</a:t>
            </a:r>
            <a:r>
              <a:rPr spc="-225" dirty="0"/>
              <a:t> </a:t>
            </a:r>
            <a:r>
              <a:rPr spc="-105" dirty="0"/>
              <a:t>Grou</a:t>
            </a:r>
            <a:r>
              <a:rPr spc="-5" dirty="0"/>
              <a:t>p</a:t>
            </a:r>
            <a:r>
              <a:rPr spc="-405" dirty="0"/>
              <a:t> </a:t>
            </a:r>
            <a:r>
              <a:rPr spc="-175" dirty="0"/>
              <a:t>A</a:t>
            </a:r>
            <a:r>
              <a:rPr spc="-100" dirty="0"/>
              <a:t>v</a:t>
            </a:r>
            <a:r>
              <a:rPr spc="-105" dirty="0"/>
              <a:t>erag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5833973"/>
            <a:ext cx="1650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Nested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6450" y="5833973"/>
            <a:ext cx="1292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n</a:t>
            </a:r>
            <a:r>
              <a:rPr sz="1800" spc="-15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ro</a:t>
            </a:r>
            <a:r>
              <a:rPr sz="1800" spc="-15" dirty="0">
                <a:latin typeface="Arial MT"/>
                <a:cs typeface="Arial MT"/>
              </a:rPr>
              <a:t>g</a:t>
            </a:r>
            <a:r>
              <a:rPr sz="1800" spc="-5" dirty="0">
                <a:latin typeface="Arial MT"/>
                <a:cs typeface="Arial MT"/>
              </a:rPr>
              <a:t>ram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43503" y="4240633"/>
            <a:ext cx="3416300" cy="2242820"/>
            <a:chOff x="5443503" y="4240633"/>
            <a:chExt cx="3416300" cy="2242820"/>
          </a:xfrm>
        </p:grpSpPr>
        <p:sp>
          <p:nvSpPr>
            <p:cNvPr id="6" name="object 6"/>
            <p:cNvSpPr/>
            <p:nvPr/>
          </p:nvSpPr>
          <p:spPr>
            <a:xfrm>
              <a:off x="5444138" y="6477434"/>
              <a:ext cx="3404235" cy="0"/>
            </a:xfrm>
            <a:custGeom>
              <a:avLst/>
              <a:gdLst/>
              <a:ahLst/>
              <a:cxnLst/>
              <a:rect l="l" t="t" r="r" b="b"/>
              <a:pathLst>
                <a:path w="3404234">
                  <a:moveTo>
                    <a:pt x="0" y="0"/>
                  </a:moveTo>
                  <a:lnTo>
                    <a:pt x="34040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50934" y="6480172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5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44138" y="4241268"/>
              <a:ext cx="0" cy="2236470"/>
            </a:xfrm>
            <a:custGeom>
              <a:avLst/>
              <a:gdLst/>
              <a:ahLst/>
              <a:cxnLst/>
              <a:rect l="l" t="t" r="r" b="b"/>
              <a:pathLst>
                <a:path h="2236470">
                  <a:moveTo>
                    <a:pt x="0" y="22361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46877" y="4244056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89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27693" y="6443529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30483" y="6446267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81093" y="6476109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94405" y="6442894"/>
            <a:ext cx="12065" cy="35560"/>
            <a:chOff x="6294405" y="6442894"/>
            <a:chExt cx="12065" cy="35560"/>
          </a:xfrm>
        </p:grpSpPr>
        <p:sp>
          <p:nvSpPr>
            <p:cNvPr id="14" name="object 14"/>
            <p:cNvSpPr/>
            <p:nvPr/>
          </p:nvSpPr>
          <p:spPr>
            <a:xfrm>
              <a:off x="6295040" y="6443529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97830" y="6446267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48440" y="6476109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861752" y="6442894"/>
            <a:ext cx="12065" cy="35560"/>
            <a:chOff x="6861752" y="6442894"/>
            <a:chExt cx="12065" cy="35560"/>
          </a:xfrm>
        </p:grpSpPr>
        <p:sp>
          <p:nvSpPr>
            <p:cNvPr id="18" name="object 18"/>
            <p:cNvSpPr/>
            <p:nvPr/>
          </p:nvSpPr>
          <p:spPr>
            <a:xfrm>
              <a:off x="6862387" y="6443529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65092" y="644626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15787" y="6476109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29100" y="6442894"/>
            <a:ext cx="12065" cy="35560"/>
            <a:chOff x="7429100" y="6442894"/>
            <a:chExt cx="12065" cy="35560"/>
          </a:xfrm>
        </p:grpSpPr>
        <p:sp>
          <p:nvSpPr>
            <p:cNvPr id="22" name="object 22"/>
            <p:cNvSpPr/>
            <p:nvPr/>
          </p:nvSpPr>
          <p:spPr>
            <a:xfrm>
              <a:off x="7429735" y="6443529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32440" y="644626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83133" y="6476109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996446" y="6442894"/>
            <a:ext cx="12065" cy="35560"/>
            <a:chOff x="7996446" y="6442894"/>
            <a:chExt cx="12065" cy="35560"/>
          </a:xfrm>
        </p:grpSpPr>
        <p:sp>
          <p:nvSpPr>
            <p:cNvPr id="26" name="object 26"/>
            <p:cNvSpPr/>
            <p:nvPr/>
          </p:nvSpPr>
          <p:spPr>
            <a:xfrm>
              <a:off x="7997081" y="6443529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99787" y="644626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950481" y="6476109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563793" y="6442894"/>
            <a:ext cx="12065" cy="35560"/>
            <a:chOff x="8563793" y="6442894"/>
            <a:chExt cx="12065" cy="35560"/>
          </a:xfrm>
        </p:grpSpPr>
        <p:sp>
          <p:nvSpPr>
            <p:cNvPr id="30" name="object 30"/>
            <p:cNvSpPr/>
            <p:nvPr/>
          </p:nvSpPr>
          <p:spPr>
            <a:xfrm>
              <a:off x="8564428" y="6443529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67133" y="6446267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517828" y="6476109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444138" y="4342848"/>
            <a:ext cx="3121025" cy="2140585"/>
            <a:chOff x="5444138" y="4342848"/>
            <a:chExt cx="3121025" cy="2140585"/>
          </a:xfrm>
        </p:grpSpPr>
        <p:sp>
          <p:nvSpPr>
            <p:cNvPr id="34" name="object 34"/>
            <p:cNvSpPr/>
            <p:nvPr/>
          </p:nvSpPr>
          <p:spPr>
            <a:xfrm>
              <a:off x="5444138" y="6477434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81006" y="6480172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44138" y="6074560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81006" y="6077298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44138" y="5671508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81006" y="5674212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44138" y="5268566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81006" y="5271355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44138" y="4865709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81006" y="4868498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44138" y="4462683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81006" y="4465387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27693" y="4343440"/>
              <a:ext cx="2837180" cy="2134235"/>
            </a:xfrm>
            <a:custGeom>
              <a:avLst/>
              <a:gdLst/>
              <a:ahLst/>
              <a:cxnLst/>
              <a:rect l="l" t="t" r="r" b="b"/>
              <a:pathLst>
                <a:path w="2837179" h="2134235">
                  <a:moveTo>
                    <a:pt x="0" y="2133994"/>
                  </a:moveTo>
                  <a:lnTo>
                    <a:pt x="0" y="1504102"/>
                  </a:lnTo>
                  <a:lnTo>
                    <a:pt x="567347" y="1504102"/>
                  </a:lnTo>
                  <a:lnTo>
                    <a:pt x="567347" y="2133994"/>
                  </a:lnTo>
                </a:path>
                <a:path w="2837179" h="2134235">
                  <a:moveTo>
                    <a:pt x="2269388" y="2133994"/>
                  </a:moveTo>
                  <a:lnTo>
                    <a:pt x="2269387" y="1339392"/>
                  </a:lnTo>
                  <a:lnTo>
                    <a:pt x="2836734" y="1339392"/>
                  </a:lnTo>
                  <a:lnTo>
                    <a:pt x="2836735" y="2133994"/>
                  </a:lnTo>
                </a:path>
                <a:path w="2837179" h="2134235">
                  <a:moveTo>
                    <a:pt x="283800" y="1504102"/>
                  </a:moveTo>
                  <a:lnTo>
                    <a:pt x="283800" y="936535"/>
                  </a:lnTo>
                  <a:lnTo>
                    <a:pt x="1134693" y="936535"/>
                  </a:lnTo>
                  <a:lnTo>
                    <a:pt x="1134694" y="2133994"/>
                  </a:lnTo>
                </a:path>
                <a:path w="2837179" h="2134235">
                  <a:moveTo>
                    <a:pt x="1702041" y="2133994"/>
                  </a:moveTo>
                  <a:lnTo>
                    <a:pt x="1702040" y="278205"/>
                  </a:lnTo>
                  <a:lnTo>
                    <a:pt x="709373" y="278205"/>
                  </a:lnTo>
                  <a:lnTo>
                    <a:pt x="709373" y="936535"/>
                  </a:lnTo>
                </a:path>
                <a:path w="2837179" h="2134235">
                  <a:moveTo>
                    <a:pt x="1202917" y="278205"/>
                  </a:moveTo>
                  <a:lnTo>
                    <a:pt x="1202917" y="0"/>
                  </a:lnTo>
                  <a:lnTo>
                    <a:pt x="2553188" y="0"/>
                  </a:lnTo>
                  <a:lnTo>
                    <a:pt x="2553188" y="1339392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329263" y="6379658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47663" y="5976573"/>
            <a:ext cx="28003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20" dirty="0">
                <a:latin typeface="Arial MT"/>
                <a:cs typeface="Arial MT"/>
              </a:rPr>
              <a:t>0</a:t>
            </a:r>
            <a:r>
              <a:rPr sz="1000" spc="-15" dirty="0">
                <a:latin typeface="Arial MT"/>
                <a:cs typeface="Arial MT"/>
              </a:rPr>
              <a:t>.</a:t>
            </a:r>
            <a:r>
              <a:rPr sz="1000" spc="20" dirty="0">
                <a:latin typeface="Arial MT"/>
                <a:cs typeface="Arial MT"/>
              </a:rPr>
              <a:t>0</a:t>
            </a:r>
            <a:r>
              <a:rPr sz="1000" spc="15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47663" y="5170850"/>
            <a:ext cx="280035" cy="5854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1000" spc="20" dirty="0">
                <a:latin typeface="Arial MT"/>
                <a:cs typeface="Arial MT"/>
              </a:rPr>
              <a:t>0</a:t>
            </a:r>
            <a:r>
              <a:rPr sz="1000" spc="-15" dirty="0">
                <a:latin typeface="Arial MT"/>
                <a:cs typeface="Arial MT"/>
              </a:rPr>
              <a:t>.</a:t>
            </a:r>
            <a:r>
              <a:rPr sz="1000" spc="20" dirty="0">
                <a:latin typeface="Arial MT"/>
                <a:cs typeface="Arial MT"/>
              </a:rPr>
              <a:t>1</a:t>
            </a:r>
            <a:r>
              <a:rPr sz="1000" spc="15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1000" spc="5" dirty="0">
                <a:latin typeface="Arial MT"/>
                <a:cs typeface="Arial MT"/>
              </a:rPr>
              <a:t>0.1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221610" y="4767739"/>
            <a:ext cx="20637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20" dirty="0">
                <a:latin typeface="Arial MT"/>
                <a:cs typeface="Arial MT"/>
              </a:rPr>
              <a:t>0</a:t>
            </a:r>
            <a:r>
              <a:rPr sz="1000" spc="-15" dirty="0">
                <a:latin typeface="Arial MT"/>
                <a:cs typeface="Arial MT"/>
              </a:rPr>
              <a:t>.</a:t>
            </a:r>
            <a:r>
              <a:rPr sz="1000" spc="15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47663" y="4364882"/>
            <a:ext cx="28003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20" dirty="0">
                <a:latin typeface="Arial MT"/>
                <a:cs typeface="Arial MT"/>
              </a:rPr>
              <a:t>0</a:t>
            </a:r>
            <a:r>
              <a:rPr sz="1000" spc="-15" dirty="0">
                <a:latin typeface="Arial MT"/>
                <a:cs typeface="Arial MT"/>
              </a:rPr>
              <a:t>.</a:t>
            </a:r>
            <a:r>
              <a:rPr sz="1000" spc="20" dirty="0">
                <a:latin typeface="Arial MT"/>
                <a:cs typeface="Arial MT"/>
              </a:rPr>
              <a:t>2</a:t>
            </a:r>
            <a:r>
              <a:rPr sz="1000" spc="15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06195" y="2305811"/>
            <a:ext cx="2545080" cy="2327275"/>
            <a:chOff x="806195" y="2305811"/>
            <a:chExt cx="2545080" cy="2327275"/>
          </a:xfrm>
        </p:grpSpPr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7923" y="3233927"/>
              <a:ext cx="128016" cy="13106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195" y="3049523"/>
              <a:ext cx="132587" cy="13106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1216" y="2305811"/>
              <a:ext cx="132588" cy="13106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2535" y="4500372"/>
              <a:ext cx="131063" cy="13258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6123" y="3681983"/>
              <a:ext cx="131063" cy="12801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0212" y="3765803"/>
              <a:ext cx="131063" cy="131064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3016757" y="220929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33752" y="3130042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37230" y="3589146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177033" y="440994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89177" y="2950845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59860" y="367169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404872" y="3515867"/>
            <a:ext cx="1301750" cy="546100"/>
          </a:xfrm>
          <a:custGeom>
            <a:avLst/>
            <a:gdLst/>
            <a:ahLst/>
            <a:cxnLst/>
            <a:rect l="l" t="t" r="r" b="b"/>
            <a:pathLst>
              <a:path w="1301750" h="546100">
                <a:moveTo>
                  <a:pt x="649223" y="0"/>
                </a:moveTo>
                <a:lnTo>
                  <a:pt x="741171" y="3175"/>
                </a:lnTo>
                <a:lnTo>
                  <a:pt x="825372" y="12700"/>
                </a:lnTo>
                <a:lnTo>
                  <a:pt x="909447" y="25400"/>
                </a:lnTo>
                <a:lnTo>
                  <a:pt x="988822" y="41402"/>
                </a:lnTo>
                <a:lnTo>
                  <a:pt x="1063370" y="63627"/>
                </a:lnTo>
                <a:lnTo>
                  <a:pt x="1126870" y="89027"/>
                </a:lnTo>
                <a:lnTo>
                  <a:pt x="1182497" y="116078"/>
                </a:lnTo>
                <a:lnTo>
                  <a:pt x="1230122" y="147955"/>
                </a:lnTo>
                <a:lnTo>
                  <a:pt x="1265047" y="182880"/>
                </a:lnTo>
                <a:lnTo>
                  <a:pt x="1288795" y="219456"/>
                </a:lnTo>
                <a:lnTo>
                  <a:pt x="1301495" y="254508"/>
                </a:lnTo>
                <a:lnTo>
                  <a:pt x="1301495" y="292735"/>
                </a:lnTo>
                <a:lnTo>
                  <a:pt x="1288795" y="329311"/>
                </a:lnTo>
                <a:lnTo>
                  <a:pt x="1265047" y="364236"/>
                </a:lnTo>
                <a:lnTo>
                  <a:pt x="1230122" y="399288"/>
                </a:lnTo>
                <a:lnTo>
                  <a:pt x="1182497" y="431038"/>
                </a:lnTo>
                <a:lnTo>
                  <a:pt x="1126870" y="461264"/>
                </a:lnTo>
                <a:lnTo>
                  <a:pt x="1063370" y="486791"/>
                </a:lnTo>
                <a:lnTo>
                  <a:pt x="988822" y="505841"/>
                </a:lnTo>
                <a:lnTo>
                  <a:pt x="909447" y="524891"/>
                </a:lnTo>
                <a:lnTo>
                  <a:pt x="825372" y="537591"/>
                </a:lnTo>
                <a:lnTo>
                  <a:pt x="741171" y="542417"/>
                </a:lnTo>
                <a:lnTo>
                  <a:pt x="649223" y="545592"/>
                </a:lnTo>
                <a:lnTo>
                  <a:pt x="561847" y="542417"/>
                </a:lnTo>
                <a:lnTo>
                  <a:pt x="474598" y="537591"/>
                </a:lnTo>
                <a:lnTo>
                  <a:pt x="388873" y="524891"/>
                </a:lnTo>
                <a:lnTo>
                  <a:pt x="311150" y="505841"/>
                </a:lnTo>
                <a:lnTo>
                  <a:pt x="238125" y="486791"/>
                </a:lnTo>
                <a:lnTo>
                  <a:pt x="172973" y="461264"/>
                </a:lnTo>
                <a:lnTo>
                  <a:pt x="115823" y="431038"/>
                </a:lnTo>
                <a:lnTo>
                  <a:pt x="69850" y="399288"/>
                </a:lnTo>
                <a:lnTo>
                  <a:pt x="34925" y="364236"/>
                </a:lnTo>
                <a:lnTo>
                  <a:pt x="9525" y="329311"/>
                </a:lnTo>
                <a:lnTo>
                  <a:pt x="0" y="292735"/>
                </a:lnTo>
                <a:lnTo>
                  <a:pt x="0" y="254508"/>
                </a:lnTo>
                <a:lnTo>
                  <a:pt x="34925" y="182880"/>
                </a:lnTo>
                <a:lnTo>
                  <a:pt x="69850" y="147955"/>
                </a:lnTo>
                <a:lnTo>
                  <a:pt x="115823" y="116078"/>
                </a:lnTo>
                <a:lnTo>
                  <a:pt x="172973" y="89027"/>
                </a:lnTo>
                <a:lnTo>
                  <a:pt x="238125" y="63627"/>
                </a:lnTo>
                <a:lnTo>
                  <a:pt x="311150" y="41402"/>
                </a:lnTo>
                <a:lnTo>
                  <a:pt x="388873" y="25400"/>
                </a:lnTo>
                <a:lnTo>
                  <a:pt x="474598" y="12700"/>
                </a:lnTo>
                <a:lnTo>
                  <a:pt x="561847" y="3175"/>
                </a:lnTo>
                <a:lnTo>
                  <a:pt x="6492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932557" y="4025341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17804" y="2881883"/>
            <a:ext cx="1324610" cy="730250"/>
          </a:xfrm>
          <a:custGeom>
            <a:avLst/>
            <a:gdLst/>
            <a:ahLst/>
            <a:cxnLst/>
            <a:rect l="l" t="t" r="r" b="b"/>
            <a:pathLst>
              <a:path w="1324610" h="730250">
                <a:moveTo>
                  <a:pt x="692404" y="3175"/>
                </a:moveTo>
                <a:lnTo>
                  <a:pt x="784479" y="15875"/>
                </a:lnTo>
                <a:lnTo>
                  <a:pt x="868552" y="31750"/>
                </a:lnTo>
                <a:lnTo>
                  <a:pt x="952753" y="57150"/>
                </a:lnTo>
                <a:lnTo>
                  <a:pt x="1032128" y="85725"/>
                </a:lnTo>
                <a:lnTo>
                  <a:pt x="1103629" y="122174"/>
                </a:lnTo>
                <a:lnTo>
                  <a:pt x="1167129" y="160274"/>
                </a:lnTo>
                <a:lnTo>
                  <a:pt x="1219581" y="203073"/>
                </a:lnTo>
                <a:lnTo>
                  <a:pt x="1264031" y="250698"/>
                </a:lnTo>
                <a:lnTo>
                  <a:pt x="1295781" y="298323"/>
                </a:lnTo>
                <a:lnTo>
                  <a:pt x="1318006" y="347599"/>
                </a:lnTo>
                <a:lnTo>
                  <a:pt x="1324356" y="398271"/>
                </a:lnTo>
                <a:lnTo>
                  <a:pt x="1321181" y="447548"/>
                </a:lnTo>
                <a:lnTo>
                  <a:pt x="1302131" y="495173"/>
                </a:lnTo>
                <a:lnTo>
                  <a:pt x="1273556" y="537971"/>
                </a:lnTo>
                <a:lnTo>
                  <a:pt x="1235456" y="582421"/>
                </a:lnTo>
                <a:lnTo>
                  <a:pt x="1183004" y="620521"/>
                </a:lnTo>
                <a:lnTo>
                  <a:pt x="1122679" y="653795"/>
                </a:lnTo>
                <a:lnTo>
                  <a:pt x="1054353" y="682370"/>
                </a:lnTo>
                <a:lnTo>
                  <a:pt x="978153" y="704595"/>
                </a:lnTo>
                <a:lnTo>
                  <a:pt x="897255" y="720470"/>
                </a:lnTo>
                <a:lnTo>
                  <a:pt x="809879" y="729995"/>
                </a:lnTo>
                <a:lnTo>
                  <a:pt x="720979" y="729995"/>
                </a:lnTo>
                <a:lnTo>
                  <a:pt x="630427" y="726820"/>
                </a:lnTo>
                <a:lnTo>
                  <a:pt x="539902" y="714120"/>
                </a:lnTo>
                <a:lnTo>
                  <a:pt x="450977" y="698245"/>
                </a:lnTo>
                <a:lnTo>
                  <a:pt x="366814" y="672845"/>
                </a:lnTo>
                <a:lnTo>
                  <a:pt x="290601" y="641095"/>
                </a:lnTo>
                <a:lnTo>
                  <a:pt x="219138" y="607821"/>
                </a:lnTo>
                <a:lnTo>
                  <a:pt x="155625" y="569721"/>
                </a:lnTo>
                <a:lnTo>
                  <a:pt x="103212" y="525271"/>
                </a:lnTo>
                <a:lnTo>
                  <a:pt x="58750" y="479298"/>
                </a:lnTo>
                <a:lnTo>
                  <a:pt x="27000" y="431673"/>
                </a:lnTo>
                <a:lnTo>
                  <a:pt x="4762" y="382396"/>
                </a:lnTo>
                <a:lnTo>
                  <a:pt x="0" y="331724"/>
                </a:lnTo>
                <a:lnTo>
                  <a:pt x="1587" y="282448"/>
                </a:lnTo>
                <a:lnTo>
                  <a:pt x="17462" y="234823"/>
                </a:lnTo>
                <a:lnTo>
                  <a:pt x="46050" y="188849"/>
                </a:lnTo>
                <a:lnTo>
                  <a:pt x="87337" y="147574"/>
                </a:lnTo>
                <a:lnTo>
                  <a:pt x="136563" y="109474"/>
                </a:lnTo>
                <a:lnTo>
                  <a:pt x="196900" y="76200"/>
                </a:lnTo>
                <a:lnTo>
                  <a:pt x="266776" y="47625"/>
                </a:lnTo>
                <a:lnTo>
                  <a:pt x="344589" y="25400"/>
                </a:lnTo>
                <a:lnTo>
                  <a:pt x="425577" y="9525"/>
                </a:lnTo>
                <a:lnTo>
                  <a:pt x="514502" y="0"/>
                </a:lnTo>
                <a:lnTo>
                  <a:pt x="601852" y="0"/>
                </a:lnTo>
                <a:lnTo>
                  <a:pt x="692404" y="3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486280" y="2606167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82802" y="204558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03859" y="1865376"/>
            <a:ext cx="3659504" cy="3461385"/>
          </a:xfrm>
          <a:custGeom>
            <a:avLst/>
            <a:gdLst/>
            <a:ahLst/>
            <a:cxnLst/>
            <a:rect l="l" t="t" r="r" b="b"/>
            <a:pathLst>
              <a:path w="3659504" h="3461385">
                <a:moveTo>
                  <a:pt x="1825625" y="0"/>
                </a:moveTo>
                <a:lnTo>
                  <a:pt x="1976373" y="6350"/>
                </a:lnTo>
                <a:lnTo>
                  <a:pt x="2127250" y="22225"/>
                </a:lnTo>
                <a:lnTo>
                  <a:pt x="2274823" y="52450"/>
                </a:lnTo>
                <a:lnTo>
                  <a:pt x="2422525" y="93725"/>
                </a:lnTo>
                <a:lnTo>
                  <a:pt x="2563748" y="142875"/>
                </a:lnTo>
                <a:lnTo>
                  <a:pt x="2698750" y="206375"/>
                </a:lnTo>
                <a:lnTo>
                  <a:pt x="2827273" y="277875"/>
                </a:lnTo>
                <a:lnTo>
                  <a:pt x="2952750" y="361950"/>
                </a:lnTo>
                <a:lnTo>
                  <a:pt x="3065399" y="454025"/>
                </a:lnTo>
                <a:lnTo>
                  <a:pt x="3175000" y="557276"/>
                </a:lnTo>
                <a:lnTo>
                  <a:pt x="3273425" y="666750"/>
                </a:lnTo>
                <a:lnTo>
                  <a:pt x="3360674" y="782701"/>
                </a:lnTo>
                <a:lnTo>
                  <a:pt x="3438525" y="903351"/>
                </a:lnTo>
                <a:lnTo>
                  <a:pt x="3505200" y="1032001"/>
                </a:lnTo>
                <a:lnTo>
                  <a:pt x="3559175" y="1166876"/>
                </a:lnTo>
                <a:lnTo>
                  <a:pt x="3601974" y="1301877"/>
                </a:lnTo>
                <a:lnTo>
                  <a:pt x="3633724" y="1441577"/>
                </a:lnTo>
                <a:lnTo>
                  <a:pt x="3652774" y="1582801"/>
                </a:lnTo>
                <a:lnTo>
                  <a:pt x="3659124" y="1727327"/>
                </a:lnTo>
                <a:lnTo>
                  <a:pt x="3652774" y="1870202"/>
                </a:lnTo>
                <a:lnTo>
                  <a:pt x="3633724" y="2011553"/>
                </a:lnTo>
                <a:lnTo>
                  <a:pt x="3605149" y="2152777"/>
                </a:lnTo>
                <a:lnTo>
                  <a:pt x="3560699" y="2290953"/>
                </a:lnTo>
                <a:lnTo>
                  <a:pt x="3508375" y="2421128"/>
                </a:lnTo>
                <a:lnTo>
                  <a:pt x="3438525" y="2549652"/>
                </a:lnTo>
                <a:lnTo>
                  <a:pt x="3363849" y="2675128"/>
                </a:lnTo>
                <a:lnTo>
                  <a:pt x="3276600" y="2791079"/>
                </a:lnTo>
                <a:lnTo>
                  <a:pt x="3178175" y="2900553"/>
                </a:lnTo>
                <a:lnTo>
                  <a:pt x="3071749" y="3000629"/>
                </a:lnTo>
                <a:lnTo>
                  <a:pt x="2955925" y="3094228"/>
                </a:lnTo>
                <a:lnTo>
                  <a:pt x="2833623" y="3178429"/>
                </a:lnTo>
                <a:lnTo>
                  <a:pt x="2705100" y="3251454"/>
                </a:lnTo>
                <a:lnTo>
                  <a:pt x="2566923" y="3313303"/>
                </a:lnTo>
                <a:lnTo>
                  <a:pt x="2425700" y="3367278"/>
                </a:lnTo>
                <a:lnTo>
                  <a:pt x="2281173" y="3407029"/>
                </a:lnTo>
                <a:lnTo>
                  <a:pt x="2133600" y="3435604"/>
                </a:lnTo>
                <a:lnTo>
                  <a:pt x="1982723" y="3454654"/>
                </a:lnTo>
                <a:lnTo>
                  <a:pt x="1831975" y="3461004"/>
                </a:lnTo>
                <a:lnTo>
                  <a:pt x="1681098" y="3454654"/>
                </a:lnTo>
                <a:lnTo>
                  <a:pt x="1531873" y="3438779"/>
                </a:lnTo>
                <a:lnTo>
                  <a:pt x="1384300" y="3410204"/>
                </a:lnTo>
                <a:lnTo>
                  <a:pt x="1239773" y="3370453"/>
                </a:lnTo>
                <a:lnTo>
                  <a:pt x="1098550" y="3316478"/>
                </a:lnTo>
                <a:lnTo>
                  <a:pt x="963549" y="3254629"/>
                </a:lnTo>
                <a:lnTo>
                  <a:pt x="831837" y="3181604"/>
                </a:lnTo>
                <a:lnTo>
                  <a:pt x="709599" y="3097403"/>
                </a:lnTo>
                <a:lnTo>
                  <a:pt x="592124" y="3006979"/>
                </a:lnTo>
                <a:lnTo>
                  <a:pt x="485762" y="2903728"/>
                </a:lnTo>
                <a:lnTo>
                  <a:pt x="388924" y="2797429"/>
                </a:lnTo>
                <a:lnTo>
                  <a:pt x="301624" y="2678303"/>
                </a:lnTo>
                <a:lnTo>
                  <a:pt x="222249" y="2556002"/>
                </a:lnTo>
                <a:lnTo>
                  <a:pt x="157162" y="2427478"/>
                </a:lnTo>
                <a:lnTo>
                  <a:pt x="100012" y="2297303"/>
                </a:lnTo>
                <a:lnTo>
                  <a:pt x="55562" y="2159127"/>
                </a:lnTo>
                <a:lnTo>
                  <a:pt x="25399" y="2017903"/>
                </a:lnTo>
                <a:lnTo>
                  <a:pt x="6349" y="1876552"/>
                </a:lnTo>
                <a:lnTo>
                  <a:pt x="0" y="1733677"/>
                </a:lnTo>
                <a:lnTo>
                  <a:pt x="6349" y="1589151"/>
                </a:lnTo>
                <a:lnTo>
                  <a:pt x="25399" y="1447927"/>
                </a:lnTo>
                <a:lnTo>
                  <a:pt x="55562" y="1308227"/>
                </a:lnTo>
                <a:lnTo>
                  <a:pt x="100012" y="1170051"/>
                </a:lnTo>
                <a:lnTo>
                  <a:pt x="153987" y="1038351"/>
                </a:lnTo>
                <a:lnTo>
                  <a:pt x="219074" y="909701"/>
                </a:lnTo>
                <a:lnTo>
                  <a:pt x="298449" y="785876"/>
                </a:lnTo>
                <a:lnTo>
                  <a:pt x="385749" y="669925"/>
                </a:lnTo>
                <a:lnTo>
                  <a:pt x="482587" y="560451"/>
                </a:lnTo>
                <a:lnTo>
                  <a:pt x="588949" y="460375"/>
                </a:lnTo>
                <a:lnTo>
                  <a:pt x="703249" y="365125"/>
                </a:lnTo>
                <a:lnTo>
                  <a:pt x="828662" y="284225"/>
                </a:lnTo>
                <a:lnTo>
                  <a:pt x="957199" y="209550"/>
                </a:lnTo>
                <a:lnTo>
                  <a:pt x="1092200" y="146050"/>
                </a:lnTo>
                <a:lnTo>
                  <a:pt x="1233423" y="93725"/>
                </a:lnTo>
                <a:lnTo>
                  <a:pt x="1377950" y="52450"/>
                </a:lnTo>
                <a:lnTo>
                  <a:pt x="1525523" y="25400"/>
                </a:lnTo>
                <a:lnTo>
                  <a:pt x="1674748" y="6350"/>
                </a:lnTo>
                <a:lnTo>
                  <a:pt x="182562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630804" y="4686427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932432" y="3345179"/>
            <a:ext cx="1800225" cy="1443355"/>
          </a:xfrm>
          <a:custGeom>
            <a:avLst/>
            <a:gdLst/>
            <a:ahLst/>
            <a:cxnLst/>
            <a:rect l="l" t="t" r="r" b="b"/>
            <a:pathLst>
              <a:path w="1800225" h="1443354">
                <a:moveTo>
                  <a:pt x="588899" y="225425"/>
                </a:moveTo>
                <a:lnTo>
                  <a:pt x="682498" y="171450"/>
                </a:lnTo>
                <a:lnTo>
                  <a:pt x="780923" y="125475"/>
                </a:lnTo>
                <a:lnTo>
                  <a:pt x="874522" y="84200"/>
                </a:lnTo>
                <a:lnTo>
                  <a:pt x="974470" y="50800"/>
                </a:lnTo>
                <a:lnTo>
                  <a:pt x="1069720" y="25400"/>
                </a:lnTo>
                <a:lnTo>
                  <a:pt x="1166622" y="9525"/>
                </a:lnTo>
                <a:lnTo>
                  <a:pt x="1257045" y="0"/>
                </a:lnTo>
                <a:lnTo>
                  <a:pt x="1345945" y="0"/>
                </a:lnTo>
                <a:lnTo>
                  <a:pt x="1426845" y="6350"/>
                </a:lnTo>
                <a:lnTo>
                  <a:pt x="1501394" y="22225"/>
                </a:lnTo>
                <a:lnTo>
                  <a:pt x="1571244" y="47625"/>
                </a:lnTo>
                <a:lnTo>
                  <a:pt x="1630045" y="81025"/>
                </a:lnTo>
                <a:lnTo>
                  <a:pt x="1684020" y="122300"/>
                </a:lnTo>
                <a:lnTo>
                  <a:pt x="1728470" y="169925"/>
                </a:lnTo>
                <a:lnTo>
                  <a:pt x="1761744" y="222250"/>
                </a:lnTo>
                <a:lnTo>
                  <a:pt x="1783969" y="281051"/>
                </a:lnTo>
                <a:lnTo>
                  <a:pt x="1796669" y="344551"/>
                </a:lnTo>
                <a:lnTo>
                  <a:pt x="1799844" y="412750"/>
                </a:lnTo>
                <a:lnTo>
                  <a:pt x="1790319" y="489077"/>
                </a:lnTo>
                <a:lnTo>
                  <a:pt x="1774444" y="563626"/>
                </a:lnTo>
                <a:lnTo>
                  <a:pt x="1744345" y="638302"/>
                </a:lnTo>
                <a:lnTo>
                  <a:pt x="1706245" y="716026"/>
                </a:lnTo>
                <a:lnTo>
                  <a:pt x="1658620" y="795401"/>
                </a:lnTo>
                <a:lnTo>
                  <a:pt x="1602994" y="873252"/>
                </a:lnTo>
                <a:lnTo>
                  <a:pt x="1536319" y="947801"/>
                </a:lnTo>
                <a:lnTo>
                  <a:pt x="1464945" y="1020953"/>
                </a:lnTo>
                <a:lnTo>
                  <a:pt x="1382395" y="1092327"/>
                </a:lnTo>
                <a:lnTo>
                  <a:pt x="1298320" y="1154303"/>
                </a:lnTo>
                <a:lnTo>
                  <a:pt x="1210945" y="1214628"/>
                </a:lnTo>
                <a:lnTo>
                  <a:pt x="1115822" y="1270127"/>
                </a:lnTo>
                <a:lnTo>
                  <a:pt x="1022095" y="1317752"/>
                </a:lnTo>
                <a:lnTo>
                  <a:pt x="925322" y="1357503"/>
                </a:lnTo>
                <a:lnTo>
                  <a:pt x="823722" y="1392428"/>
                </a:lnTo>
                <a:lnTo>
                  <a:pt x="730123" y="1417828"/>
                </a:lnTo>
                <a:lnTo>
                  <a:pt x="636397" y="1433703"/>
                </a:lnTo>
                <a:lnTo>
                  <a:pt x="542798" y="1443228"/>
                </a:lnTo>
                <a:lnTo>
                  <a:pt x="453898" y="1443228"/>
                </a:lnTo>
                <a:lnTo>
                  <a:pt x="372999" y="1436878"/>
                </a:lnTo>
                <a:lnTo>
                  <a:pt x="296799" y="1417828"/>
                </a:lnTo>
                <a:lnTo>
                  <a:pt x="228600" y="1392428"/>
                </a:lnTo>
                <a:lnTo>
                  <a:pt x="168275" y="1360678"/>
                </a:lnTo>
                <a:lnTo>
                  <a:pt x="115824" y="1320927"/>
                </a:lnTo>
                <a:lnTo>
                  <a:pt x="71374" y="1273302"/>
                </a:lnTo>
                <a:lnTo>
                  <a:pt x="36449" y="1220978"/>
                </a:lnTo>
                <a:lnTo>
                  <a:pt x="14224" y="1160653"/>
                </a:lnTo>
                <a:lnTo>
                  <a:pt x="3175" y="1095502"/>
                </a:lnTo>
                <a:lnTo>
                  <a:pt x="0" y="1027303"/>
                </a:lnTo>
                <a:lnTo>
                  <a:pt x="7874" y="954151"/>
                </a:lnTo>
                <a:lnTo>
                  <a:pt x="23749" y="879602"/>
                </a:lnTo>
                <a:lnTo>
                  <a:pt x="55499" y="801751"/>
                </a:lnTo>
                <a:lnTo>
                  <a:pt x="93599" y="722376"/>
                </a:lnTo>
                <a:lnTo>
                  <a:pt x="139700" y="644652"/>
                </a:lnTo>
                <a:lnTo>
                  <a:pt x="196850" y="569976"/>
                </a:lnTo>
                <a:lnTo>
                  <a:pt x="263525" y="493776"/>
                </a:lnTo>
                <a:lnTo>
                  <a:pt x="334899" y="419100"/>
                </a:lnTo>
                <a:lnTo>
                  <a:pt x="415798" y="350901"/>
                </a:lnTo>
                <a:lnTo>
                  <a:pt x="501523" y="284226"/>
                </a:lnTo>
                <a:lnTo>
                  <a:pt x="588899" y="2254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530855" y="214553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894332" y="2220467"/>
            <a:ext cx="1932939" cy="3042285"/>
          </a:xfrm>
          <a:custGeom>
            <a:avLst/>
            <a:gdLst/>
            <a:ahLst/>
            <a:cxnLst/>
            <a:rect l="l" t="t" r="r" b="b"/>
            <a:pathLst>
              <a:path w="1932939" h="3042285">
                <a:moveTo>
                  <a:pt x="96774" y="1278001"/>
                </a:moveTo>
                <a:lnTo>
                  <a:pt x="138049" y="1149477"/>
                </a:lnTo>
                <a:lnTo>
                  <a:pt x="184023" y="1020826"/>
                </a:lnTo>
                <a:lnTo>
                  <a:pt x="234823" y="898652"/>
                </a:lnTo>
                <a:lnTo>
                  <a:pt x="295148" y="779526"/>
                </a:lnTo>
                <a:lnTo>
                  <a:pt x="356997" y="666750"/>
                </a:lnTo>
                <a:lnTo>
                  <a:pt x="423672" y="560451"/>
                </a:lnTo>
                <a:lnTo>
                  <a:pt x="495045" y="460375"/>
                </a:lnTo>
                <a:lnTo>
                  <a:pt x="571119" y="369951"/>
                </a:lnTo>
                <a:lnTo>
                  <a:pt x="648843" y="288925"/>
                </a:lnTo>
                <a:lnTo>
                  <a:pt x="729869" y="215900"/>
                </a:lnTo>
                <a:lnTo>
                  <a:pt x="815467" y="154051"/>
                </a:lnTo>
                <a:lnTo>
                  <a:pt x="896366" y="101600"/>
                </a:lnTo>
                <a:lnTo>
                  <a:pt x="982091" y="60325"/>
                </a:lnTo>
                <a:lnTo>
                  <a:pt x="1066165" y="28575"/>
                </a:lnTo>
                <a:lnTo>
                  <a:pt x="1150239" y="9525"/>
                </a:lnTo>
                <a:lnTo>
                  <a:pt x="1232789" y="0"/>
                </a:lnTo>
                <a:lnTo>
                  <a:pt x="1310513" y="6350"/>
                </a:lnTo>
                <a:lnTo>
                  <a:pt x="1389888" y="22225"/>
                </a:lnTo>
                <a:lnTo>
                  <a:pt x="1464437" y="47625"/>
                </a:lnTo>
                <a:lnTo>
                  <a:pt x="1532635" y="85725"/>
                </a:lnTo>
                <a:lnTo>
                  <a:pt x="1599310" y="135001"/>
                </a:lnTo>
                <a:lnTo>
                  <a:pt x="1662683" y="195326"/>
                </a:lnTo>
                <a:lnTo>
                  <a:pt x="1715134" y="266700"/>
                </a:lnTo>
                <a:lnTo>
                  <a:pt x="1765808" y="344551"/>
                </a:lnTo>
                <a:lnTo>
                  <a:pt x="1811908" y="431800"/>
                </a:lnTo>
                <a:lnTo>
                  <a:pt x="1849882" y="530225"/>
                </a:lnTo>
                <a:lnTo>
                  <a:pt x="1878457" y="633476"/>
                </a:lnTo>
                <a:lnTo>
                  <a:pt x="1903857" y="746125"/>
                </a:lnTo>
                <a:lnTo>
                  <a:pt x="1922907" y="862076"/>
                </a:lnTo>
                <a:lnTo>
                  <a:pt x="1932432" y="982726"/>
                </a:lnTo>
                <a:lnTo>
                  <a:pt x="1932432" y="1108202"/>
                </a:lnTo>
                <a:lnTo>
                  <a:pt x="1929257" y="1236726"/>
                </a:lnTo>
                <a:lnTo>
                  <a:pt x="1916557" y="1368552"/>
                </a:lnTo>
                <a:lnTo>
                  <a:pt x="1897507" y="1503426"/>
                </a:lnTo>
                <a:lnTo>
                  <a:pt x="1868932" y="1633728"/>
                </a:lnTo>
                <a:lnTo>
                  <a:pt x="1834007" y="1765427"/>
                </a:lnTo>
                <a:lnTo>
                  <a:pt x="1797558" y="1894078"/>
                </a:lnTo>
                <a:lnTo>
                  <a:pt x="1749933" y="2022602"/>
                </a:lnTo>
                <a:lnTo>
                  <a:pt x="1696084" y="2144903"/>
                </a:lnTo>
                <a:lnTo>
                  <a:pt x="1640458" y="2263902"/>
                </a:lnTo>
                <a:lnTo>
                  <a:pt x="1573910" y="2375154"/>
                </a:lnTo>
                <a:lnTo>
                  <a:pt x="1508759" y="2481453"/>
                </a:lnTo>
                <a:lnTo>
                  <a:pt x="1435862" y="2583053"/>
                </a:lnTo>
                <a:lnTo>
                  <a:pt x="1361313" y="2673604"/>
                </a:lnTo>
                <a:lnTo>
                  <a:pt x="1281938" y="2754503"/>
                </a:lnTo>
                <a:lnTo>
                  <a:pt x="1201039" y="2826004"/>
                </a:lnTo>
                <a:lnTo>
                  <a:pt x="1120140" y="2889504"/>
                </a:lnTo>
                <a:lnTo>
                  <a:pt x="1034415" y="2941828"/>
                </a:lnTo>
                <a:lnTo>
                  <a:pt x="950341" y="2983103"/>
                </a:lnTo>
                <a:lnTo>
                  <a:pt x="864616" y="3014853"/>
                </a:lnTo>
                <a:lnTo>
                  <a:pt x="783717" y="3032379"/>
                </a:lnTo>
                <a:lnTo>
                  <a:pt x="702818" y="3041904"/>
                </a:lnTo>
                <a:lnTo>
                  <a:pt x="620394" y="3035554"/>
                </a:lnTo>
                <a:lnTo>
                  <a:pt x="542544" y="3019679"/>
                </a:lnTo>
                <a:lnTo>
                  <a:pt x="469645" y="2995803"/>
                </a:lnTo>
                <a:lnTo>
                  <a:pt x="398272" y="2957703"/>
                </a:lnTo>
                <a:lnTo>
                  <a:pt x="331597" y="2908554"/>
                </a:lnTo>
                <a:lnTo>
                  <a:pt x="272923" y="2848229"/>
                </a:lnTo>
                <a:lnTo>
                  <a:pt x="215773" y="2779903"/>
                </a:lnTo>
                <a:lnTo>
                  <a:pt x="166624" y="2697353"/>
                </a:lnTo>
                <a:lnTo>
                  <a:pt x="122174" y="2610104"/>
                </a:lnTo>
                <a:lnTo>
                  <a:pt x="84074" y="2513203"/>
                </a:lnTo>
                <a:lnTo>
                  <a:pt x="52324" y="2410079"/>
                </a:lnTo>
                <a:lnTo>
                  <a:pt x="28575" y="2300478"/>
                </a:lnTo>
                <a:lnTo>
                  <a:pt x="12700" y="2181352"/>
                </a:lnTo>
                <a:lnTo>
                  <a:pt x="3175" y="2059178"/>
                </a:lnTo>
                <a:lnTo>
                  <a:pt x="0" y="1935353"/>
                </a:lnTo>
                <a:lnTo>
                  <a:pt x="6350" y="1806702"/>
                </a:lnTo>
                <a:lnTo>
                  <a:pt x="19050" y="1675003"/>
                </a:lnTo>
                <a:lnTo>
                  <a:pt x="38100" y="1543177"/>
                </a:lnTo>
                <a:lnTo>
                  <a:pt x="61849" y="1408176"/>
                </a:lnTo>
                <a:lnTo>
                  <a:pt x="96774" y="12780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5454650" y="1542414"/>
          <a:ext cx="3217542" cy="2346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"/>
                <a:gridCol w="470534"/>
                <a:gridCol w="470534"/>
                <a:gridCol w="470534"/>
                <a:gridCol w="470535"/>
                <a:gridCol w="470535"/>
                <a:gridCol w="470535"/>
              </a:tblGrid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5" dirty="0">
                          <a:latin typeface="Arial MT"/>
                          <a:cs typeface="Arial MT"/>
                        </a:rPr>
                        <a:t>.11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.14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45" dirty="0">
                          <a:latin typeface="Arial MT"/>
                          <a:cs typeface="Arial MT"/>
                        </a:rPr>
                        <a:t>.11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.39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97737"/>
            <a:ext cx="8361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Hierar</a:t>
            </a:r>
            <a:r>
              <a:rPr spc="-100" dirty="0"/>
              <a:t>c</a:t>
            </a:r>
            <a:r>
              <a:rPr spc="-105" dirty="0"/>
              <a:t>hi</a:t>
            </a:r>
            <a:r>
              <a:rPr spc="-100" dirty="0"/>
              <a:t>c</a:t>
            </a:r>
            <a:r>
              <a:rPr spc="-105" dirty="0"/>
              <a:t>a</a:t>
            </a:r>
            <a:r>
              <a:rPr spc="-5" dirty="0"/>
              <a:t>l</a:t>
            </a:r>
            <a:r>
              <a:rPr spc="-215" dirty="0"/>
              <a:t> </a:t>
            </a:r>
            <a:r>
              <a:rPr spc="-105" dirty="0"/>
              <a:t>Clu</a:t>
            </a:r>
            <a:r>
              <a:rPr spc="-100" dirty="0"/>
              <a:t>st</a:t>
            </a:r>
            <a:r>
              <a:rPr spc="-105" dirty="0"/>
              <a:t>ering</a:t>
            </a:r>
            <a:r>
              <a:rPr spc="-5" dirty="0"/>
              <a:t>:</a:t>
            </a:r>
            <a:r>
              <a:rPr spc="-225" dirty="0"/>
              <a:t> </a:t>
            </a:r>
            <a:r>
              <a:rPr spc="-105" dirty="0"/>
              <a:t>Grou</a:t>
            </a:r>
            <a:r>
              <a:rPr spc="-5" dirty="0"/>
              <a:t>p</a:t>
            </a:r>
            <a:r>
              <a:rPr spc="-405" dirty="0"/>
              <a:t> </a:t>
            </a:r>
            <a:r>
              <a:rPr spc="-175" dirty="0"/>
              <a:t>A</a:t>
            </a:r>
            <a:r>
              <a:rPr spc="-100" dirty="0"/>
              <a:t>v</a:t>
            </a:r>
            <a:r>
              <a:rPr spc="-105" dirty="0"/>
              <a:t>erag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3186"/>
            <a:ext cx="6637655" cy="4228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marR="283845" indent="-534035">
              <a:lnSpc>
                <a:spcPct val="100000"/>
              </a:lnSpc>
              <a:spcBef>
                <a:spcPts val="95"/>
              </a:spcBef>
              <a:buClr>
                <a:srgbClr val="F79546"/>
              </a:buClr>
              <a:buSzPct val="85483"/>
              <a:buChar char="•"/>
              <a:tabLst>
                <a:tab pos="546100" algn="l"/>
                <a:tab pos="546735" algn="l"/>
              </a:tabLst>
            </a:pPr>
            <a:r>
              <a:rPr sz="3100" spc="-5" dirty="0">
                <a:latin typeface="Arial MT"/>
                <a:cs typeface="Arial MT"/>
              </a:rPr>
              <a:t>Compromise</a:t>
            </a:r>
            <a:r>
              <a:rPr sz="3100" spc="4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between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Single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and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Complete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Link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79546"/>
              </a:buClr>
              <a:buFont typeface="Arial MT"/>
              <a:buChar char="•"/>
            </a:pPr>
            <a:endParaRPr sz="4500">
              <a:latin typeface="Arial MT"/>
              <a:cs typeface="Arial MT"/>
            </a:endParaRPr>
          </a:p>
          <a:p>
            <a:pPr marL="546100" indent="-534035">
              <a:lnSpc>
                <a:spcPct val="100000"/>
              </a:lnSpc>
              <a:buClr>
                <a:srgbClr val="F79546"/>
              </a:buClr>
              <a:buSzPct val="85483"/>
              <a:buChar char="•"/>
              <a:tabLst>
                <a:tab pos="546100" algn="l"/>
                <a:tab pos="546735" algn="l"/>
              </a:tabLst>
            </a:pPr>
            <a:r>
              <a:rPr sz="3100" spc="-5" dirty="0">
                <a:latin typeface="Arial MT"/>
                <a:cs typeface="Arial MT"/>
              </a:rPr>
              <a:t>Strengths</a:t>
            </a:r>
            <a:endParaRPr sz="3100">
              <a:latin typeface="Arial MT"/>
              <a:cs typeface="Arial MT"/>
            </a:endParaRPr>
          </a:p>
          <a:p>
            <a:pPr marL="927100" lvl="1" indent="-457834">
              <a:lnSpc>
                <a:spcPct val="100000"/>
              </a:lnSpc>
              <a:spcBef>
                <a:spcPts val="665"/>
              </a:spcBef>
              <a:buClr>
                <a:srgbClr val="4F81BC"/>
              </a:buClr>
              <a:buSzPct val="85185"/>
              <a:buChar char="•"/>
              <a:tabLst>
                <a:tab pos="927100" algn="l"/>
                <a:tab pos="927735" algn="l"/>
              </a:tabLst>
            </a:pPr>
            <a:r>
              <a:rPr sz="2700" dirty="0">
                <a:latin typeface="Arial MT"/>
                <a:cs typeface="Arial MT"/>
              </a:rPr>
              <a:t>Less</a:t>
            </a:r>
            <a:r>
              <a:rPr sz="2700" spc="-3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susceptible</a:t>
            </a:r>
            <a:r>
              <a:rPr sz="2700" spc="-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noise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outliers</a:t>
            </a:r>
            <a:endParaRPr sz="27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lr>
                <a:srgbClr val="4F81BC"/>
              </a:buClr>
              <a:buFont typeface="Arial MT"/>
              <a:buChar char="•"/>
            </a:pPr>
            <a:endParaRPr sz="3000">
              <a:latin typeface="Arial MT"/>
              <a:cs typeface="Arial MT"/>
            </a:endParaRPr>
          </a:p>
          <a:p>
            <a:pPr marL="546100" indent="-534035">
              <a:lnSpc>
                <a:spcPct val="100000"/>
              </a:lnSpc>
              <a:spcBef>
                <a:spcPts val="1745"/>
              </a:spcBef>
              <a:buClr>
                <a:srgbClr val="F79546"/>
              </a:buClr>
              <a:buSzPct val="85483"/>
              <a:buChar char="•"/>
              <a:tabLst>
                <a:tab pos="546100" algn="l"/>
                <a:tab pos="546735" algn="l"/>
              </a:tabLst>
            </a:pPr>
            <a:r>
              <a:rPr sz="3100" spc="-5" dirty="0">
                <a:latin typeface="Arial MT"/>
                <a:cs typeface="Arial MT"/>
              </a:rPr>
              <a:t>Limitations</a:t>
            </a:r>
            <a:endParaRPr sz="3100">
              <a:latin typeface="Arial MT"/>
              <a:cs typeface="Arial MT"/>
            </a:endParaRPr>
          </a:p>
          <a:p>
            <a:pPr marL="927100" lvl="1" indent="-457834">
              <a:lnSpc>
                <a:spcPct val="100000"/>
              </a:lnSpc>
              <a:spcBef>
                <a:spcPts val="665"/>
              </a:spcBef>
              <a:buClr>
                <a:srgbClr val="4F81BC"/>
              </a:buClr>
              <a:buSzPct val="85185"/>
              <a:buChar char="•"/>
              <a:tabLst>
                <a:tab pos="927100" algn="l"/>
                <a:tab pos="927735" algn="l"/>
              </a:tabLst>
            </a:pPr>
            <a:r>
              <a:rPr sz="2700" spc="-5" dirty="0">
                <a:latin typeface="Arial MT"/>
                <a:cs typeface="Arial MT"/>
              </a:rPr>
              <a:t>Biased towards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globular</a:t>
            </a:r>
            <a:r>
              <a:rPr sz="2700" dirty="0">
                <a:latin typeface="Arial MT"/>
                <a:cs typeface="Arial MT"/>
              </a:rPr>
              <a:t> clusters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101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05" dirty="0"/>
              <a:t>lu</a:t>
            </a:r>
            <a:r>
              <a:rPr spc="-100" dirty="0"/>
              <a:t>st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05" dirty="0"/>
              <a:t>Similari</a:t>
            </a:r>
            <a:r>
              <a:rPr spc="-100" dirty="0"/>
              <a:t>ty</a:t>
            </a:r>
            <a:r>
              <a:rPr spc="-5" dirty="0"/>
              <a:t>:</a:t>
            </a:r>
            <a:r>
              <a:rPr spc="-220" dirty="0"/>
              <a:t> </a:t>
            </a:r>
            <a:r>
              <a:rPr spc="-250" dirty="0"/>
              <a:t>W</a:t>
            </a:r>
            <a:r>
              <a:rPr spc="-105" dirty="0"/>
              <a:t>ard</a:t>
            </a:r>
            <a:r>
              <a:rPr spc="-175" dirty="0"/>
              <a:t>’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05" dirty="0"/>
              <a:t>Me</a:t>
            </a:r>
            <a:r>
              <a:rPr spc="-100" dirty="0"/>
              <a:t>t</a:t>
            </a:r>
            <a:r>
              <a:rPr spc="-105" dirty="0"/>
              <a:t>ho</a:t>
            </a:r>
            <a:r>
              <a:rPr spc="-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2038"/>
            <a:ext cx="7985759" cy="45694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94945" marR="5080" indent="-182880">
              <a:lnSpc>
                <a:spcPts val="3020"/>
              </a:lnSpc>
              <a:spcBef>
                <a:spcPts val="480"/>
              </a:spcBef>
              <a:buClr>
                <a:srgbClr val="F79546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latin typeface="Arial MT"/>
                <a:cs typeface="Arial MT"/>
              </a:rPr>
              <a:t>Similarity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-5" dirty="0">
                <a:latin typeface="Arial MT"/>
                <a:cs typeface="Arial MT"/>
              </a:rPr>
              <a:t>two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clusters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based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Arial MT"/>
                <a:cs typeface="Arial MT"/>
              </a:rPr>
              <a:t>increase </a:t>
            </a:r>
            <a:r>
              <a:rPr sz="2800" spc="-765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squared</a:t>
            </a:r>
            <a:r>
              <a:rPr sz="2800" spc="10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AFEF"/>
                </a:solidFill>
                <a:latin typeface="Arial MT"/>
                <a:cs typeface="Arial MT"/>
              </a:rPr>
              <a:t>error</a:t>
            </a:r>
            <a:r>
              <a:rPr sz="2800" spc="1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Arial MT"/>
                <a:cs typeface="Arial MT"/>
              </a:rPr>
              <a:t>(SSE)</a:t>
            </a:r>
            <a:r>
              <a:rPr sz="2800" spc="5" dirty="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when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two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clusters are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merged</a:t>
            </a:r>
            <a:endParaRPr sz="2800">
              <a:latin typeface="Arial MT"/>
              <a:cs typeface="Arial MT"/>
            </a:endParaRPr>
          </a:p>
          <a:p>
            <a:pPr marL="469900" marR="286385" lvl="1" indent="-183515">
              <a:lnSpc>
                <a:spcPts val="2590"/>
              </a:lnSpc>
              <a:spcBef>
                <a:spcPts val="595"/>
              </a:spcBef>
              <a:buClr>
                <a:srgbClr val="4F81BC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latin typeface="Arial MT"/>
                <a:cs typeface="Arial MT"/>
              </a:rPr>
              <a:t>Similar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group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average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distance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between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distance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squared</a:t>
            </a:r>
            <a:endParaRPr sz="24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400"/>
              </a:spcBef>
              <a:buClr>
                <a:srgbClr val="F79546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latin typeface="Arial MT"/>
                <a:cs typeface="Arial MT"/>
              </a:rPr>
              <a:t>Less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susceptible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noise and outliers</a:t>
            </a:r>
            <a:endParaRPr sz="28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450"/>
              </a:spcBef>
              <a:buClr>
                <a:srgbClr val="F79546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latin typeface="Arial MT"/>
                <a:cs typeface="Arial MT"/>
              </a:rPr>
              <a:t>Biased </a:t>
            </a:r>
            <a:r>
              <a:rPr sz="2800" dirty="0">
                <a:latin typeface="Arial MT"/>
                <a:cs typeface="Arial MT"/>
              </a:rPr>
              <a:t>towards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globular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clusters</a:t>
            </a:r>
            <a:endParaRPr sz="28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450"/>
              </a:spcBef>
              <a:buClr>
                <a:srgbClr val="F79546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latin typeface="Arial MT"/>
                <a:cs typeface="Arial MT"/>
              </a:rPr>
              <a:t>Hierarchical analogue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K-means</a:t>
            </a:r>
            <a:endParaRPr sz="28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305"/>
              </a:spcBef>
              <a:buClr>
                <a:srgbClr val="4F81BC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initialize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K-means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91" y="620979"/>
            <a:ext cx="69145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/>
              <a:t>H</a:t>
            </a:r>
            <a:r>
              <a:rPr sz="3600" spc="-100" dirty="0"/>
              <a:t>i</a:t>
            </a:r>
            <a:r>
              <a:rPr sz="3600" spc="-95" dirty="0"/>
              <a:t>e</a:t>
            </a:r>
            <a:r>
              <a:rPr sz="3600" spc="-100" dirty="0"/>
              <a:t>r</a:t>
            </a:r>
            <a:r>
              <a:rPr sz="3600" spc="-95" dirty="0"/>
              <a:t>a</a:t>
            </a:r>
            <a:r>
              <a:rPr sz="3600" spc="-100" dirty="0"/>
              <a:t>r</a:t>
            </a:r>
            <a:r>
              <a:rPr sz="3600" spc="-110" dirty="0"/>
              <a:t>c</a:t>
            </a:r>
            <a:r>
              <a:rPr sz="3600" spc="-95" dirty="0"/>
              <a:t>h</a:t>
            </a:r>
            <a:r>
              <a:rPr sz="3600" spc="-110" dirty="0"/>
              <a:t>i</a:t>
            </a:r>
            <a:r>
              <a:rPr sz="3600" spc="-100" dirty="0"/>
              <a:t>c</a:t>
            </a:r>
            <a:r>
              <a:rPr sz="3600" spc="-110" dirty="0"/>
              <a:t>a</a:t>
            </a:r>
            <a:r>
              <a:rPr sz="3600" spc="-5" dirty="0"/>
              <a:t>l</a:t>
            </a:r>
            <a:r>
              <a:rPr sz="3600" spc="-250" dirty="0"/>
              <a:t> </a:t>
            </a:r>
            <a:r>
              <a:rPr sz="3600" spc="-95" dirty="0"/>
              <a:t>C</a:t>
            </a:r>
            <a:r>
              <a:rPr sz="3600" spc="-100" dirty="0"/>
              <a:t>l</a:t>
            </a:r>
            <a:r>
              <a:rPr sz="3600" spc="-95" dirty="0"/>
              <a:t>u</a:t>
            </a:r>
            <a:r>
              <a:rPr sz="3600" spc="-100" dirty="0"/>
              <a:t>s</a:t>
            </a:r>
            <a:r>
              <a:rPr sz="3600" spc="-105" dirty="0"/>
              <a:t>t</a:t>
            </a:r>
            <a:r>
              <a:rPr sz="3600" spc="-95" dirty="0"/>
              <a:t>e</a:t>
            </a:r>
            <a:r>
              <a:rPr sz="3600" spc="-100" dirty="0"/>
              <a:t>r</a:t>
            </a:r>
            <a:r>
              <a:rPr sz="3600" spc="-110" dirty="0"/>
              <a:t>i</a:t>
            </a:r>
            <a:r>
              <a:rPr sz="3600" spc="-95" dirty="0"/>
              <a:t>n</a:t>
            </a:r>
            <a:r>
              <a:rPr sz="3600" spc="-110" dirty="0"/>
              <a:t>g</a:t>
            </a:r>
            <a:r>
              <a:rPr sz="3600" dirty="0"/>
              <a:t>:</a:t>
            </a:r>
            <a:r>
              <a:rPr sz="3600" spc="-240" dirty="0"/>
              <a:t> </a:t>
            </a:r>
            <a:r>
              <a:rPr sz="3600" spc="-95" dirty="0"/>
              <a:t>Co</a:t>
            </a:r>
            <a:r>
              <a:rPr sz="3600" spc="-100" dirty="0"/>
              <a:t>m</a:t>
            </a:r>
            <a:r>
              <a:rPr sz="3600" spc="-95" dirty="0"/>
              <a:t>pa</a:t>
            </a:r>
            <a:r>
              <a:rPr sz="3600" spc="-100" dirty="0"/>
              <a:t>r</a:t>
            </a:r>
            <a:r>
              <a:rPr sz="3600" spc="-110" dirty="0"/>
              <a:t>i</a:t>
            </a:r>
            <a:r>
              <a:rPr sz="3600" spc="-100" dirty="0"/>
              <a:t>s</a:t>
            </a:r>
            <a:r>
              <a:rPr sz="3600" spc="-1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14446" y="5440171"/>
            <a:ext cx="1391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G</a:t>
            </a:r>
            <a:r>
              <a:rPr sz="1600" spc="-15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oup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verage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0227" y="5058917"/>
            <a:ext cx="1379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Arial MT"/>
                <a:cs typeface="Arial MT"/>
              </a:rPr>
              <a:t>Ward’s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Method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69735" y="4637532"/>
            <a:ext cx="1678305" cy="1534795"/>
            <a:chOff x="6269735" y="4637532"/>
            <a:chExt cx="1678305" cy="15347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4283" y="5250180"/>
              <a:ext cx="85344" cy="868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9735" y="5128260"/>
              <a:ext cx="86867" cy="883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0667" y="4637532"/>
              <a:ext cx="88391" cy="868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7643" y="6085332"/>
              <a:ext cx="86868" cy="868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5971" y="5544312"/>
              <a:ext cx="88392" cy="868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60791" y="5600700"/>
              <a:ext cx="86867" cy="8686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724647" y="457174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3725" y="5178044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40497" y="548192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69911" y="602203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85686" y="506095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16620" y="553526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324343" y="5437632"/>
            <a:ext cx="858519" cy="358140"/>
          </a:xfrm>
          <a:custGeom>
            <a:avLst/>
            <a:gdLst/>
            <a:ahLst/>
            <a:cxnLst/>
            <a:rect l="l" t="t" r="r" b="b"/>
            <a:pathLst>
              <a:path w="858520" h="358139">
                <a:moveTo>
                  <a:pt x="427989" y="0"/>
                </a:moveTo>
                <a:lnTo>
                  <a:pt x="488696" y="2032"/>
                </a:lnTo>
                <a:lnTo>
                  <a:pt x="544067" y="8382"/>
                </a:lnTo>
                <a:lnTo>
                  <a:pt x="599566" y="16764"/>
                </a:lnTo>
                <a:lnTo>
                  <a:pt x="651890" y="27178"/>
                </a:lnTo>
                <a:lnTo>
                  <a:pt x="701039" y="41783"/>
                </a:lnTo>
                <a:lnTo>
                  <a:pt x="742950" y="58420"/>
                </a:lnTo>
                <a:lnTo>
                  <a:pt x="779526" y="76200"/>
                </a:lnTo>
                <a:lnTo>
                  <a:pt x="834008" y="120015"/>
                </a:lnTo>
                <a:lnTo>
                  <a:pt x="858011" y="167055"/>
                </a:lnTo>
                <a:lnTo>
                  <a:pt x="858011" y="192125"/>
                </a:lnTo>
                <a:lnTo>
                  <a:pt x="834008" y="239102"/>
                </a:lnTo>
                <a:lnTo>
                  <a:pt x="779526" y="282956"/>
                </a:lnTo>
                <a:lnTo>
                  <a:pt x="742950" y="302806"/>
                </a:lnTo>
                <a:lnTo>
                  <a:pt x="701039" y="319506"/>
                </a:lnTo>
                <a:lnTo>
                  <a:pt x="651890" y="332041"/>
                </a:lnTo>
                <a:lnTo>
                  <a:pt x="599566" y="344563"/>
                </a:lnTo>
                <a:lnTo>
                  <a:pt x="544067" y="352920"/>
                </a:lnTo>
                <a:lnTo>
                  <a:pt x="488696" y="356057"/>
                </a:lnTo>
                <a:lnTo>
                  <a:pt x="427989" y="358140"/>
                </a:lnTo>
                <a:lnTo>
                  <a:pt x="370458" y="356057"/>
                </a:lnTo>
                <a:lnTo>
                  <a:pt x="312800" y="352920"/>
                </a:lnTo>
                <a:lnTo>
                  <a:pt x="256412" y="344563"/>
                </a:lnTo>
                <a:lnTo>
                  <a:pt x="205104" y="332041"/>
                </a:lnTo>
                <a:lnTo>
                  <a:pt x="156972" y="319506"/>
                </a:lnTo>
                <a:lnTo>
                  <a:pt x="114046" y="302806"/>
                </a:lnTo>
                <a:lnTo>
                  <a:pt x="76326" y="282956"/>
                </a:lnTo>
                <a:lnTo>
                  <a:pt x="22986" y="239102"/>
                </a:lnTo>
                <a:lnTo>
                  <a:pt x="0" y="192125"/>
                </a:lnTo>
                <a:lnTo>
                  <a:pt x="0" y="167055"/>
                </a:lnTo>
                <a:lnTo>
                  <a:pt x="22986" y="120015"/>
                </a:lnTo>
                <a:lnTo>
                  <a:pt x="76326" y="76200"/>
                </a:lnTo>
                <a:lnTo>
                  <a:pt x="114046" y="58420"/>
                </a:lnTo>
                <a:lnTo>
                  <a:pt x="156972" y="41783"/>
                </a:lnTo>
                <a:lnTo>
                  <a:pt x="205104" y="27178"/>
                </a:lnTo>
                <a:lnTo>
                  <a:pt x="256412" y="16764"/>
                </a:lnTo>
                <a:lnTo>
                  <a:pt x="312800" y="8382"/>
                </a:lnTo>
                <a:lnTo>
                  <a:pt x="370458" y="2032"/>
                </a:lnTo>
                <a:lnTo>
                  <a:pt x="4279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68894" y="576874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11823" y="5018532"/>
            <a:ext cx="873760" cy="480059"/>
          </a:xfrm>
          <a:custGeom>
            <a:avLst/>
            <a:gdLst/>
            <a:ahLst/>
            <a:cxnLst/>
            <a:rect l="l" t="t" r="r" b="b"/>
            <a:pathLst>
              <a:path w="873759" h="480060">
                <a:moveTo>
                  <a:pt x="456565" y="2032"/>
                </a:moveTo>
                <a:lnTo>
                  <a:pt x="517271" y="10414"/>
                </a:lnTo>
                <a:lnTo>
                  <a:pt x="572770" y="20828"/>
                </a:lnTo>
                <a:lnTo>
                  <a:pt x="628269" y="37592"/>
                </a:lnTo>
                <a:lnTo>
                  <a:pt x="680593" y="56388"/>
                </a:lnTo>
                <a:lnTo>
                  <a:pt x="727709" y="80391"/>
                </a:lnTo>
                <a:lnTo>
                  <a:pt x="769620" y="105410"/>
                </a:lnTo>
                <a:lnTo>
                  <a:pt x="804164" y="133604"/>
                </a:lnTo>
                <a:lnTo>
                  <a:pt x="833501" y="164846"/>
                </a:lnTo>
                <a:lnTo>
                  <a:pt x="869060" y="228600"/>
                </a:lnTo>
                <a:lnTo>
                  <a:pt x="873251" y="262001"/>
                </a:lnTo>
                <a:lnTo>
                  <a:pt x="871220" y="294259"/>
                </a:lnTo>
                <a:lnTo>
                  <a:pt x="839724" y="353822"/>
                </a:lnTo>
                <a:lnTo>
                  <a:pt x="814577" y="383032"/>
                </a:lnTo>
                <a:lnTo>
                  <a:pt x="780033" y="408051"/>
                </a:lnTo>
                <a:lnTo>
                  <a:pt x="740282" y="430022"/>
                </a:lnTo>
                <a:lnTo>
                  <a:pt x="695198" y="448691"/>
                </a:lnTo>
                <a:lnTo>
                  <a:pt x="645032" y="463423"/>
                </a:lnTo>
                <a:lnTo>
                  <a:pt x="591566" y="473837"/>
                </a:lnTo>
                <a:lnTo>
                  <a:pt x="534034" y="480060"/>
                </a:lnTo>
                <a:lnTo>
                  <a:pt x="475360" y="480060"/>
                </a:lnTo>
                <a:lnTo>
                  <a:pt x="415671" y="478028"/>
                </a:lnTo>
                <a:lnTo>
                  <a:pt x="355980" y="469646"/>
                </a:lnTo>
                <a:lnTo>
                  <a:pt x="297306" y="459232"/>
                </a:lnTo>
                <a:lnTo>
                  <a:pt x="241935" y="442468"/>
                </a:lnTo>
                <a:lnTo>
                  <a:pt x="191642" y="421640"/>
                </a:lnTo>
                <a:lnTo>
                  <a:pt x="144525" y="399669"/>
                </a:lnTo>
                <a:lnTo>
                  <a:pt x="102615" y="374650"/>
                </a:lnTo>
                <a:lnTo>
                  <a:pt x="68072" y="345440"/>
                </a:lnTo>
                <a:lnTo>
                  <a:pt x="38735" y="315214"/>
                </a:lnTo>
                <a:lnTo>
                  <a:pt x="3175" y="251460"/>
                </a:lnTo>
                <a:lnTo>
                  <a:pt x="0" y="218059"/>
                </a:lnTo>
                <a:lnTo>
                  <a:pt x="1015" y="185801"/>
                </a:lnTo>
                <a:lnTo>
                  <a:pt x="30352" y="124206"/>
                </a:lnTo>
                <a:lnTo>
                  <a:pt x="57530" y="97028"/>
                </a:lnTo>
                <a:lnTo>
                  <a:pt x="90042" y="72009"/>
                </a:lnTo>
                <a:lnTo>
                  <a:pt x="129793" y="50038"/>
                </a:lnTo>
                <a:lnTo>
                  <a:pt x="175895" y="31369"/>
                </a:lnTo>
                <a:lnTo>
                  <a:pt x="227202" y="16637"/>
                </a:lnTo>
                <a:lnTo>
                  <a:pt x="280670" y="6223"/>
                </a:lnTo>
                <a:lnTo>
                  <a:pt x="339217" y="0"/>
                </a:lnTo>
                <a:lnTo>
                  <a:pt x="396875" y="0"/>
                </a:lnTo>
                <a:lnTo>
                  <a:pt x="456565" y="20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14235" y="483387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15836" y="446392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04559" y="4347971"/>
            <a:ext cx="2413000" cy="2281555"/>
          </a:xfrm>
          <a:custGeom>
            <a:avLst/>
            <a:gdLst/>
            <a:ahLst/>
            <a:cxnLst/>
            <a:rect l="l" t="t" r="r" b="b"/>
            <a:pathLst>
              <a:path w="2413000" h="2281554">
                <a:moveTo>
                  <a:pt x="1203579" y="0"/>
                </a:moveTo>
                <a:lnTo>
                  <a:pt x="1303019" y="4190"/>
                </a:lnTo>
                <a:lnTo>
                  <a:pt x="1402461" y="14604"/>
                </a:lnTo>
                <a:lnTo>
                  <a:pt x="1499869" y="34543"/>
                </a:lnTo>
                <a:lnTo>
                  <a:pt x="1597151" y="61721"/>
                </a:lnTo>
                <a:lnTo>
                  <a:pt x="1690369" y="94233"/>
                </a:lnTo>
                <a:lnTo>
                  <a:pt x="1779269" y="136016"/>
                </a:lnTo>
                <a:lnTo>
                  <a:pt x="1864106" y="183133"/>
                </a:lnTo>
                <a:lnTo>
                  <a:pt x="1946783" y="238632"/>
                </a:lnTo>
                <a:lnTo>
                  <a:pt x="2021078" y="299338"/>
                </a:lnTo>
                <a:lnTo>
                  <a:pt x="2093214" y="367283"/>
                </a:lnTo>
                <a:lnTo>
                  <a:pt x="2158111" y="439546"/>
                </a:lnTo>
                <a:lnTo>
                  <a:pt x="2215768" y="515873"/>
                </a:lnTo>
                <a:lnTo>
                  <a:pt x="2266949" y="595502"/>
                </a:lnTo>
                <a:lnTo>
                  <a:pt x="2311018" y="680211"/>
                </a:lnTo>
                <a:lnTo>
                  <a:pt x="2346579" y="769238"/>
                </a:lnTo>
                <a:lnTo>
                  <a:pt x="2374772" y="858138"/>
                </a:lnTo>
                <a:lnTo>
                  <a:pt x="2395728" y="950213"/>
                </a:lnTo>
                <a:lnTo>
                  <a:pt x="2408300" y="1043431"/>
                </a:lnTo>
                <a:lnTo>
                  <a:pt x="2412491" y="1138681"/>
                </a:lnTo>
                <a:lnTo>
                  <a:pt x="2408300" y="1232789"/>
                </a:lnTo>
                <a:lnTo>
                  <a:pt x="2395728" y="1325943"/>
                </a:lnTo>
                <a:lnTo>
                  <a:pt x="2376932" y="1419085"/>
                </a:lnTo>
                <a:lnTo>
                  <a:pt x="2347594" y="1510131"/>
                </a:lnTo>
                <a:lnTo>
                  <a:pt x="2313050" y="1595958"/>
                </a:lnTo>
                <a:lnTo>
                  <a:pt x="2266949" y="1680717"/>
                </a:lnTo>
                <a:lnTo>
                  <a:pt x="2217800" y="1763395"/>
                </a:lnTo>
                <a:lnTo>
                  <a:pt x="2160269" y="1839798"/>
                </a:lnTo>
                <a:lnTo>
                  <a:pt x="2095372" y="1911997"/>
                </a:lnTo>
                <a:lnTo>
                  <a:pt x="2025268" y="1977936"/>
                </a:lnTo>
                <a:lnTo>
                  <a:pt x="1948814" y="2039683"/>
                </a:lnTo>
                <a:lnTo>
                  <a:pt x="1868296" y="2095144"/>
                </a:lnTo>
                <a:lnTo>
                  <a:pt x="1783461" y="2143290"/>
                </a:lnTo>
                <a:lnTo>
                  <a:pt x="1692401" y="2184095"/>
                </a:lnTo>
                <a:lnTo>
                  <a:pt x="1599311" y="2219680"/>
                </a:lnTo>
                <a:lnTo>
                  <a:pt x="1504061" y="2245842"/>
                </a:lnTo>
                <a:lnTo>
                  <a:pt x="1406651" y="2264689"/>
                </a:lnTo>
                <a:lnTo>
                  <a:pt x="1307211" y="2277237"/>
                </a:lnTo>
                <a:lnTo>
                  <a:pt x="1207769" y="2281428"/>
                </a:lnTo>
                <a:lnTo>
                  <a:pt x="1108329" y="2277237"/>
                </a:lnTo>
                <a:lnTo>
                  <a:pt x="1010031" y="2266772"/>
                </a:lnTo>
                <a:lnTo>
                  <a:pt x="912621" y="2247938"/>
                </a:lnTo>
                <a:lnTo>
                  <a:pt x="817371" y="2221776"/>
                </a:lnTo>
                <a:lnTo>
                  <a:pt x="724281" y="2186190"/>
                </a:lnTo>
                <a:lnTo>
                  <a:pt x="635254" y="2145372"/>
                </a:lnTo>
                <a:lnTo>
                  <a:pt x="548386" y="2097239"/>
                </a:lnTo>
                <a:lnTo>
                  <a:pt x="467867" y="2041778"/>
                </a:lnTo>
                <a:lnTo>
                  <a:pt x="390398" y="1982127"/>
                </a:lnTo>
                <a:lnTo>
                  <a:pt x="320293" y="1914093"/>
                </a:lnTo>
                <a:lnTo>
                  <a:pt x="256412" y="1843976"/>
                </a:lnTo>
                <a:lnTo>
                  <a:pt x="198881" y="1765490"/>
                </a:lnTo>
                <a:lnTo>
                  <a:pt x="146557" y="1684908"/>
                </a:lnTo>
                <a:lnTo>
                  <a:pt x="103631" y="1600136"/>
                </a:lnTo>
                <a:lnTo>
                  <a:pt x="65912" y="1514322"/>
                </a:lnTo>
                <a:lnTo>
                  <a:pt x="36575" y="1423276"/>
                </a:lnTo>
                <a:lnTo>
                  <a:pt x="16763" y="1330134"/>
                </a:lnTo>
                <a:lnTo>
                  <a:pt x="4190" y="1236980"/>
                </a:lnTo>
                <a:lnTo>
                  <a:pt x="0" y="1142745"/>
                </a:lnTo>
                <a:lnTo>
                  <a:pt x="4190" y="1047622"/>
                </a:lnTo>
                <a:lnTo>
                  <a:pt x="16763" y="954404"/>
                </a:lnTo>
                <a:lnTo>
                  <a:pt x="36575" y="862329"/>
                </a:lnTo>
                <a:lnTo>
                  <a:pt x="65912" y="771270"/>
                </a:lnTo>
                <a:lnTo>
                  <a:pt x="101473" y="684402"/>
                </a:lnTo>
                <a:lnTo>
                  <a:pt x="144399" y="599694"/>
                </a:lnTo>
                <a:lnTo>
                  <a:pt x="196723" y="518032"/>
                </a:lnTo>
                <a:lnTo>
                  <a:pt x="254380" y="441578"/>
                </a:lnTo>
                <a:lnTo>
                  <a:pt x="318135" y="369442"/>
                </a:lnTo>
                <a:lnTo>
                  <a:pt x="388238" y="303529"/>
                </a:lnTo>
                <a:lnTo>
                  <a:pt x="463676" y="240664"/>
                </a:lnTo>
                <a:lnTo>
                  <a:pt x="546354" y="187325"/>
                </a:lnTo>
                <a:lnTo>
                  <a:pt x="631063" y="138175"/>
                </a:lnTo>
                <a:lnTo>
                  <a:pt x="720089" y="96265"/>
                </a:lnTo>
                <a:lnTo>
                  <a:pt x="813181" y="61721"/>
                </a:lnTo>
                <a:lnTo>
                  <a:pt x="908431" y="34543"/>
                </a:lnTo>
                <a:lnTo>
                  <a:pt x="1005839" y="16763"/>
                </a:lnTo>
                <a:lnTo>
                  <a:pt x="1104138" y="4190"/>
                </a:lnTo>
                <a:lnTo>
                  <a:pt x="120357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70775" y="620461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11923" y="5323332"/>
            <a:ext cx="1187450" cy="951230"/>
          </a:xfrm>
          <a:custGeom>
            <a:avLst/>
            <a:gdLst/>
            <a:ahLst/>
            <a:cxnLst/>
            <a:rect l="l" t="t" r="r" b="b"/>
            <a:pathLst>
              <a:path w="1187450" h="951229">
                <a:moveTo>
                  <a:pt x="388366" y="148590"/>
                </a:moveTo>
                <a:lnTo>
                  <a:pt x="450215" y="113030"/>
                </a:lnTo>
                <a:lnTo>
                  <a:pt x="515111" y="82677"/>
                </a:lnTo>
                <a:lnTo>
                  <a:pt x="576833" y="55499"/>
                </a:lnTo>
                <a:lnTo>
                  <a:pt x="642747" y="33528"/>
                </a:lnTo>
                <a:lnTo>
                  <a:pt x="705611" y="16764"/>
                </a:lnTo>
                <a:lnTo>
                  <a:pt x="769493" y="6223"/>
                </a:lnTo>
                <a:lnTo>
                  <a:pt x="829182" y="0"/>
                </a:lnTo>
                <a:lnTo>
                  <a:pt x="887729" y="0"/>
                </a:lnTo>
                <a:lnTo>
                  <a:pt x="941197" y="4191"/>
                </a:lnTo>
                <a:lnTo>
                  <a:pt x="990346" y="14605"/>
                </a:lnTo>
                <a:lnTo>
                  <a:pt x="1036447" y="31369"/>
                </a:lnTo>
                <a:lnTo>
                  <a:pt x="1075181" y="53340"/>
                </a:lnTo>
                <a:lnTo>
                  <a:pt x="1110742" y="80518"/>
                </a:lnTo>
                <a:lnTo>
                  <a:pt x="1140078" y="111887"/>
                </a:lnTo>
                <a:lnTo>
                  <a:pt x="1162050" y="146431"/>
                </a:lnTo>
                <a:lnTo>
                  <a:pt x="1176781" y="185166"/>
                </a:lnTo>
                <a:lnTo>
                  <a:pt x="1185164" y="227076"/>
                </a:lnTo>
                <a:lnTo>
                  <a:pt x="1187196" y="272008"/>
                </a:lnTo>
                <a:lnTo>
                  <a:pt x="1180973" y="322224"/>
                </a:lnTo>
                <a:lnTo>
                  <a:pt x="1170431" y="371398"/>
                </a:lnTo>
                <a:lnTo>
                  <a:pt x="1150493" y="420560"/>
                </a:lnTo>
                <a:lnTo>
                  <a:pt x="1125474" y="471830"/>
                </a:lnTo>
                <a:lnTo>
                  <a:pt x="1093977" y="524129"/>
                </a:lnTo>
                <a:lnTo>
                  <a:pt x="1057402" y="575398"/>
                </a:lnTo>
                <a:lnTo>
                  <a:pt x="1013459" y="624573"/>
                </a:lnTo>
                <a:lnTo>
                  <a:pt x="966343" y="672693"/>
                </a:lnTo>
                <a:lnTo>
                  <a:pt x="911859" y="719772"/>
                </a:lnTo>
                <a:lnTo>
                  <a:pt x="856360" y="760564"/>
                </a:lnTo>
                <a:lnTo>
                  <a:pt x="798829" y="800328"/>
                </a:lnTo>
                <a:lnTo>
                  <a:pt x="735965" y="836942"/>
                </a:lnTo>
                <a:lnTo>
                  <a:pt x="674243" y="868324"/>
                </a:lnTo>
                <a:lnTo>
                  <a:pt x="610361" y="894486"/>
                </a:lnTo>
                <a:lnTo>
                  <a:pt x="543305" y="917498"/>
                </a:lnTo>
                <a:lnTo>
                  <a:pt x="481583" y="934237"/>
                </a:lnTo>
                <a:lnTo>
                  <a:pt x="419861" y="944702"/>
                </a:lnTo>
                <a:lnTo>
                  <a:pt x="358012" y="950976"/>
                </a:lnTo>
                <a:lnTo>
                  <a:pt x="299466" y="950976"/>
                </a:lnTo>
                <a:lnTo>
                  <a:pt x="245999" y="946785"/>
                </a:lnTo>
                <a:lnTo>
                  <a:pt x="195833" y="934237"/>
                </a:lnTo>
                <a:lnTo>
                  <a:pt x="150749" y="917498"/>
                </a:lnTo>
                <a:lnTo>
                  <a:pt x="110998" y="896569"/>
                </a:lnTo>
                <a:lnTo>
                  <a:pt x="76453" y="870419"/>
                </a:lnTo>
                <a:lnTo>
                  <a:pt x="47117" y="839038"/>
                </a:lnTo>
                <a:lnTo>
                  <a:pt x="24129" y="804506"/>
                </a:lnTo>
                <a:lnTo>
                  <a:pt x="9398" y="764755"/>
                </a:lnTo>
                <a:lnTo>
                  <a:pt x="2031" y="721868"/>
                </a:lnTo>
                <a:lnTo>
                  <a:pt x="0" y="676871"/>
                </a:lnTo>
                <a:lnTo>
                  <a:pt x="5206" y="628751"/>
                </a:lnTo>
                <a:lnTo>
                  <a:pt x="15748" y="579577"/>
                </a:lnTo>
                <a:lnTo>
                  <a:pt x="36702" y="528320"/>
                </a:lnTo>
                <a:lnTo>
                  <a:pt x="61722" y="476008"/>
                </a:lnTo>
                <a:lnTo>
                  <a:pt x="92075" y="424751"/>
                </a:lnTo>
                <a:lnTo>
                  <a:pt x="129794" y="375577"/>
                </a:lnTo>
                <a:lnTo>
                  <a:pt x="173735" y="325361"/>
                </a:lnTo>
                <a:lnTo>
                  <a:pt x="220852" y="276186"/>
                </a:lnTo>
                <a:lnTo>
                  <a:pt x="274320" y="231267"/>
                </a:lnTo>
                <a:lnTo>
                  <a:pt x="330834" y="187325"/>
                </a:lnTo>
                <a:lnTo>
                  <a:pt x="388366" y="1485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04354" y="453059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86016" y="4582667"/>
            <a:ext cx="1275715" cy="2005964"/>
          </a:xfrm>
          <a:custGeom>
            <a:avLst/>
            <a:gdLst/>
            <a:ahLst/>
            <a:cxnLst/>
            <a:rect l="l" t="t" r="r" b="b"/>
            <a:pathLst>
              <a:path w="1275715" h="2005965">
                <a:moveTo>
                  <a:pt x="63880" y="842644"/>
                </a:moveTo>
                <a:lnTo>
                  <a:pt x="91058" y="757808"/>
                </a:lnTo>
                <a:lnTo>
                  <a:pt x="121538" y="673099"/>
                </a:lnTo>
                <a:lnTo>
                  <a:pt x="154939" y="592454"/>
                </a:lnTo>
                <a:lnTo>
                  <a:pt x="194817" y="513968"/>
                </a:lnTo>
                <a:lnTo>
                  <a:pt x="235584" y="439673"/>
                </a:lnTo>
                <a:lnTo>
                  <a:pt x="279653" y="369442"/>
                </a:lnTo>
                <a:lnTo>
                  <a:pt x="326770" y="303529"/>
                </a:lnTo>
                <a:lnTo>
                  <a:pt x="377062" y="243839"/>
                </a:lnTo>
                <a:lnTo>
                  <a:pt x="428370" y="190499"/>
                </a:lnTo>
                <a:lnTo>
                  <a:pt x="481710" y="142366"/>
                </a:lnTo>
                <a:lnTo>
                  <a:pt x="538352" y="101472"/>
                </a:lnTo>
                <a:lnTo>
                  <a:pt x="591692" y="66928"/>
                </a:lnTo>
                <a:lnTo>
                  <a:pt x="648207" y="39750"/>
                </a:lnTo>
                <a:lnTo>
                  <a:pt x="703833" y="18795"/>
                </a:lnTo>
                <a:lnTo>
                  <a:pt x="759332" y="6222"/>
                </a:lnTo>
                <a:lnTo>
                  <a:pt x="813688" y="0"/>
                </a:lnTo>
                <a:lnTo>
                  <a:pt x="864997" y="4190"/>
                </a:lnTo>
                <a:lnTo>
                  <a:pt x="917448" y="14604"/>
                </a:lnTo>
                <a:lnTo>
                  <a:pt x="966597" y="31368"/>
                </a:lnTo>
                <a:lnTo>
                  <a:pt x="1011681" y="56514"/>
                </a:lnTo>
                <a:lnTo>
                  <a:pt x="1055624" y="89026"/>
                </a:lnTo>
                <a:lnTo>
                  <a:pt x="1097533" y="128777"/>
                </a:lnTo>
                <a:lnTo>
                  <a:pt x="1132077" y="175894"/>
                </a:lnTo>
                <a:lnTo>
                  <a:pt x="1165605" y="227202"/>
                </a:lnTo>
                <a:lnTo>
                  <a:pt x="1195958" y="284733"/>
                </a:lnTo>
                <a:lnTo>
                  <a:pt x="1221104" y="349630"/>
                </a:lnTo>
                <a:lnTo>
                  <a:pt x="1240027" y="417702"/>
                </a:lnTo>
                <a:lnTo>
                  <a:pt x="1256791" y="491997"/>
                </a:lnTo>
                <a:lnTo>
                  <a:pt x="1269364" y="568324"/>
                </a:lnTo>
                <a:lnTo>
                  <a:pt x="1275587" y="647953"/>
                </a:lnTo>
                <a:lnTo>
                  <a:pt x="1275587" y="730630"/>
                </a:lnTo>
                <a:lnTo>
                  <a:pt x="1273555" y="815466"/>
                </a:lnTo>
                <a:lnTo>
                  <a:pt x="1265174" y="902334"/>
                </a:lnTo>
                <a:lnTo>
                  <a:pt x="1252601" y="991234"/>
                </a:lnTo>
                <a:lnTo>
                  <a:pt x="1233677" y="1077112"/>
                </a:lnTo>
                <a:lnTo>
                  <a:pt x="1210690" y="1163993"/>
                </a:lnTo>
                <a:lnTo>
                  <a:pt x="1186560" y="1248778"/>
                </a:lnTo>
                <a:lnTo>
                  <a:pt x="1155191" y="1333563"/>
                </a:lnTo>
                <a:lnTo>
                  <a:pt x="1119504" y="1414170"/>
                </a:lnTo>
                <a:lnTo>
                  <a:pt x="1082928" y="1492669"/>
                </a:lnTo>
                <a:lnTo>
                  <a:pt x="1038859" y="1565948"/>
                </a:lnTo>
                <a:lnTo>
                  <a:pt x="995933" y="1636077"/>
                </a:lnTo>
                <a:lnTo>
                  <a:pt x="947801" y="1703069"/>
                </a:lnTo>
                <a:lnTo>
                  <a:pt x="898525" y="1762734"/>
                </a:lnTo>
                <a:lnTo>
                  <a:pt x="846201" y="1816125"/>
                </a:lnTo>
                <a:lnTo>
                  <a:pt x="792733" y="1863229"/>
                </a:lnTo>
                <a:lnTo>
                  <a:pt x="739393" y="1905088"/>
                </a:lnTo>
                <a:lnTo>
                  <a:pt x="682878" y="1939632"/>
                </a:lnTo>
                <a:lnTo>
                  <a:pt x="627379" y="1966848"/>
                </a:lnTo>
                <a:lnTo>
                  <a:pt x="570737" y="1987791"/>
                </a:lnTo>
                <a:lnTo>
                  <a:pt x="517398" y="1999297"/>
                </a:lnTo>
                <a:lnTo>
                  <a:pt x="463930" y="2005583"/>
                </a:lnTo>
                <a:lnTo>
                  <a:pt x="409448" y="2001392"/>
                </a:lnTo>
                <a:lnTo>
                  <a:pt x="358139" y="1990928"/>
                </a:lnTo>
                <a:lnTo>
                  <a:pt x="310006" y="1975230"/>
                </a:lnTo>
                <a:lnTo>
                  <a:pt x="262889" y="1950110"/>
                </a:lnTo>
                <a:lnTo>
                  <a:pt x="218820" y="1917661"/>
                </a:lnTo>
                <a:lnTo>
                  <a:pt x="180085" y="1877872"/>
                </a:lnTo>
                <a:lnTo>
                  <a:pt x="142366" y="1832863"/>
                </a:lnTo>
                <a:lnTo>
                  <a:pt x="109981" y="1778431"/>
                </a:lnTo>
                <a:lnTo>
                  <a:pt x="80644" y="1720862"/>
                </a:lnTo>
                <a:lnTo>
                  <a:pt x="55499" y="1657019"/>
                </a:lnTo>
                <a:lnTo>
                  <a:pt x="34543" y="1588973"/>
                </a:lnTo>
                <a:lnTo>
                  <a:pt x="18795" y="1516748"/>
                </a:lnTo>
                <a:lnTo>
                  <a:pt x="8381" y="1438236"/>
                </a:lnTo>
                <a:lnTo>
                  <a:pt x="2031" y="1357642"/>
                </a:lnTo>
                <a:lnTo>
                  <a:pt x="0" y="1275994"/>
                </a:lnTo>
                <a:lnTo>
                  <a:pt x="4190" y="1191209"/>
                </a:lnTo>
                <a:lnTo>
                  <a:pt x="12573" y="1104328"/>
                </a:lnTo>
                <a:lnTo>
                  <a:pt x="25145" y="1017447"/>
                </a:lnTo>
                <a:lnTo>
                  <a:pt x="40893" y="928496"/>
                </a:lnTo>
                <a:lnTo>
                  <a:pt x="63880" y="8426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467227" y="2619882"/>
            <a:ext cx="397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MIN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72480" y="2619882"/>
            <a:ext cx="466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MAX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52500" y="4553711"/>
            <a:ext cx="1790700" cy="1640205"/>
            <a:chOff x="952500" y="4553711"/>
            <a:chExt cx="1790700" cy="164020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5148" y="5209031"/>
              <a:ext cx="92964" cy="9144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2500" y="5079491"/>
              <a:ext cx="91440" cy="929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04872" y="4553711"/>
              <a:ext cx="94488" cy="9296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2224" y="6100572"/>
              <a:ext cx="92963" cy="9296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56460" y="5522975"/>
              <a:ext cx="94488" cy="9296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50235" y="5583936"/>
              <a:ext cx="92963" cy="94488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673732" y="513417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7082" y="5458764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11857" y="603605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78483" y="500367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17622" y="551393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77211" y="5408676"/>
            <a:ext cx="917575" cy="384175"/>
          </a:xfrm>
          <a:custGeom>
            <a:avLst/>
            <a:gdLst/>
            <a:ahLst/>
            <a:cxnLst/>
            <a:rect l="l" t="t" r="r" b="b"/>
            <a:pathLst>
              <a:path w="917575" h="384175">
                <a:moveTo>
                  <a:pt x="459739" y="0"/>
                </a:moveTo>
                <a:lnTo>
                  <a:pt x="522096" y="2032"/>
                </a:lnTo>
                <a:lnTo>
                  <a:pt x="584326" y="6096"/>
                </a:lnTo>
                <a:lnTo>
                  <a:pt x="643636" y="15367"/>
                </a:lnTo>
                <a:lnTo>
                  <a:pt x="698754" y="28702"/>
                </a:lnTo>
                <a:lnTo>
                  <a:pt x="749935" y="44068"/>
                </a:lnTo>
                <a:lnTo>
                  <a:pt x="795908" y="61468"/>
                </a:lnTo>
                <a:lnTo>
                  <a:pt x="835660" y="80899"/>
                </a:lnTo>
                <a:lnTo>
                  <a:pt x="869442" y="103378"/>
                </a:lnTo>
                <a:lnTo>
                  <a:pt x="911351" y="152654"/>
                </a:lnTo>
                <a:lnTo>
                  <a:pt x="917448" y="178181"/>
                </a:lnTo>
                <a:lnTo>
                  <a:pt x="917448" y="204825"/>
                </a:lnTo>
                <a:lnTo>
                  <a:pt x="893952" y="256032"/>
                </a:lnTo>
                <a:lnTo>
                  <a:pt x="835660" y="302120"/>
                </a:lnTo>
                <a:lnTo>
                  <a:pt x="795908" y="322605"/>
                </a:lnTo>
                <a:lnTo>
                  <a:pt x="749935" y="340004"/>
                </a:lnTo>
                <a:lnTo>
                  <a:pt x="698754" y="355371"/>
                </a:lnTo>
                <a:lnTo>
                  <a:pt x="643636" y="368681"/>
                </a:lnTo>
                <a:lnTo>
                  <a:pt x="584326" y="377901"/>
                </a:lnTo>
                <a:lnTo>
                  <a:pt x="522096" y="382003"/>
                </a:lnTo>
                <a:lnTo>
                  <a:pt x="459739" y="384048"/>
                </a:lnTo>
                <a:lnTo>
                  <a:pt x="398399" y="382003"/>
                </a:lnTo>
                <a:lnTo>
                  <a:pt x="336169" y="377901"/>
                </a:lnTo>
                <a:lnTo>
                  <a:pt x="276860" y="368681"/>
                </a:lnTo>
                <a:lnTo>
                  <a:pt x="221742" y="355371"/>
                </a:lnTo>
                <a:lnTo>
                  <a:pt x="170561" y="340004"/>
                </a:lnTo>
                <a:lnTo>
                  <a:pt x="124587" y="322605"/>
                </a:lnTo>
                <a:lnTo>
                  <a:pt x="84836" y="302120"/>
                </a:lnTo>
                <a:lnTo>
                  <a:pt x="51054" y="280606"/>
                </a:lnTo>
                <a:lnTo>
                  <a:pt x="9143" y="231457"/>
                </a:lnTo>
                <a:lnTo>
                  <a:pt x="0" y="204825"/>
                </a:lnTo>
                <a:lnTo>
                  <a:pt x="0" y="178181"/>
                </a:lnTo>
                <a:lnTo>
                  <a:pt x="26543" y="128015"/>
                </a:lnTo>
                <a:lnTo>
                  <a:pt x="84836" y="80899"/>
                </a:lnTo>
                <a:lnTo>
                  <a:pt x="124587" y="61468"/>
                </a:lnTo>
                <a:lnTo>
                  <a:pt x="170561" y="44068"/>
                </a:lnTo>
                <a:lnTo>
                  <a:pt x="221742" y="28702"/>
                </a:lnTo>
                <a:lnTo>
                  <a:pt x="276860" y="15367"/>
                </a:lnTo>
                <a:lnTo>
                  <a:pt x="336169" y="6096"/>
                </a:lnTo>
                <a:lnTo>
                  <a:pt x="398399" y="2032"/>
                </a:lnTo>
                <a:lnTo>
                  <a:pt x="45973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445257" y="576600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93063" y="4963667"/>
            <a:ext cx="1036319" cy="399415"/>
          </a:xfrm>
          <a:custGeom>
            <a:avLst/>
            <a:gdLst/>
            <a:ahLst/>
            <a:cxnLst/>
            <a:rect l="l" t="t" r="r" b="b"/>
            <a:pathLst>
              <a:path w="1036319" h="399414">
                <a:moveTo>
                  <a:pt x="535559" y="5079"/>
                </a:moveTo>
                <a:lnTo>
                  <a:pt x="600075" y="11175"/>
                </a:lnTo>
                <a:lnTo>
                  <a:pt x="664591" y="22478"/>
                </a:lnTo>
                <a:lnTo>
                  <a:pt x="724027" y="35686"/>
                </a:lnTo>
                <a:lnTo>
                  <a:pt x="784352" y="51053"/>
                </a:lnTo>
                <a:lnTo>
                  <a:pt x="837692" y="68452"/>
                </a:lnTo>
                <a:lnTo>
                  <a:pt x="885825" y="88899"/>
                </a:lnTo>
                <a:lnTo>
                  <a:pt x="927735" y="110235"/>
                </a:lnTo>
                <a:lnTo>
                  <a:pt x="965708" y="132714"/>
                </a:lnTo>
                <a:lnTo>
                  <a:pt x="1016888" y="183768"/>
                </a:lnTo>
                <a:lnTo>
                  <a:pt x="1036319" y="231774"/>
                </a:lnTo>
                <a:lnTo>
                  <a:pt x="1034288" y="256285"/>
                </a:lnTo>
                <a:lnTo>
                  <a:pt x="1005586" y="302259"/>
                </a:lnTo>
                <a:lnTo>
                  <a:pt x="946150" y="342137"/>
                </a:lnTo>
                <a:lnTo>
                  <a:pt x="906272" y="359409"/>
                </a:lnTo>
                <a:lnTo>
                  <a:pt x="862203" y="372744"/>
                </a:lnTo>
                <a:lnTo>
                  <a:pt x="808990" y="383920"/>
                </a:lnTo>
                <a:lnTo>
                  <a:pt x="753744" y="393191"/>
                </a:lnTo>
                <a:lnTo>
                  <a:pt x="693293" y="397255"/>
                </a:lnTo>
                <a:lnTo>
                  <a:pt x="630809" y="399287"/>
                </a:lnTo>
                <a:lnTo>
                  <a:pt x="567309" y="399287"/>
                </a:lnTo>
                <a:lnTo>
                  <a:pt x="500761" y="395223"/>
                </a:lnTo>
                <a:lnTo>
                  <a:pt x="436245" y="388111"/>
                </a:lnTo>
                <a:lnTo>
                  <a:pt x="371729" y="377824"/>
                </a:lnTo>
                <a:lnTo>
                  <a:pt x="312331" y="364616"/>
                </a:lnTo>
                <a:lnTo>
                  <a:pt x="254977" y="349249"/>
                </a:lnTo>
                <a:lnTo>
                  <a:pt x="199682" y="330834"/>
                </a:lnTo>
                <a:lnTo>
                  <a:pt x="150533" y="311403"/>
                </a:lnTo>
                <a:lnTo>
                  <a:pt x="108546" y="289051"/>
                </a:lnTo>
                <a:lnTo>
                  <a:pt x="70662" y="267588"/>
                </a:lnTo>
                <a:lnTo>
                  <a:pt x="19456" y="216534"/>
                </a:lnTo>
                <a:lnTo>
                  <a:pt x="0" y="167512"/>
                </a:lnTo>
                <a:lnTo>
                  <a:pt x="2044" y="141985"/>
                </a:lnTo>
                <a:lnTo>
                  <a:pt x="30721" y="97027"/>
                </a:lnTo>
                <a:lnTo>
                  <a:pt x="91135" y="58165"/>
                </a:lnTo>
                <a:lnTo>
                  <a:pt x="131076" y="39877"/>
                </a:lnTo>
                <a:lnTo>
                  <a:pt x="175107" y="26542"/>
                </a:lnTo>
                <a:lnTo>
                  <a:pt x="228358" y="16382"/>
                </a:lnTo>
                <a:lnTo>
                  <a:pt x="283654" y="7111"/>
                </a:lnTo>
                <a:lnTo>
                  <a:pt x="343052" y="3047"/>
                </a:lnTo>
                <a:lnTo>
                  <a:pt x="405511" y="0"/>
                </a:lnTo>
                <a:lnTo>
                  <a:pt x="470027" y="0"/>
                </a:lnTo>
                <a:lnTo>
                  <a:pt x="535559" y="50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27480" y="4763770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81960" y="4339590"/>
            <a:ext cx="409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7" baseline="-39930" dirty="0">
                <a:latin typeface="Times New Roman"/>
                <a:cs typeface="Times New Roman"/>
              </a:rPr>
              <a:t>1</a:t>
            </a:r>
            <a:r>
              <a:rPr sz="2400" spc="690" baseline="-39930" dirty="0"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9036" y="4343400"/>
            <a:ext cx="2577465" cy="2286000"/>
          </a:xfrm>
          <a:custGeom>
            <a:avLst/>
            <a:gdLst/>
            <a:ahLst/>
            <a:cxnLst/>
            <a:rect l="l" t="t" r="r" b="b"/>
            <a:pathLst>
              <a:path w="2577465" h="2286000">
                <a:moveTo>
                  <a:pt x="1286002" y="0"/>
                </a:moveTo>
                <a:lnTo>
                  <a:pt x="1392174" y="2031"/>
                </a:lnTo>
                <a:lnTo>
                  <a:pt x="1498472" y="15367"/>
                </a:lnTo>
                <a:lnTo>
                  <a:pt x="1602613" y="32638"/>
                </a:lnTo>
                <a:lnTo>
                  <a:pt x="1703705" y="59308"/>
                </a:lnTo>
                <a:lnTo>
                  <a:pt x="1803908" y="94995"/>
                </a:lnTo>
                <a:lnTo>
                  <a:pt x="1900936" y="136906"/>
                </a:lnTo>
                <a:lnTo>
                  <a:pt x="1991740" y="182880"/>
                </a:lnTo>
                <a:lnTo>
                  <a:pt x="2077593" y="238125"/>
                </a:lnTo>
                <a:lnTo>
                  <a:pt x="2159254" y="299466"/>
                </a:lnTo>
                <a:lnTo>
                  <a:pt x="2234946" y="365887"/>
                </a:lnTo>
                <a:lnTo>
                  <a:pt x="2303399" y="438404"/>
                </a:lnTo>
                <a:lnTo>
                  <a:pt x="2364613" y="516000"/>
                </a:lnTo>
                <a:lnTo>
                  <a:pt x="2419731" y="595757"/>
                </a:lnTo>
                <a:lnTo>
                  <a:pt x="2466721" y="681608"/>
                </a:lnTo>
                <a:lnTo>
                  <a:pt x="2506599" y="769493"/>
                </a:lnTo>
                <a:lnTo>
                  <a:pt x="2537206" y="860425"/>
                </a:lnTo>
                <a:lnTo>
                  <a:pt x="2559685" y="950341"/>
                </a:lnTo>
                <a:lnTo>
                  <a:pt x="2573020" y="1045463"/>
                </a:lnTo>
                <a:lnTo>
                  <a:pt x="2577084" y="1140460"/>
                </a:lnTo>
                <a:lnTo>
                  <a:pt x="2573020" y="1235456"/>
                </a:lnTo>
                <a:lnTo>
                  <a:pt x="2559685" y="1327454"/>
                </a:lnTo>
                <a:lnTo>
                  <a:pt x="2537206" y="1420444"/>
                </a:lnTo>
                <a:lnTo>
                  <a:pt x="2506599" y="1511401"/>
                </a:lnTo>
                <a:lnTo>
                  <a:pt x="2468753" y="1599285"/>
                </a:lnTo>
                <a:lnTo>
                  <a:pt x="2422906" y="1683080"/>
                </a:lnTo>
                <a:lnTo>
                  <a:pt x="2366645" y="1764830"/>
                </a:lnTo>
                <a:lnTo>
                  <a:pt x="2305431" y="1842490"/>
                </a:lnTo>
                <a:lnTo>
                  <a:pt x="2236978" y="1915045"/>
                </a:lnTo>
                <a:lnTo>
                  <a:pt x="2161413" y="1981466"/>
                </a:lnTo>
                <a:lnTo>
                  <a:pt x="2081657" y="2042782"/>
                </a:lnTo>
                <a:lnTo>
                  <a:pt x="1993900" y="2097963"/>
                </a:lnTo>
                <a:lnTo>
                  <a:pt x="1902968" y="2147023"/>
                </a:lnTo>
                <a:lnTo>
                  <a:pt x="1807971" y="2188921"/>
                </a:lnTo>
                <a:lnTo>
                  <a:pt x="1708912" y="2221623"/>
                </a:lnTo>
                <a:lnTo>
                  <a:pt x="1606677" y="2250236"/>
                </a:lnTo>
                <a:lnTo>
                  <a:pt x="1502537" y="2269655"/>
                </a:lnTo>
                <a:lnTo>
                  <a:pt x="1397381" y="2280894"/>
                </a:lnTo>
                <a:lnTo>
                  <a:pt x="1291082" y="2286000"/>
                </a:lnTo>
                <a:lnTo>
                  <a:pt x="1184909" y="2280894"/>
                </a:lnTo>
                <a:lnTo>
                  <a:pt x="1078611" y="2269655"/>
                </a:lnTo>
                <a:lnTo>
                  <a:pt x="974470" y="2250236"/>
                </a:lnTo>
                <a:lnTo>
                  <a:pt x="873379" y="2223668"/>
                </a:lnTo>
                <a:lnTo>
                  <a:pt x="773176" y="2190965"/>
                </a:lnTo>
                <a:lnTo>
                  <a:pt x="676148" y="2149068"/>
                </a:lnTo>
                <a:lnTo>
                  <a:pt x="586308" y="2100008"/>
                </a:lnTo>
                <a:lnTo>
                  <a:pt x="499478" y="2044827"/>
                </a:lnTo>
                <a:lnTo>
                  <a:pt x="417766" y="1985556"/>
                </a:lnTo>
                <a:lnTo>
                  <a:pt x="343204" y="1917090"/>
                </a:lnTo>
                <a:lnTo>
                  <a:pt x="273748" y="1846580"/>
                </a:lnTo>
                <a:lnTo>
                  <a:pt x="212458" y="1768919"/>
                </a:lnTo>
                <a:lnTo>
                  <a:pt x="157302" y="1687169"/>
                </a:lnTo>
                <a:lnTo>
                  <a:pt x="110312" y="1603362"/>
                </a:lnTo>
                <a:lnTo>
                  <a:pt x="70484" y="1515478"/>
                </a:lnTo>
                <a:lnTo>
                  <a:pt x="39839" y="1424533"/>
                </a:lnTo>
                <a:lnTo>
                  <a:pt x="17360" y="1332560"/>
                </a:lnTo>
                <a:lnTo>
                  <a:pt x="4089" y="1239520"/>
                </a:lnTo>
                <a:lnTo>
                  <a:pt x="0" y="1144524"/>
                </a:lnTo>
                <a:lnTo>
                  <a:pt x="4089" y="1049528"/>
                </a:lnTo>
                <a:lnTo>
                  <a:pt x="17360" y="955421"/>
                </a:lnTo>
                <a:lnTo>
                  <a:pt x="39839" y="864488"/>
                </a:lnTo>
                <a:lnTo>
                  <a:pt x="70484" y="771525"/>
                </a:lnTo>
                <a:lnTo>
                  <a:pt x="108267" y="685673"/>
                </a:lnTo>
                <a:lnTo>
                  <a:pt x="155257" y="599820"/>
                </a:lnTo>
                <a:lnTo>
                  <a:pt x="210413" y="518160"/>
                </a:lnTo>
                <a:lnTo>
                  <a:pt x="271703" y="440436"/>
                </a:lnTo>
                <a:lnTo>
                  <a:pt x="340144" y="369950"/>
                </a:lnTo>
                <a:lnTo>
                  <a:pt x="415721" y="301498"/>
                </a:lnTo>
                <a:lnTo>
                  <a:pt x="495401" y="242188"/>
                </a:lnTo>
                <a:lnTo>
                  <a:pt x="583234" y="187070"/>
                </a:lnTo>
                <a:lnTo>
                  <a:pt x="674116" y="138937"/>
                </a:lnTo>
                <a:lnTo>
                  <a:pt x="769111" y="97027"/>
                </a:lnTo>
                <a:lnTo>
                  <a:pt x="868172" y="61341"/>
                </a:lnTo>
                <a:lnTo>
                  <a:pt x="970407" y="34798"/>
                </a:lnTo>
                <a:lnTo>
                  <a:pt x="1074546" y="15367"/>
                </a:lnTo>
                <a:lnTo>
                  <a:pt x="1180719" y="4063"/>
                </a:lnTo>
                <a:lnTo>
                  <a:pt x="12860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653032" y="5653532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709927" y="5294376"/>
            <a:ext cx="1312545" cy="1053465"/>
          </a:xfrm>
          <a:custGeom>
            <a:avLst/>
            <a:gdLst/>
            <a:ahLst/>
            <a:cxnLst/>
            <a:rect l="l" t="t" r="r" b="b"/>
            <a:pathLst>
              <a:path w="1312545" h="1053464">
                <a:moveTo>
                  <a:pt x="430911" y="165608"/>
                </a:moveTo>
                <a:lnTo>
                  <a:pt x="497332" y="125730"/>
                </a:lnTo>
                <a:lnTo>
                  <a:pt x="567690" y="90932"/>
                </a:lnTo>
                <a:lnTo>
                  <a:pt x="639191" y="62357"/>
                </a:lnTo>
                <a:lnTo>
                  <a:pt x="709676" y="37846"/>
                </a:lnTo>
                <a:lnTo>
                  <a:pt x="780161" y="18415"/>
                </a:lnTo>
                <a:lnTo>
                  <a:pt x="848614" y="7112"/>
                </a:lnTo>
                <a:lnTo>
                  <a:pt x="914908" y="0"/>
                </a:lnTo>
                <a:lnTo>
                  <a:pt x="979297" y="0"/>
                </a:lnTo>
                <a:lnTo>
                  <a:pt x="1038479" y="7112"/>
                </a:lnTo>
                <a:lnTo>
                  <a:pt x="1093597" y="18415"/>
                </a:lnTo>
                <a:lnTo>
                  <a:pt x="1144651" y="35814"/>
                </a:lnTo>
                <a:lnTo>
                  <a:pt x="1188593" y="60325"/>
                </a:lnTo>
                <a:lnTo>
                  <a:pt x="1228471" y="88900"/>
                </a:lnTo>
                <a:lnTo>
                  <a:pt x="1260094" y="123698"/>
                </a:lnTo>
                <a:lnTo>
                  <a:pt x="1283589" y="163576"/>
                </a:lnTo>
                <a:lnTo>
                  <a:pt x="1302004" y="205486"/>
                </a:lnTo>
                <a:lnTo>
                  <a:pt x="1310132" y="254635"/>
                </a:lnTo>
                <a:lnTo>
                  <a:pt x="1312164" y="304673"/>
                </a:lnTo>
                <a:lnTo>
                  <a:pt x="1306068" y="357847"/>
                </a:lnTo>
                <a:lnTo>
                  <a:pt x="1292733" y="413054"/>
                </a:lnTo>
                <a:lnTo>
                  <a:pt x="1273302" y="468261"/>
                </a:lnTo>
                <a:lnTo>
                  <a:pt x="1243711" y="525513"/>
                </a:lnTo>
                <a:lnTo>
                  <a:pt x="1209040" y="582777"/>
                </a:lnTo>
                <a:lnTo>
                  <a:pt x="1169162" y="637984"/>
                </a:lnTo>
                <a:lnTo>
                  <a:pt x="1120140" y="693191"/>
                </a:lnTo>
                <a:lnTo>
                  <a:pt x="1067054" y="746353"/>
                </a:lnTo>
                <a:lnTo>
                  <a:pt x="1009904" y="797483"/>
                </a:lnTo>
                <a:lnTo>
                  <a:pt x="947674" y="845527"/>
                </a:lnTo>
                <a:lnTo>
                  <a:pt x="884301" y="889495"/>
                </a:lnTo>
                <a:lnTo>
                  <a:pt x="815848" y="927328"/>
                </a:lnTo>
                <a:lnTo>
                  <a:pt x="744347" y="963117"/>
                </a:lnTo>
                <a:lnTo>
                  <a:pt x="673989" y="993787"/>
                </a:lnTo>
                <a:lnTo>
                  <a:pt x="603504" y="1018324"/>
                </a:lnTo>
                <a:lnTo>
                  <a:pt x="533019" y="1035697"/>
                </a:lnTo>
                <a:lnTo>
                  <a:pt x="464566" y="1048994"/>
                </a:lnTo>
                <a:lnTo>
                  <a:pt x="398272" y="1053084"/>
                </a:lnTo>
                <a:lnTo>
                  <a:pt x="333883" y="1053084"/>
                </a:lnTo>
                <a:lnTo>
                  <a:pt x="274701" y="1048994"/>
                </a:lnTo>
                <a:lnTo>
                  <a:pt x="218567" y="1035697"/>
                </a:lnTo>
                <a:lnTo>
                  <a:pt x="168529" y="1018324"/>
                </a:lnTo>
                <a:lnTo>
                  <a:pt x="123571" y="993787"/>
                </a:lnTo>
                <a:lnTo>
                  <a:pt x="86741" y="965161"/>
                </a:lnTo>
                <a:lnTo>
                  <a:pt x="53086" y="929373"/>
                </a:lnTo>
                <a:lnTo>
                  <a:pt x="28575" y="892568"/>
                </a:lnTo>
                <a:lnTo>
                  <a:pt x="13335" y="847585"/>
                </a:lnTo>
                <a:lnTo>
                  <a:pt x="2032" y="801573"/>
                </a:lnTo>
                <a:lnTo>
                  <a:pt x="0" y="750455"/>
                </a:lnTo>
                <a:lnTo>
                  <a:pt x="7112" y="698309"/>
                </a:lnTo>
                <a:lnTo>
                  <a:pt x="20447" y="643102"/>
                </a:lnTo>
                <a:lnTo>
                  <a:pt x="39878" y="584822"/>
                </a:lnTo>
                <a:lnTo>
                  <a:pt x="68453" y="527558"/>
                </a:lnTo>
                <a:lnTo>
                  <a:pt x="104140" y="472351"/>
                </a:lnTo>
                <a:lnTo>
                  <a:pt x="146050" y="415099"/>
                </a:lnTo>
                <a:lnTo>
                  <a:pt x="192024" y="359892"/>
                </a:lnTo>
                <a:lnTo>
                  <a:pt x="245110" y="306717"/>
                </a:lnTo>
                <a:lnTo>
                  <a:pt x="303276" y="256667"/>
                </a:lnTo>
                <a:lnTo>
                  <a:pt x="364490" y="209550"/>
                </a:lnTo>
                <a:lnTo>
                  <a:pt x="430911" y="16560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919378" y="584951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96468" y="4625340"/>
            <a:ext cx="2432685" cy="1789430"/>
          </a:xfrm>
          <a:custGeom>
            <a:avLst/>
            <a:gdLst/>
            <a:ahLst/>
            <a:cxnLst/>
            <a:rect l="l" t="t" r="r" b="b"/>
            <a:pathLst>
              <a:path w="2432685" h="1789429">
                <a:moveTo>
                  <a:pt x="1198752" y="0"/>
                </a:moveTo>
                <a:lnTo>
                  <a:pt x="1303020" y="0"/>
                </a:lnTo>
                <a:lnTo>
                  <a:pt x="1404239" y="9143"/>
                </a:lnTo>
                <a:lnTo>
                  <a:pt x="1506346" y="22479"/>
                </a:lnTo>
                <a:lnTo>
                  <a:pt x="1605533" y="41910"/>
                </a:lnTo>
                <a:lnTo>
                  <a:pt x="1700530" y="68453"/>
                </a:lnTo>
                <a:lnTo>
                  <a:pt x="1793620" y="101218"/>
                </a:lnTo>
                <a:lnTo>
                  <a:pt x="1882520" y="138937"/>
                </a:lnTo>
                <a:lnTo>
                  <a:pt x="1966340" y="182880"/>
                </a:lnTo>
                <a:lnTo>
                  <a:pt x="2045970" y="231902"/>
                </a:lnTo>
                <a:lnTo>
                  <a:pt x="2118614" y="285115"/>
                </a:lnTo>
                <a:lnTo>
                  <a:pt x="2185035" y="342265"/>
                </a:lnTo>
                <a:lnTo>
                  <a:pt x="2242185" y="403606"/>
                </a:lnTo>
                <a:lnTo>
                  <a:pt x="2295398" y="470027"/>
                </a:lnTo>
                <a:lnTo>
                  <a:pt x="2339340" y="538480"/>
                </a:lnTo>
                <a:lnTo>
                  <a:pt x="2375027" y="608965"/>
                </a:lnTo>
                <a:lnTo>
                  <a:pt x="2401697" y="681482"/>
                </a:lnTo>
                <a:lnTo>
                  <a:pt x="2422144" y="757174"/>
                </a:lnTo>
                <a:lnTo>
                  <a:pt x="2432304" y="831723"/>
                </a:lnTo>
                <a:lnTo>
                  <a:pt x="2432304" y="906399"/>
                </a:lnTo>
                <a:lnTo>
                  <a:pt x="2426208" y="983996"/>
                </a:lnTo>
                <a:lnTo>
                  <a:pt x="2410841" y="1058583"/>
                </a:lnTo>
                <a:lnTo>
                  <a:pt x="2386330" y="1132154"/>
                </a:lnTo>
                <a:lnTo>
                  <a:pt x="2352548" y="1204709"/>
                </a:lnTo>
                <a:lnTo>
                  <a:pt x="2310638" y="1275207"/>
                </a:lnTo>
                <a:lnTo>
                  <a:pt x="2262632" y="1341628"/>
                </a:lnTo>
                <a:lnTo>
                  <a:pt x="2207514" y="1408049"/>
                </a:lnTo>
                <a:lnTo>
                  <a:pt x="2143125" y="1467307"/>
                </a:lnTo>
                <a:lnTo>
                  <a:pt x="2072513" y="1524533"/>
                </a:lnTo>
                <a:lnTo>
                  <a:pt x="1996948" y="1575612"/>
                </a:lnTo>
                <a:lnTo>
                  <a:pt x="1913127" y="1621599"/>
                </a:lnTo>
                <a:lnTo>
                  <a:pt x="1826259" y="1663496"/>
                </a:lnTo>
                <a:lnTo>
                  <a:pt x="1736344" y="1701304"/>
                </a:lnTo>
                <a:lnTo>
                  <a:pt x="1641348" y="1729905"/>
                </a:lnTo>
                <a:lnTo>
                  <a:pt x="1541145" y="1754428"/>
                </a:lnTo>
                <a:lnTo>
                  <a:pt x="1441958" y="1773847"/>
                </a:lnTo>
                <a:lnTo>
                  <a:pt x="1337818" y="1785086"/>
                </a:lnTo>
                <a:lnTo>
                  <a:pt x="1236599" y="1789176"/>
                </a:lnTo>
                <a:lnTo>
                  <a:pt x="1132332" y="1789176"/>
                </a:lnTo>
                <a:lnTo>
                  <a:pt x="1031113" y="1779981"/>
                </a:lnTo>
                <a:lnTo>
                  <a:pt x="929004" y="1767713"/>
                </a:lnTo>
                <a:lnTo>
                  <a:pt x="829818" y="1747278"/>
                </a:lnTo>
                <a:lnTo>
                  <a:pt x="734822" y="1720710"/>
                </a:lnTo>
                <a:lnTo>
                  <a:pt x="639698" y="1688020"/>
                </a:lnTo>
                <a:lnTo>
                  <a:pt x="550849" y="1650212"/>
                </a:lnTo>
                <a:lnTo>
                  <a:pt x="467042" y="1606270"/>
                </a:lnTo>
                <a:lnTo>
                  <a:pt x="389369" y="1557223"/>
                </a:lnTo>
                <a:lnTo>
                  <a:pt x="316814" y="1505115"/>
                </a:lnTo>
                <a:lnTo>
                  <a:pt x="250380" y="1446872"/>
                </a:lnTo>
                <a:lnTo>
                  <a:pt x="190093" y="1385557"/>
                </a:lnTo>
                <a:lnTo>
                  <a:pt x="140004" y="1319149"/>
                </a:lnTo>
                <a:lnTo>
                  <a:pt x="95046" y="1252728"/>
                </a:lnTo>
                <a:lnTo>
                  <a:pt x="60299" y="1180185"/>
                </a:lnTo>
                <a:lnTo>
                  <a:pt x="31686" y="1107630"/>
                </a:lnTo>
                <a:lnTo>
                  <a:pt x="13284" y="1033043"/>
                </a:lnTo>
                <a:lnTo>
                  <a:pt x="2044" y="957453"/>
                </a:lnTo>
                <a:lnTo>
                  <a:pt x="0" y="882777"/>
                </a:lnTo>
                <a:lnTo>
                  <a:pt x="9194" y="805180"/>
                </a:lnTo>
                <a:lnTo>
                  <a:pt x="24523" y="730631"/>
                </a:lnTo>
                <a:lnTo>
                  <a:pt x="49060" y="656971"/>
                </a:lnTo>
                <a:lnTo>
                  <a:pt x="81762" y="584454"/>
                </a:lnTo>
                <a:lnTo>
                  <a:pt x="121615" y="513969"/>
                </a:lnTo>
                <a:lnTo>
                  <a:pt x="170675" y="447548"/>
                </a:lnTo>
                <a:lnTo>
                  <a:pt x="227901" y="382143"/>
                </a:lnTo>
                <a:lnTo>
                  <a:pt x="292290" y="321818"/>
                </a:lnTo>
                <a:lnTo>
                  <a:pt x="362800" y="264668"/>
                </a:lnTo>
                <a:lnTo>
                  <a:pt x="438429" y="213614"/>
                </a:lnTo>
                <a:lnTo>
                  <a:pt x="520191" y="167512"/>
                </a:lnTo>
                <a:lnTo>
                  <a:pt x="608076" y="125730"/>
                </a:lnTo>
                <a:lnTo>
                  <a:pt x="699007" y="87884"/>
                </a:lnTo>
                <a:lnTo>
                  <a:pt x="794131" y="59309"/>
                </a:lnTo>
                <a:lnTo>
                  <a:pt x="893191" y="35814"/>
                </a:lnTo>
                <a:lnTo>
                  <a:pt x="993394" y="15367"/>
                </a:lnTo>
                <a:lnTo>
                  <a:pt x="1094486" y="4064"/>
                </a:lnTo>
                <a:lnTo>
                  <a:pt x="119875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6156959" y="1961388"/>
            <a:ext cx="1795780" cy="1641475"/>
            <a:chOff x="6156959" y="1961388"/>
            <a:chExt cx="1795780" cy="1641475"/>
          </a:xfrm>
        </p:grpSpPr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71131" y="2616708"/>
              <a:ext cx="94488" cy="9448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56959" y="2487168"/>
              <a:ext cx="92963" cy="9296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12379" y="1961388"/>
              <a:ext cx="92964" cy="9296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99731" y="3508248"/>
              <a:ext cx="92964" cy="9448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65491" y="2930652"/>
              <a:ext cx="92963" cy="9296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57743" y="2993136"/>
              <a:ext cx="94487" cy="92963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7714868" y="189141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81241" y="254088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16114" y="2866770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120508" y="344436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85738" y="2415031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024241" y="2924048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284719" y="2817876"/>
            <a:ext cx="919480" cy="384175"/>
          </a:xfrm>
          <a:custGeom>
            <a:avLst/>
            <a:gdLst/>
            <a:ahLst/>
            <a:cxnLst/>
            <a:rect l="l" t="t" r="r" b="b"/>
            <a:pathLst>
              <a:path w="919479" h="384175">
                <a:moveTo>
                  <a:pt x="459994" y="0"/>
                </a:moveTo>
                <a:lnTo>
                  <a:pt x="522477" y="2032"/>
                </a:lnTo>
                <a:lnTo>
                  <a:pt x="584834" y="7238"/>
                </a:lnTo>
                <a:lnTo>
                  <a:pt x="644271" y="15621"/>
                </a:lnTo>
                <a:lnTo>
                  <a:pt x="699388" y="29083"/>
                </a:lnTo>
                <a:lnTo>
                  <a:pt x="750315" y="44703"/>
                </a:lnTo>
                <a:lnTo>
                  <a:pt x="797178" y="62484"/>
                </a:lnTo>
                <a:lnTo>
                  <a:pt x="836802" y="82169"/>
                </a:lnTo>
                <a:lnTo>
                  <a:pt x="870076" y="104139"/>
                </a:lnTo>
                <a:lnTo>
                  <a:pt x="911732" y="153035"/>
                </a:lnTo>
                <a:lnTo>
                  <a:pt x="918972" y="179070"/>
                </a:lnTo>
                <a:lnTo>
                  <a:pt x="918972" y="204977"/>
                </a:lnTo>
                <a:lnTo>
                  <a:pt x="893952" y="256032"/>
                </a:lnTo>
                <a:lnTo>
                  <a:pt x="836802" y="302895"/>
                </a:lnTo>
                <a:lnTo>
                  <a:pt x="797178" y="322579"/>
                </a:lnTo>
                <a:lnTo>
                  <a:pt x="750315" y="340360"/>
                </a:lnTo>
                <a:lnTo>
                  <a:pt x="699388" y="355981"/>
                </a:lnTo>
                <a:lnTo>
                  <a:pt x="644271" y="368426"/>
                </a:lnTo>
                <a:lnTo>
                  <a:pt x="584834" y="377825"/>
                </a:lnTo>
                <a:lnTo>
                  <a:pt x="522477" y="382015"/>
                </a:lnTo>
                <a:lnTo>
                  <a:pt x="459994" y="384048"/>
                </a:lnTo>
                <a:lnTo>
                  <a:pt x="396494" y="382015"/>
                </a:lnTo>
                <a:lnTo>
                  <a:pt x="336169" y="377825"/>
                </a:lnTo>
                <a:lnTo>
                  <a:pt x="276859" y="368426"/>
                </a:lnTo>
                <a:lnTo>
                  <a:pt x="221614" y="355981"/>
                </a:lnTo>
                <a:lnTo>
                  <a:pt x="168655" y="340360"/>
                </a:lnTo>
                <a:lnTo>
                  <a:pt x="123825" y="322579"/>
                </a:lnTo>
                <a:lnTo>
                  <a:pt x="84327" y="302895"/>
                </a:lnTo>
                <a:lnTo>
                  <a:pt x="51053" y="281050"/>
                </a:lnTo>
                <a:lnTo>
                  <a:pt x="9398" y="232156"/>
                </a:lnTo>
                <a:lnTo>
                  <a:pt x="0" y="204977"/>
                </a:lnTo>
                <a:lnTo>
                  <a:pt x="0" y="179070"/>
                </a:lnTo>
                <a:lnTo>
                  <a:pt x="27050" y="128015"/>
                </a:lnTo>
                <a:lnTo>
                  <a:pt x="84327" y="82169"/>
                </a:lnTo>
                <a:lnTo>
                  <a:pt x="123825" y="62484"/>
                </a:lnTo>
                <a:lnTo>
                  <a:pt x="168655" y="44703"/>
                </a:lnTo>
                <a:lnTo>
                  <a:pt x="221614" y="29083"/>
                </a:lnTo>
                <a:lnTo>
                  <a:pt x="276859" y="15621"/>
                </a:lnTo>
                <a:lnTo>
                  <a:pt x="336169" y="7238"/>
                </a:lnTo>
                <a:lnTo>
                  <a:pt x="396494" y="2032"/>
                </a:lnTo>
                <a:lnTo>
                  <a:pt x="4599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654543" y="317461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100571" y="2371344"/>
            <a:ext cx="1036319" cy="401320"/>
          </a:xfrm>
          <a:custGeom>
            <a:avLst/>
            <a:gdLst/>
            <a:ahLst/>
            <a:cxnLst/>
            <a:rect l="l" t="t" r="r" b="b"/>
            <a:pathLst>
              <a:path w="1036320" h="401319">
                <a:moveTo>
                  <a:pt x="535304" y="4190"/>
                </a:moveTo>
                <a:lnTo>
                  <a:pt x="599948" y="10413"/>
                </a:lnTo>
                <a:lnTo>
                  <a:pt x="664463" y="21970"/>
                </a:lnTo>
                <a:lnTo>
                  <a:pt x="723900" y="35432"/>
                </a:lnTo>
                <a:lnTo>
                  <a:pt x="783208" y="51180"/>
                </a:lnTo>
                <a:lnTo>
                  <a:pt x="836295" y="68833"/>
                </a:lnTo>
                <a:lnTo>
                  <a:pt x="885317" y="88772"/>
                </a:lnTo>
                <a:lnTo>
                  <a:pt x="927988" y="110616"/>
                </a:lnTo>
                <a:lnTo>
                  <a:pt x="965453" y="132587"/>
                </a:lnTo>
                <a:lnTo>
                  <a:pt x="1016507" y="183641"/>
                </a:lnTo>
                <a:lnTo>
                  <a:pt x="1036320" y="231775"/>
                </a:lnTo>
                <a:lnTo>
                  <a:pt x="1034287" y="258825"/>
                </a:lnTo>
                <a:lnTo>
                  <a:pt x="1005077" y="302640"/>
                </a:lnTo>
                <a:lnTo>
                  <a:pt x="945769" y="343407"/>
                </a:lnTo>
                <a:lnTo>
                  <a:pt x="905128" y="360044"/>
                </a:lnTo>
                <a:lnTo>
                  <a:pt x="861313" y="373633"/>
                </a:lnTo>
                <a:lnTo>
                  <a:pt x="808227" y="385190"/>
                </a:lnTo>
                <a:lnTo>
                  <a:pt x="752982" y="393445"/>
                </a:lnTo>
                <a:lnTo>
                  <a:pt x="692657" y="398779"/>
                </a:lnTo>
                <a:lnTo>
                  <a:pt x="631189" y="400811"/>
                </a:lnTo>
                <a:lnTo>
                  <a:pt x="566547" y="400811"/>
                </a:lnTo>
                <a:lnTo>
                  <a:pt x="499872" y="395604"/>
                </a:lnTo>
                <a:lnTo>
                  <a:pt x="436372" y="389381"/>
                </a:lnTo>
                <a:lnTo>
                  <a:pt x="371855" y="377825"/>
                </a:lnTo>
                <a:lnTo>
                  <a:pt x="312419" y="365378"/>
                </a:lnTo>
                <a:lnTo>
                  <a:pt x="252094" y="349630"/>
                </a:lnTo>
                <a:lnTo>
                  <a:pt x="198881" y="331977"/>
                </a:lnTo>
                <a:lnTo>
                  <a:pt x="149987" y="312038"/>
                </a:lnTo>
                <a:lnTo>
                  <a:pt x="108330" y="290194"/>
                </a:lnTo>
                <a:lnTo>
                  <a:pt x="70865" y="267207"/>
                </a:lnTo>
                <a:lnTo>
                  <a:pt x="19812" y="217042"/>
                </a:lnTo>
                <a:lnTo>
                  <a:pt x="0" y="168020"/>
                </a:lnTo>
                <a:lnTo>
                  <a:pt x="2031" y="144017"/>
                </a:lnTo>
                <a:lnTo>
                  <a:pt x="31241" y="97027"/>
                </a:lnTo>
                <a:lnTo>
                  <a:pt x="90550" y="57403"/>
                </a:lnTo>
                <a:lnTo>
                  <a:pt x="130175" y="39623"/>
                </a:lnTo>
                <a:lnTo>
                  <a:pt x="175005" y="26034"/>
                </a:lnTo>
                <a:lnTo>
                  <a:pt x="228091" y="15620"/>
                </a:lnTo>
                <a:lnTo>
                  <a:pt x="283337" y="6222"/>
                </a:lnTo>
                <a:lnTo>
                  <a:pt x="342645" y="2031"/>
                </a:lnTo>
                <a:lnTo>
                  <a:pt x="405129" y="0"/>
                </a:lnTo>
                <a:lnTo>
                  <a:pt x="468629" y="0"/>
                </a:lnTo>
                <a:lnTo>
                  <a:pt x="535304" y="419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637146" y="217093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334502" y="217055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875020" y="1751076"/>
            <a:ext cx="2581910" cy="2287905"/>
          </a:xfrm>
          <a:custGeom>
            <a:avLst/>
            <a:gdLst/>
            <a:ahLst/>
            <a:cxnLst/>
            <a:rect l="l" t="t" r="r" b="b"/>
            <a:pathLst>
              <a:path w="2581909" h="2287904">
                <a:moveTo>
                  <a:pt x="1288160" y="0"/>
                </a:moveTo>
                <a:lnTo>
                  <a:pt x="1394459" y="2032"/>
                </a:lnTo>
                <a:lnTo>
                  <a:pt x="1500631" y="15621"/>
                </a:lnTo>
                <a:lnTo>
                  <a:pt x="1604772" y="33274"/>
                </a:lnTo>
                <a:lnTo>
                  <a:pt x="1706879" y="61468"/>
                </a:lnTo>
                <a:lnTo>
                  <a:pt x="1806828" y="94741"/>
                </a:lnTo>
                <a:lnTo>
                  <a:pt x="1901571" y="136398"/>
                </a:lnTo>
                <a:lnTo>
                  <a:pt x="1995297" y="185293"/>
                </a:lnTo>
                <a:lnTo>
                  <a:pt x="2080768" y="238378"/>
                </a:lnTo>
                <a:lnTo>
                  <a:pt x="2163063" y="299847"/>
                </a:lnTo>
                <a:lnTo>
                  <a:pt x="2237994" y="366522"/>
                </a:lnTo>
                <a:lnTo>
                  <a:pt x="2306701" y="439420"/>
                </a:lnTo>
                <a:lnTo>
                  <a:pt x="2369184" y="516382"/>
                </a:lnTo>
                <a:lnTo>
                  <a:pt x="2424429" y="595629"/>
                </a:lnTo>
                <a:lnTo>
                  <a:pt x="2471293" y="681989"/>
                </a:lnTo>
                <a:lnTo>
                  <a:pt x="2510789" y="770509"/>
                </a:lnTo>
                <a:lnTo>
                  <a:pt x="2542031" y="861060"/>
                </a:lnTo>
                <a:lnTo>
                  <a:pt x="2564003" y="953770"/>
                </a:lnTo>
                <a:lnTo>
                  <a:pt x="2577464" y="1046352"/>
                </a:lnTo>
                <a:lnTo>
                  <a:pt x="2581655" y="1141222"/>
                </a:lnTo>
                <a:lnTo>
                  <a:pt x="2577464" y="1236979"/>
                </a:lnTo>
                <a:lnTo>
                  <a:pt x="2564003" y="1329563"/>
                </a:lnTo>
                <a:lnTo>
                  <a:pt x="2542031" y="1422273"/>
                </a:lnTo>
                <a:lnTo>
                  <a:pt x="2510789" y="1512824"/>
                </a:lnTo>
                <a:lnTo>
                  <a:pt x="2473325" y="1600327"/>
                </a:lnTo>
                <a:lnTo>
                  <a:pt x="2426461" y="1686687"/>
                </a:lnTo>
                <a:lnTo>
                  <a:pt x="2371344" y="1766951"/>
                </a:lnTo>
                <a:lnTo>
                  <a:pt x="2308859" y="1843913"/>
                </a:lnTo>
                <a:lnTo>
                  <a:pt x="2241169" y="1916811"/>
                </a:lnTo>
                <a:lnTo>
                  <a:pt x="2165096" y="1982470"/>
                </a:lnTo>
                <a:lnTo>
                  <a:pt x="2085975" y="2044954"/>
                </a:lnTo>
                <a:lnTo>
                  <a:pt x="1997455" y="2100072"/>
                </a:lnTo>
                <a:lnTo>
                  <a:pt x="1905761" y="2147951"/>
                </a:lnTo>
                <a:lnTo>
                  <a:pt x="1811020" y="2190750"/>
                </a:lnTo>
                <a:lnTo>
                  <a:pt x="1711071" y="2224024"/>
                </a:lnTo>
                <a:lnTo>
                  <a:pt x="1609978" y="2252091"/>
                </a:lnTo>
                <a:lnTo>
                  <a:pt x="1505838" y="2271903"/>
                </a:lnTo>
                <a:lnTo>
                  <a:pt x="1399666" y="2283333"/>
                </a:lnTo>
                <a:lnTo>
                  <a:pt x="1293368" y="2287524"/>
                </a:lnTo>
                <a:lnTo>
                  <a:pt x="1186179" y="2283333"/>
                </a:lnTo>
                <a:lnTo>
                  <a:pt x="1079880" y="2271903"/>
                </a:lnTo>
                <a:lnTo>
                  <a:pt x="976883" y="2252091"/>
                </a:lnTo>
                <a:lnTo>
                  <a:pt x="874776" y="2226056"/>
                </a:lnTo>
                <a:lnTo>
                  <a:pt x="774826" y="2192782"/>
                </a:lnTo>
                <a:lnTo>
                  <a:pt x="676909" y="2151126"/>
                </a:lnTo>
                <a:lnTo>
                  <a:pt x="586358" y="2102231"/>
                </a:lnTo>
                <a:lnTo>
                  <a:pt x="499871" y="2046986"/>
                </a:lnTo>
                <a:lnTo>
                  <a:pt x="418591" y="1987677"/>
                </a:lnTo>
                <a:lnTo>
                  <a:pt x="342645" y="1918970"/>
                </a:lnTo>
                <a:lnTo>
                  <a:pt x="274954" y="1848103"/>
                </a:lnTo>
                <a:lnTo>
                  <a:pt x="212470" y="1771141"/>
                </a:lnTo>
                <a:lnTo>
                  <a:pt x="157225" y="1688846"/>
                </a:lnTo>
                <a:lnTo>
                  <a:pt x="110362" y="1605534"/>
                </a:lnTo>
                <a:lnTo>
                  <a:pt x="70865" y="1517014"/>
                </a:lnTo>
                <a:lnTo>
                  <a:pt x="39624" y="1426464"/>
                </a:lnTo>
                <a:lnTo>
                  <a:pt x="17652" y="1333753"/>
                </a:lnTo>
                <a:lnTo>
                  <a:pt x="4190" y="1241171"/>
                </a:lnTo>
                <a:lnTo>
                  <a:pt x="0" y="1146302"/>
                </a:lnTo>
                <a:lnTo>
                  <a:pt x="4190" y="1050544"/>
                </a:lnTo>
                <a:lnTo>
                  <a:pt x="17652" y="957961"/>
                </a:lnTo>
                <a:lnTo>
                  <a:pt x="39624" y="865251"/>
                </a:lnTo>
                <a:lnTo>
                  <a:pt x="70865" y="774700"/>
                </a:lnTo>
                <a:lnTo>
                  <a:pt x="108330" y="686181"/>
                </a:lnTo>
                <a:lnTo>
                  <a:pt x="155193" y="600837"/>
                </a:lnTo>
                <a:lnTo>
                  <a:pt x="210312" y="518540"/>
                </a:lnTo>
                <a:lnTo>
                  <a:pt x="271779" y="441451"/>
                </a:lnTo>
                <a:lnTo>
                  <a:pt x="340487" y="370713"/>
                </a:lnTo>
                <a:lnTo>
                  <a:pt x="416559" y="302006"/>
                </a:lnTo>
                <a:lnTo>
                  <a:pt x="495680" y="242570"/>
                </a:lnTo>
                <a:lnTo>
                  <a:pt x="582167" y="187451"/>
                </a:lnTo>
                <a:lnTo>
                  <a:pt x="674877" y="138429"/>
                </a:lnTo>
                <a:lnTo>
                  <a:pt x="770635" y="96774"/>
                </a:lnTo>
                <a:lnTo>
                  <a:pt x="869569" y="61468"/>
                </a:lnTo>
                <a:lnTo>
                  <a:pt x="971676" y="35433"/>
                </a:lnTo>
                <a:lnTo>
                  <a:pt x="1075816" y="15621"/>
                </a:lnTo>
                <a:lnTo>
                  <a:pt x="1181988" y="4190"/>
                </a:lnTo>
                <a:lnTo>
                  <a:pt x="12881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862318" y="306146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918959" y="2668523"/>
            <a:ext cx="1371600" cy="1085215"/>
          </a:xfrm>
          <a:custGeom>
            <a:avLst/>
            <a:gdLst/>
            <a:ahLst/>
            <a:cxnLst/>
            <a:rect l="l" t="t" r="r" b="b"/>
            <a:pathLst>
              <a:path w="1371600" h="1085214">
                <a:moveTo>
                  <a:pt x="459232" y="181355"/>
                </a:moveTo>
                <a:lnTo>
                  <a:pt x="526923" y="139700"/>
                </a:lnTo>
                <a:lnTo>
                  <a:pt x="597789" y="104266"/>
                </a:lnTo>
                <a:lnTo>
                  <a:pt x="669671" y="73025"/>
                </a:lnTo>
                <a:lnTo>
                  <a:pt x="740537" y="49022"/>
                </a:lnTo>
                <a:lnTo>
                  <a:pt x="813435" y="27050"/>
                </a:lnTo>
                <a:lnTo>
                  <a:pt x="882142" y="13588"/>
                </a:lnTo>
                <a:lnTo>
                  <a:pt x="947674" y="4190"/>
                </a:lnTo>
                <a:lnTo>
                  <a:pt x="1014349" y="0"/>
                </a:lnTo>
                <a:lnTo>
                  <a:pt x="1074801" y="4190"/>
                </a:lnTo>
                <a:lnTo>
                  <a:pt x="1132078" y="13588"/>
                </a:lnTo>
                <a:lnTo>
                  <a:pt x="1183132" y="27050"/>
                </a:lnTo>
                <a:lnTo>
                  <a:pt x="1228979" y="46862"/>
                </a:lnTo>
                <a:lnTo>
                  <a:pt x="1269492" y="73025"/>
                </a:lnTo>
                <a:lnTo>
                  <a:pt x="1304925" y="104266"/>
                </a:lnTo>
                <a:lnTo>
                  <a:pt x="1330960" y="139700"/>
                </a:lnTo>
                <a:lnTo>
                  <a:pt x="1350772" y="179324"/>
                </a:lnTo>
                <a:lnTo>
                  <a:pt x="1364361" y="223012"/>
                </a:lnTo>
                <a:lnTo>
                  <a:pt x="1371600" y="272034"/>
                </a:lnTo>
                <a:lnTo>
                  <a:pt x="1368425" y="323088"/>
                </a:lnTo>
                <a:lnTo>
                  <a:pt x="1358011" y="374141"/>
                </a:lnTo>
                <a:lnTo>
                  <a:pt x="1342390" y="429387"/>
                </a:lnTo>
                <a:lnTo>
                  <a:pt x="1317498" y="486790"/>
                </a:lnTo>
                <a:lnTo>
                  <a:pt x="1287272" y="542036"/>
                </a:lnTo>
                <a:lnTo>
                  <a:pt x="1249807" y="599313"/>
                </a:lnTo>
                <a:lnTo>
                  <a:pt x="1204976" y="654558"/>
                </a:lnTo>
                <a:lnTo>
                  <a:pt x="1156081" y="709802"/>
                </a:lnTo>
                <a:lnTo>
                  <a:pt x="1100836" y="763015"/>
                </a:lnTo>
                <a:lnTo>
                  <a:pt x="1041400" y="814070"/>
                </a:lnTo>
                <a:lnTo>
                  <a:pt x="978916" y="859916"/>
                </a:lnTo>
                <a:lnTo>
                  <a:pt x="912368" y="904748"/>
                </a:lnTo>
                <a:lnTo>
                  <a:pt x="843534" y="946403"/>
                </a:lnTo>
                <a:lnTo>
                  <a:pt x="772795" y="981837"/>
                </a:lnTo>
                <a:lnTo>
                  <a:pt x="701929" y="1012063"/>
                </a:lnTo>
                <a:lnTo>
                  <a:pt x="629031" y="1037082"/>
                </a:lnTo>
                <a:lnTo>
                  <a:pt x="558165" y="1059052"/>
                </a:lnTo>
                <a:lnTo>
                  <a:pt x="489458" y="1072642"/>
                </a:lnTo>
                <a:lnTo>
                  <a:pt x="420750" y="1080896"/>
                </a:lnTo>
                <a:lnTo>
                  <a:pt x="357250" y="1085088"/>
                </a:lnTo>
                <a:lnTo>
                  <a:pt x="294767" y="1080896"/>
                </a:lnTo>
                <a:lnTo>
                  <a:pt x="239522" y="1072642"/>
                </a:lnTo>
                <a:lnTo>
                  <a:pt x="186436" y="1059052"/>
                </a:lnTo>
                <a:lnTo>
                  <a:pt x="139573" y="1039240"/>
                </a:lnTo>
                <a:lnTo>
                  <a:pt x="99949" y="1012063"/>
                </a:lnTo>
                <a:lnTo>
                  <a:pt x="66675" y="981837"/>
                </a:lnTo>
                <a:lnTo>
                  <a:pt x="38481" y="946403"/>
                </a:lnTo>
                <a:lnTo>
                  <a:pt x="17653" y="906906"/>
                </a:lnTo>
                <a:lnTo>
                  <a:pt x="7239" y="862076"/>
                </a:lnTo>
                <a:lnTo>
                  <a:pt x="0" y="814070"/>
                </a:lnTo>
                <a:lnTo>
                  <a:pt x="3175" y="763015"/>
                </a:lnTo>
                <a:lnTo>
                  <a:pt x="11430" y="709802"/>
                </a:lnTo>
                <a:lnTo>
                  <a:pt x="29210" y="656716"/>
                </a:lnTo>
                <a:lnTo>
                  <a:pt x="53086" y="599313"/>
                </a:lnTo>
                <a:lnTo>
                  <a:pt x="84328" y="544067"/>
                </a:lnTo>
                <a:lnTo>
                  <a:pt x="121793" y="486790"/>
                </a:lnTo>
                <a:lnTo>
                  <a:pt x="166624" y="431546"/>
                </a:lnTo>
                <a:lnTo>
                  <a:pt x="215519" y="376300"/>
                </a:lnTo>
                <a:lnTo>
                  <a:pt x="270764" y="323088"/>
                </a:lnTo>
                <a:lnTo>
                  <a:pt x="328041" y="272034"/>
                </a:lnTo>
                <a:lnTo>
                  <a:pt x="392684" y="225171"/>
                </a:lnTo>
                <a:lnTo>
                  <a:pt x="459232" y="1813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961123" y="183311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044184" y="1840992"/>
            <a:ext cx="1905000" cy="998219"/>
          </a:xfrm>
          <a:custGeom>
            <a:avLst/>
            <a:gdLst/>
            <a:ahLst/>
            <a:cxnLst/>
            <a:rect l="l" t="t" r="r" b="b"/>
            <a:pathLst>
              <a:path w="1905000" h="998219">
                <a:moveTo>
                  <a:pt x="852042" y="43815"/>
                </a:moveTo>
                <a:lnTo>
                  <a:pt x="942593" y="26035"/>
                </a:lnTo>
                <a:lnTo>
                  <a:pt x="1033144" y="13588"/>
                </a:lnTo>
                <a:lnTo>
                  <a:pt x="1124712" y="4191"/>
                </a:lnTo>
                <a:lnTo>
                  <a:pt x="1213104" y="0"/>
                </a:lnTo>
                <a:lnTo>
                  <a:pt x="1296415" y="0"/>
                </a:lnTo>
                <a:lnTo>
                  <a:pt x="1380616" y="4191"/>
                </a:lnTo>
                <a:lnTo>
                  <a:pt x="1460754" y="13588"/>
                </a:lnTo>
                <a:lnTo>
                  <a:pt x="1533524" y="26035"/>
                </a:lnTo>
                <a:lnTo>
                  <a:pt x="1604264" y="43815"/>
                </a:lnTo>
                <a:lnTo>
                  <a:pt x="1665732" y="65659"/>
                </a:lnTo>
                <a:lnTo>
                  <a:pt x="1724024" y="90678"/>
                </a:lnTo>
                <a:lnTo>
                  <a:pt x="1772919" y="120904"/>
                </a:lnTo>
                <a:lnTo>
                  <a:pt x="1814448" y="152146"/>
                </a:lnTo>
                <a:lnTo>
                  <a:pt x="1849882" y="189611"/>
                </a:lnTo>
                <a:lnTo>
                  <a:pt x="1875916" y="227203"/>
                </a:lnTo>
                <a:lnTo>
                  <a:pt x="1893569" y="269875"/>
                </a:lnTo>
                <a:lnTo>
                  <a:pt x="1902967" y="311531"/>
                </a:lnTo>
                <a:lnTo>
                  <a:pt x="1904999" y="357378"/>
                </a:lnTo>
                <a:lnTo>
                  <a:pt x="1896617" y="404241"/>
                </a:lnTo>
                <a:lnTo>
                  <a:pt x="1881123" y="450088"/>
                </a:lnTo>
                <a:lnTo>
                  <a:pt x="1856105" y="497078"/>
                </a:lnTo>
                <a:lnTo>
                  <a:pt x="1822831" y="545973"/>
                </a:lnTo>
                <a:lnTo>
                  <a:pt x="1783334" y="591820"/>
                </a:lnTo>
                <a:lnTo>
                  <a:pt x="1734312" y="638683"/>
                </a:lnTo>
                <a:lnTo>
                  <a:pt x="1679193" y="684530"/>
                </a:lnTo>
                <a:lnTo>
                  <a:pt x="1617852" y="727329"/>
                </a:lnTo>
                <a:lnTo>
                  <a:pt x="1549145" y="768985"/>
                </a:lnTo>
                <a:lnTo>
                  <a:pt x="1476374" y="806450"/>
                </a:lnTo>
                <a:lnTo>
                  <a:pt x="1398269" y="844042"/>
                </a:lnTo>
                <a:lnTo>
                  <a:pt x="1314068" y="877316"/>
                </a:lnTo>
                <a:lnTo>
                  <a:pt x="1230757" y="905510"/>
                </a:lnTo>
                <a:lnTo>
                  <a:pt x="1142364" y="932561"/>
                </a:lnTo>
                <a:lnTo>
                  <a:pt x="1050797" y="952373"/>
                </a:lnTo>
                <a:lnTo>
                  <a:pt x="962406" y="970026"/>
                </a:lnTo>
                <a:lnTo>
                  <a:pt x="871855" y="985774"/>
                </a:lnTo>
                <a:lnTo>
                  <a:pt x="781304" y="994029"/>
                </a:lnTo>
                <a:lnTo>
                  <a:pt x="692912" y="998220"/>
                </a:lnTo>
                <a:lnTo>
                  <a:pt x="606551" y="998220"/>
                </a:lnTo>
                <a:lnTo>
                  <a:pt x="524383" y="994029"/>
                </a:lnTo>
                <a:lnTo>
                  <a:pt x="445262" y="985774"/>
                </a:lnTo>
                <a:lnTo>
                  <a:pt x="370331" y="972185"/>
                </a:lnTo>
                <a:lnTo>
                  <a:pt x="301751" y="954405"/>
                </a:lnTo>
                <a:lnTo>
                  <a:pt x="237236" y="932561"/>
                </a:lnTo>
                <a:lnTo>
                  <a:pt x="182117" y="905510"/>
                </a:lnTo>
                <a:lnTo>
                  <a:pt x="131063" y="877316"/>
                </a:lnTo>
                <a:lnTo>
                  <a:pt x="89535" y="844042"/>
                </a:lnTo>
                <a:lnTo>
                  <a:pt x="53086" y="808609"/>
                </a:lnTo>
                <a:lnTo>
                  <a:pt x="27050" y="768985"/>
                </a:lnTo>
                <a:lnTo>
                  <a:pt x="9398" y="729361"/>
                </a:lnTo>
                <a:lnTo>
                  <a:pt x="0" y="684530"/>
                </a:lnTo>
                <a:lnTo>
                  <a:pt x="0" y="640842"/>
                </a:lnTo>
                <a:lnTo>
                  <a:pt x="7238" y="593979"/>
                </a:lnTo>
                <a:lnTo>
                  <a:pt x="22860" y="545973"/>
                </a:lnTo>
                <a:lnTo>
                  <a:pt x="48894" y="499110"/>
                </a:lnTo>
                <a:lnTo>
                  <a:pt x="80137" y="450088"/>
                </a:lnTo>
                <a:lnTo>
                  <a:pt x="121665" y="404241"/>
                </a:lnTo>
                <a:lnTo>
                  <a:pt x="170687" y="357378"/>
                </a:lnTo>
                <a:lnTo>
                  <a:pt x="225805" y="313690"/>
                </a:lnTo>
                <a:lnTo>
                  <a:pt x="288163" y="269875"/>
                </a:lnTo>
                <a:lnTo>
                  <a:pt x="354838" y="229235"/>
                </a:lnTo>
                <a:lnTo>
                  <a:pt x="429640" y="189611"/>
                </a:lnTo>
                <a:lnTo>
                  <a:pt x="506730" y="154178"/>
                </a:lnTo>
                <a:lnTo>
                  <a:pt x="588898" y="120904"/>
                </a:lnTo>
                <a:lnTo>
                  <a:pt x="675259" y="92710"/>
                </a:lnTo>
                <a:lnTo>
                  <a:pt x="761618" y="65659"/>
                </a:lnTo>
                <a:lnTo>
                  <a:pt x="852042" y="438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1008888" y="1871472"/>
            <a:ext cx="1804670" cy="1652270"/>
            <a:chOff x="1008888" y="1871472"/>
            <a:chExt cx="1804670" cy="1652270"/>
          </a:xfrm>
        </p:grpSpPr>
        <p:pic>
          <p:nvPicPr>
            <p:cNvPr id="76" name="object 7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26108" y="2531363"/>
              <a:ext cx="94488" cy="9296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08888" y="2400300"/>
              <a:ext cx="92964" cy="929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23516" y="2846832"/>
              <a:ext cx="92964" cy="9448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18816" y="2909316"/>
              <a:ext cx="94488" cy="94487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471927" y="1871472"/>
              <a:ext cx="94488" cy="9143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56232" y="3430524"/>
              <a:ext cx="94487" cy="92963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1804797" y="246781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374773" y="278104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179372" y="2325116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86201" y="283997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141220" y="2732532"/>
            <a:ext cx="923925" cy="387350"/>
          </a:xfrm>
          <a:custGeom>
            <a:avLst/>
            <a:gdLst/>
            <a:ahLst/>
            <a:cxnLst/>
            <a:rect l="l" t="t" r="r" b="b"/>
            <a:pathLst>
              <a:path w="923925" h="387350">
                <a:moveTo>
                  <a:pt x="463296" y="0"/>
                </a:moveTo>
                <a:lnTo>
                  <a:pt x="525144" y="2031"/>
                </a:lnTo>
                <a:lnTo>
                  <a:pt x="587882" y="6222"/>
                </a:lnTo>
                <a:lnTo>
                  <a:pt x="647573" y="15493"/>
                </a:lnTo>
                <a:lnTo>
                  <a:pt x="703199" y="28955"/>
                </a:lnTo>
                <a:lnTo>
                  <a:pt x="754634" y="44450"/>
                </a:lnTo>
                <a:lnTo>
                  <a:pt x="800988" y="61975"/>
                </a:lnTo>
                <a:lnTo>
                  <a:pt x="841121" y="81533"/>
                </a:lnTo>
                <a:lnTo>
                  <a:pt x="875157" y="104266"/>
                </a:lnTo>
                <a:lnTo>
                  <a:pt x="917321" y="153796"/>
                </a:lnTo>
                <a:lnTo>
                  <a:pt x="923544" y="179577"/>
                </a:lnTo>
                <a:lnTo>
                  <a:pt x="923544" y="206501"/>
                </a:lnTo>
                <a:lnTo>
                  <a:pt x="899922" y="258063"/>
                </a:lnTo>
                <a:lnTo>
                  <a:pt x="841121" y="304545"/>
                </a:lnTo>
                <a:lnTo>
                  <a:pt x="800988" y="325119"/>
                </a:lnTo>
                <a:lnTo>
                  <a:pt x="754634" y="342645"/>
                </a:lnTo>
                <a:lnTo>
                  <a:pt x="703199" y="358139"/>
                </a:lnTo>
                <a:lnTo>
                  <a:pt x="647573" y="371601"/>
                </a:lnTo>
                <a:lnTo>
                  <a:pt x="587882" y="380872"/>
                </a:lnTo>
                <a:lnTo>
                  <a:pt x="525144" y="385063"/>
                </a:lnTo>
                <a:lnTo>
                  <a:pt x="463296" y="387095"/>
                </a:lnTo>
                <a:lnTo>
                  <a:pt x="398399" y="385063"/>
                </a:lnTo>
                <a:lnTo>
                  <a:pt x="338709" y="380872"/>
                </a:lnTo>
                <a:lnTo>
                  <a:pt x="278003" y="371601"/>
                </a:lnTo>
                <a:lnTo>
                  <a:pt x="222377" y="358139"/>
                </a:lnTo>
                <a:lnTo>
                  <a:pt x="168910" y="342645"/>
                </a:lnTo>
                <a:lnTo>
                  <a:pt x="124587" y="325119"/>
                </a:lnTo>
                <a:lnTo>
                  <a:pt x="84455" y="304545"/>
                </a:lnTo>
                <a:lnTo>
                  <a:pt x="50418" y="282828"/>
                </a:lnTo>
                <a:lnTo>
                  <a:pt x="8255" y="233298"/>
                </a:lnTo>
                <a:lnTo>
                  <a:pt x="0" y="206501"/>
                </a:lnTo>
                <a:lnTo>
                  <a:pt x="0" y="179577"/>
                </a:lnTo>
                <a:lnTo>
                  <a:pt x="26797" y="129031"/>
                </a:lnTo>
                <a:lnTo>
                  <a:pt x="84455" y="81533"/>
                </a:lnTo>
                <a:lnTo>
                  <a:pt x="124587" y="61975"/>
                </a:lnTo>
                <a:lnTo>
                  <a:pt x="168910" y="44450"/>
                </a:lnTo>
                <a:lnTo>
                  <a:pt x="222377" y="28955"/>
                </a:lnTo>
                <a:lnTo>
                  <a:pt x="278003" y="15493"/>
                </a:lnTo>
                <a:lnTo>
                  <a:pt x="338709" y="6222"/>
                </a:lnTo>
                <a:lnTo>
                  <a:pt x="398399" y="2031"/>
                </a:lnTo>
                <a:lnTo>
                  <a:pt x="46329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511298" y="2510789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865632" y="2282951"/>
            <a:ext cx="1125220" cy="512445"/>
          </a:xfrm>
          <a:custGeom>
            <a:avLst/>
            <a:gdLst/>
            <a:ahLst/>
            <a:cxnLst/>
            <a:rect l="l" t="t" r="r" b="b"/>
            <a:pathLst>
              <a:path w="1125220" h="512444">
                <a:moveTo>
                  <a:pt x="562864" y="0"/>
                </a:moveTo>
                <a:lnTo>
                  <a:pt x="632841" y="3048"/>
                </a:lnTo>
                <a:lnTo>
                  <a:pt x="703834" y="7238"/>
                </a:lnTo>
                <a:lnTo>
                  <a:pt x="770763" y="18542"/>
                </a:lnTo>
                <a:lnTo>
                  <a:pt x="834517" y="31876"/>
                </a:lnTo>
                <a:lnTo>
                  <a:pt x="893191" y="49402"/>
                </a:lnTo>
                <a:lnTo>
                  <a:pt x="948690" y="69087"/>
                </a:lnTo>
                <a:lnTo>
                  <a:pt x="997076" y="93725"/>
                </a:lnTo>
                <a:lnTo>
                  <a:pt x="1037209" y="118490"/>
                </a:lnTo>
                <a:lnTo>
                  <a:pt x="1073277" y="147320"/>
                </a:lnTo>
                <a:lnTo>
                  <a:pt x="1115441" y="207137"/>
                </a:lnTo>
                <a:lnTo>
                  <a:pt x="1124712" y="241046"/>
                </a:lnTo>
                <a:lnTo>
                  <a:pt x="1124712" y="272034"/>
                </a:lnTo>
                <a:lnTo>
                  <a:pt x="1097915" y="333883"/>
                </a:lnTo>
                <a:lnTo>
                  <a:pt x="1073277" y="364744"/>
                </a:lnTo>
                <a:lnTo>
                  <a:pt x="1037209" y="394588"/>
                </a:lnTo>
                <a:lnTo>
                  <a:pt x="997076" y="418338"/>
                </a:lnTo>
                <a:lnTo>
                  <a:pt x="948690" y="442975"/>
                </a:lnTo>
                <a:lnTo>
                  <a:pt x="893191" y="462661"/>
                </a:lnTo>
                <a:lnTo>
                  <a:pt x="834517" y="481202"/>
                </a:lnTo>
                <a:lnTo>
                  <a:pt x="770763" y="494538"/>
                </a:lnTo>
                <a:lnTo>
                  <a:pt x="703834" y="502793"/>
                </a:lnTo>
                <a:lnTo>
                  <a:pt x="632841" y="510032"/>
                </a:lnTo>
                <a:lnTo>
                  <a:pt x="562864" y="512063"/>
                </a:lnTo>
                <a:lnTo>
                  <a:pt x="491871" y="510032"/>
                </a:lnTo>
                <a:lnTo>
                  <a:pt x="422909" y="502793"/>
                </a:lnTo>
                <a:lnTo>
                  <a:pt x="356044" y="494538"/>
                </a:lnTo>
                <a:lnTo>
                  <a:pt x="292239" y="481202"/>
                </a:lnTo>
                <a:lnTo>
                  <a:pt x="231533" y="462661"/>
                </a:lnTo>
                <a:lnTo>
                  <a:pt x="178015" y="442975"/>
                </a:lnTo>
                <a:lnTo>
                  <a:pt x="129654" y="418338"/>
                </a:lnTo>
                <a:lnTo>
                  <a:pt x="87464" y="394588"/>
                </a:lnTo>
                <a:lnTo>
                  <a:pt x="53505" y="364744"/>
                </a:lnTo>
                <a:lnTo>
                  <a:pt x="26758" y="333883"/>
                </a:lnTo>
                <a:lnTo>
                  <a:pt x="0" y="272034"/>
                </a:lnTo>
                <a:lnTo>
                  <a:pt x="0" y="241046"/>
                </a:lnTo>
                <a:lnTo>
                  <a:pt x="26758" y="176149"/>
                </a:lnTo>
                <a:lnTo>
                  <a:pt x="53505" y="147320"/>
                </a:lnTo>
                <a:lnTo>
                  <a:pt x="87464" y="118490"/>
                </a:lnTo>
                <a:lnTo>
                  <a:pt x="129654" y="93725"/>
                </a:lnTo>
                <a:lnTo>
                  <a:pt x="178015" y="69087"/>
                </a:lnTo>
                <a:lnTo>
                  <a:pt x="231533" y="49402"/>
                </a:lnTo>
                <a:lnTo>
                  <a:pt x="292239" y="31876"/>
                </a:lnTo>
                <a:lnTo>
                  <a:pt x="356044" y="18542"/>
                </a:lnTo>
                <a:lnTo>
                  <a:pt x="422909" y="7238"/>
                </a:lnTo>
                <a:lnTo>
                  <a:pt x="491871" y="3048"/>
                </a:lnTo>
                <a:lnTo>
                  <a:pt x="5628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1488186" y="2764917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812291" y="2022348"/>
            <a:ext cx="2383790" cy="1350645"/>
          </a:xfrm>
          <a:custGeom>
            <a:avLst/>
            <a:gdLst/>
            <a:ahLst/>
            <a:cxnLst/>
            <a:rect l="l" t="t" r="r" b="b"/>
            <a:pathLst>
              <a:path w="2383790" h="1350645">
                <a:moveTo>
                  <a:pt x="1265427" y="10287"/>
                </a:moveTo>
                <a:lnTo>
                  <a:pt x="1365250" y="23622"/>
                </a:lnTo>
                <a:lnTo>
                  <a:pt x="1466214" y="44196"/>
                </a:lnTo>
                <a:lnTo>
                  <a:pt x="1564005" y="65912"/>
                </a:lnTo>
                <a:lnTo>
                  <a:pt x="1657603" y="92582"/>
                </a:lnTo>
                <a:lnTo>
                  <a:pt x="1748282" y="124587"/>
                </a:lnTo>
                <a:lnTo>
                  <a:pt x="1835784" y="159512"/>
                </a:lnTo>
                <a:lnTo>
                  <a:pt x="1920239" y="199643"/>
                </a:lnTo>
                <a:lnTo>
                  <a:pt x="1995424" y="241807"/>
                </a:lnTo>
                <a:lnTo>
                  <a:pt x="2067433" y="286130"/>
                </a:lnTo>
                <a:lnTo>
                  <a:pt x="2134362" y="335534"/>
                </a:lnTo>
                <a:lnTo>
                  <a:pt x="2192020" y="385952"/>
                </a:lnTo>
                <a:lnTo>
                  <a:pt x="2243455" y="437388"/>
                </a:lnTo>
                <a:lnTo>
                  <a:pt x="2287778" y="493013"/>
                </a:lnTo>
                <a:lnTo>
                  <a:pt x="2322830" y="548513"/>
                </a:lnTo>
                <a:lnTo>
                  <a:pt x="2349500" y="606171"/>
                </a:lnTo>
                <a:lnTo>
                  <a:pt x="2370201" y="661797"/>
                </a:lnTo>
                <a:lnTo>
                  <a:pt x="2381504" y="719327"/>
                </a:lnTo>
                <a:lnTo>
                  <a:pt x="2383535" y="776986"/>
                </a:lnTo>
                <a:lnTo>
                  <a:pt x="2376297" y="832612"/>
                </a:lnTo>
                <a:lnTo>
                  <a:pt x="2362962" y="888111"/>
                </a:lnTo>
                <a:lnTo>
                  <a:pt x="2339213" y="941704"/>
                </a:lnTo>
                <a:lnTo>
                  <a:pt x="2307335" y="993139"/>
                </a:lnTo>
                <a:lnTo>
                  <a:pt x="2267204" y="1043559"/>
                </a:lnTo>
                <a:lnTo>
                  <a:pt x="2220849" y="1090929"/>
                </a:lnTo>
                <a:lnTo>
                  <a:pt x="2167382" y="1133093"/>
                </a:lnTo>
                <a:lnTo>
                  <a:pt x="2104516" y="1173226"/>
                </a:lnTo>
                <a:lnTo>
                  <a:pt x="2035556" y="1210310"/>
                </a:lnTo>
                <a:lnTo>
                  <a:pt x="1962403" y="1244218"/>
                </a:lnTo>
                <a:lnTo>
                  <a:pt x="1882139" y="1273048"/>
                </a:lnTo>
                <a:lnTo>
                  <a:pt x="1797684" y="1297813"/>
                </a:lnTo>
                <a:lnTo>
                  <a:pt x="1708150" y="1317371"/>
                </a:lnTo>
                <a:lnTo>
                  <a:pt x="1615439" y="1332738"/>
                </a:lnTo>
                <a:lnTo>
                  <a:pt x="1519682" y="1344040"/>
                </a:lnTo>
                <a:lnTo>
                  <a:pt x="1420876" y="1348231"/>
                </a:lnTo>
                <a:lnTo>
                  <a:pt x="1320927" y="1350264"/>
                </a:lnTo>
                <a:lnTo>
                  <a:pt x="1221105" y="1346200"/>
                </a:lnTo>
                <a:lnTo>
                  <a:pt x="1118108" y="1336928"/>
                </a:lnTo>
                <a:lnTo>
                  <a:pt x="1018285" y="1323466"/>
                </a:lnTo>
                <a:lnTo>
                  <a:pt x="920495" y="1306067"/>
                </a:lnTo>
                <a:lnTo>
                  <a:pt x="821563" y="1281302"/>
                </a:lnTo>
                <a:lnTo>
                  <a:pt x="725932" y="1255522"/>
                </a:lnTo>
                <a:lnTo>
                  <a:pt x="635254" y="1223644"/>
                </a:lnTo>
                <a:lnTo>
                  <a:pt x="547751" y="1188719"/>
                </a:lnTo>
                <a:lnTo>
                  <a:pt x="465327" y="1150619"/>
                </a:lnTo>
                <a:lnTo>
                  <a:pt x="388162" y="1108455"/>
                </a:lnTo>
                <a:lnTo>
                  <a:pt x="316090" y="1062101"/>
                </a:lnTo>
                <a:lnTo>
                  <a:pt x="252247" y="1012698"/>
                </a:lnTo>
                <a:lnTo>
                  <a:pt x="191503" y="964311"/>
                </a:lnTo>
                <a:lnTo>
                  <a:pt x="141058" y="910843"/>
                </a:lnTo>
                <a:lnTo>
                  <a:pt x="97815" y="855217"/>
                </a:lnTo>
                <a:lnTo>
                  <a:pt x="62801" y="799718"/>
                </a:lnTo>
                <a:lnTo>
                  <a:pt x="33972" y="744092"/>
                </a:lnTo>
                <a:lnTo>
                  <a:pt x="13385" y="686435"/>
                </a:lnTo>
                <a:lnTo>
                  <a:pt x="5143" y="628776"/>
                </a:lnTo>
                <a:lnTo>
                  <a:pt x="0" y="571246"/>
                </a:lnTo>
                <a:lnTo>
                  <a:pt x="7200" y="515619"/>
                </a:lnTo>
                <a:lnTo>
                  <a:pt x="22656" y="459993"/>
                </a:lnTo>
                <a:lnTo>
                  <a:pt x="45300" y="406526"/>
                </a:lnTo>
                <a:lnTo>
                  <a:pt x="76187" y="355091"/>
                </a:lnTo>
                <a:lnTo>
                  <a:pt x="116344" y="306704"/>
                </a:lnTo>
                <a:lnTo>
                  <a:pt x="162674" y="259334"/>
                </a:lnTo>
                <a:lnTo>
                  <a:pt x="218274" y="215137"/>
                </a:lnTo>
                <a:lnTo>
                  <a:pt x="281076" y="175005"/>
                </a:lnTo>
                <a:lnTo>
                  <a:pt x="348005" y="136905"/>
                </a:lnTo>
                <a:lnTo>
                  <a:pt x="423164" y="106044"/>
                </a:lnTo>
                <a:lnTo>
                  <a:pt x="503427" y="77215"/>
                </a:lnTo>
                <a:lnTo>
                  <a:pt x="587883" y="50418"/>
                </a:lnTo>
                <a:lnTo>
                  <a:pt x="677418" y="30861"/>
                </a:lnTo>
                <a:lnTo>
                  <a:pt x="769111" y="17525"/>
                </a:lnTo>
                <a:lnTo>
                  <a:pt x="864869" y="6223"/>
                </a:lnTo>
                <a:lnTo>
                  <a:pt x="964691" y="0"/>
                </a:lnTo>
                <a:lnTo>
                  <a:pt x="1064640" y="0"/>
                </a:lnTo>
                <a:lnTo>
                  <a:pt x="1165478" y="2031"/>
                </a:lnTo>
                <a:lnTo>
                  <a:pt x="1265427" y="102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1942845" y="1996186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71144" y="1935479"/>
            <a:ext cx="2463165" cy="1658620"/>
          </a:xfrm>
          <a:custGeom>
            <a:avLst/>
            <a:gdLst/>
            <a:ahLst/>
            <a:cxnLst/>
            <a:rect l="l" t="t" r="r" b="b"/>
            <a:pathLst>
              <a:path w="2463165" h="1658620">
                <a:moveTo>
                  <a:pt x="1321562" y="11303"/>
                </a:moveTo>
                <a:lnTo>
                  <a:pt x="1426591" y="24765"/>
                </a:lnTo>
                <a:lnTo>
                  <a:pt x="1528572" y="47371"/>
                </a:lnTo>
                <a:lnTo>
                  <a:pt x="1629537" y="70993"/>
                </a:lnTo>
                <a:lnTo>
                  <a:pt x="1725295" y="102870"/>
                </a:lnTo>
                <a:lnTo>
                  <a:pt x="1821053" y="139954"/>
                </a:lnTo>
                <a:lnTo>
                  <a:pt x="1909699" y="180086"/>
                </a:lnTo>
                <a:lnTo>
                  <a:pt x="1994154" y="227457"/>
                </a:lnTo>
                <a:lnTo>
                  <a:pt x="2072386" y="277875"/>
                </a:lnTo>
                <a:lnTo>
                  <a:pt x="2145538" y="331470"/>
                </a:lnTo>
                <a:lnTo>
                  <a:pt x="2212467" y="391160"/>
                </a:lnTo>
                <a:lnTo>
                  <a:pt x="2273300" y="451866"/>
                </a:lnTo>
                <a:lnTo>
                  <a:pt x="2324735" y="515620"/>
                </a:lnTo>
                <a:lnTo>
                  <a:pt x="2369058" y="582549"/>
                </a:lnTo>
                <a:lnTo>
                  <a:pt x="2404110" y="649478"/>
                </a:lnTo>
                <a:lnTo>
                  <a:pt x="2430907" y="718439"/>
                </a:lnTo>
                <a:lnTo>
                  <a:pt x="2451481" y="789432"/>
                </a:lnTo>
                <a:lnTo>
                  <a:pt x="2459736" y="860425"/>
                </a:lnTo>
                <a:lnTo>
                  <a:pt x="2462784" y="929386"/>
                </a:lnTo>
                <a:lnTo>
                  <a:pt x="2453513" y="998347"/>
                </a:lnTo>
                <a:lnTo>
                  <a:pt x="2438019" y="1067308"/>
                </a:lnTo>
                <a:lnTo>
                  <a:pt x="2413381" y="1134237"/>
                </a:lnTo>
                <a:lnTo>
                  <a:pt x="2380361" y="1197991"/>
                </a:lnTo>
                <a:lnTo>
                  <a:pt x="2338197" y="1260856"/>
                </a:lnTo>
                <a:lnTo>
                  <a:pt x="2286635" y="1318514"/>
                </a:lnTo>
                <a:lnTo>
                  <a:pt x="2231009" y="1374013"/>
                </a:lnTo>
                <a:lnTo>
                  <a:pt x="2164080" y="1424432"/>
                </a:lnTo>
                <a:lnTo>
                  <a:pt x="2092960" y="1471803"/>
                </a:lnTo>
                <a:lnTo>
                  <a:pt x="2016760" y="1513967"/>
                </a:lnTo>
                <a:lnTo>
                  <a:pt x="1932305" y="1552067"/>
                </a:lnTo>
                <a:lnTo>
                  <a:pt x="1842770" y="1582928"/>
                </a:lnTo>
                <a:lnTo>
                  <a:pt x="1752092" y="1609725"/>
                </a:lnTo>
                <a:lnTo>
                  <a:pt x="1656333" y="1631315"/>
                </a:lnTo>
                <a:lnTo>
                  <a:pt x="1555369" y="1644777"/>
                </a:lnTo>
                <a:lnTo>
                  <a:pt x="1453388" y="1656080"/>
                </a:lnTo>
                <a:lnTo>
                  <a:pt x="1350391" y="1658112"/>
                </a:lnTo>
                <a:lnTo>
                  <a:pt x="1246378" y="1656080"/>
                </a:lnTo>
                <a:lnTo>
                  <a:pt x="1141222" y="1646809"/>
                </a:lnTo>
                <a:lnTo>
                  <a:pt x="1036193" y="1633347"/>
                </a:lnTo>
                <a:lnTo>
                  <a:pt x="934212" y="1613916"/>
                </a:lnTo>
                <a:lnTo>
                  <a:pt x="833247" y="1587119"/>
                </a:lnTo>
                <a:lnTo>
                  <a:pt x="737489" y="1556258"/>
                </a:lnTo>
                <a:lnTo>
                  <a:pt x="644779" y="1518158"/>
                </a:lnTo>
                <a:lnTo>
                  <a:pt x="553085" y="1478026"/>
                </a:lnTo>
                <a:lnTo>
                  <a:pt x="468655" y="1431671"/>
                </a:lnTo>
                <a:lnTo>
                  <a:pt x="390372" y="1380236"/>
                </a:lnTo>
                <a:lnTo>
                  <a:pt x="317246" y="1326642"/>
                </a:lnTo>
                <a:lnTo>
                  <a:pt x="250291" y="1269111"/>
                </a:lnTo>
                <a:lnTo>
                  <a:pt x="189522" y="1207262"/>
                </a:lnTo>
                <a:lnTo>
                  <a:pt x="138023" y="1142492"/>
                </a:lnTo>
                <a:lnTo>
                  <a:pt x="93725" y="1075563"/>
                </a:lnTo>
                <a:lnTo>
                  <a:pt x="58712" y="1009650"/>
                </a:lnTo>
                <a:lnTo>
                  <a:pt x="31927" y="940689"/>
                </a:lnTo>
                <a:lnTo>
                  <a:pt x="11328" y="869696"/>
                </a:lnTo>
                <a:lnTo>
                  <a:pt x="3086" y="798703"/>
                </a:lnTo>
                <a:lnTo>
                  <a:pt x="0" y="729742"/>
                </a:lnTo>
                <a:lnTo>
                  <a:pt x="9271" y="660781"/>
                </a:lnTo>
                <a:lnTo>
                  <a:pt x="24714" y="591820"/>
                </a:lnTo>
                <a:lnTo>
                  <a:pt x="49441" y="524891"/>
                </a:lnTo>
                <a:lnTo>
                  <a:pt x="85496" y="460121"/>
                </a:lnTo>
                <a:lnTo>
                  <a:pt x="124637" y="398272"/>
                </a:lnTo>
                <a:lnTo>
                  <a:pt x="176136" y="340741"/>
                </a:lnTo>
                <a:lnTo>
                  <a:pt x="233819" y="285115"/>
                </a:lnTo>
                <a:lnTo>
                  <a:pt x="298703" y="233680"/>
                </a:lnTo>
                <a:lnTo>
                  <a:pt x="369773" y="187325"/>
                </a:lnTo>
                <a:lnTo>
                  <a:pt x="448056" y="145161"/>
                </a:lnTo>
                <a:lnTo>
                  <a:pt x="530479" y="107061"/>
                </a:lnTo>
                <a:lnTo>
                  <a:pt x="620014" y="76200"/>
                </a:lnTo>
                <a:lnTo>
                  <a:pt x="710692" y="49403"/>
                </a:lnTo>
                <a:lnTo>
                  <a:pt x="809625" y="28829"/>
                </a:lnTo>
                <a:lnTo>
                  <a:pt x="907414" y="13335"/>
                </a:lnTo>
                <a:lnTo>
                  <a:pt x="1009395" y="3048"/>
                </a:lnTo>
                <a:lnTo>
                  <a:pt x="1114425" y="0"/>
                </a:lnTo>
                <a:lnTo>
                  <a:pt x="1216406" y="3048"/>
                </a:lnTo>
                <a:lnTo>
                  <a:pt x="1321562" y="113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785873" y="3363848"/>
            <a:ext cx="31686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2565">
              <a:lnSpc>
                <a:spcPts val="1739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39"/>
              </a:lnSpc>
            </a:pPr>
            <a:r>
              <a:rPr sz="1600" spc="-5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578861" y="1656029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30" baseline="-39930" dirty="0">
                <a:latin typeface="Times New Roman"/>
                <a:cs typeface="Times New Roman"/>
              </a:rPr>
              <a:t>1</a:t>
            </a:r>
            <a:r>
              <a:rPr sz="1600" spc="20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23900" y="1687067"/>
            <a:ext cx="2595880" cy="2275840"/>
          </a:xfrm>
          <a:custGeom>
            <a:avLst/>
            <a:gdLst/>
            <a:ahLst/>
            <a:cxnLst/>
            <a:rect l="l" t="t" r="r" b="b"/>
            <a:pathLst>
              <a:path w="2595879" h="2275840">
                <a:moveTo>
                  <a:pt x="1295654" y="0"/>
                </a:moveTo>
                <a:lnTo>
                  <a:pt x="1402714" y="4064"/>
                </a:lnTo>
                <a:lnTo>
                  <a:pt x="1508633" y="15494"/>
                </a:lnTo>
                <a:lnTo>
                  <a:pt x="1613662" y="35052"/>
                </a:lnTo>
                <a:lnTo>
                  <a:pt x="1716532" y="61722"/>
                </a:lnTo>
                <a:lnTo>
                  <a:pt x="1816354" y="94615"/>
                </a:lnTo>
                <a:lnTo>
                  <a:pt x="1912112" y="134874"/>
                </a:lnTo>
                <a:lnTo>
                  <a:pt x="2005711" y="184150"/>
                </a:lnTo>
                <a:lnTo>
                  <a:pt x="2092198" y="239776"/>
                </a:lnTo>
                <a:lnTo>
                  <a:pt x="2174494" y="299466"/>
                </a:lnTo>
                <a:lnTo>
                  <a:pt x="2250567" y="366395"/>
                </a:lnTo>
                <a:lnTo>
                  <a:pt x="2319528" y="437388"/>
                </a:lnTo>
                <a:lnTo>
                  <a:pt x="2381377" y="512445"/>
                </a:lnTo>
                <a:lnTo>
                  <a:pt x="2436876" y="594868"/>
                </a:lnTo>
                <a:lnTo>
                  <a:pt x="2484247" y="679196"/>
                </a:lnTo>
                <a:lnTo>
                  <a:pt x="2524379" y="765683"/>
                </a:lnTo>
                <a:lnTo>
                  <a:pt x="2555240" y="855218"/>
                </a:lnTo>
                <a:lnTo>
                  <a:pt x="2577846" y="948817"/>
                </a:lnTo>
                <a:lnTo>
                  <a:pt x="2591308" y="1041400"/>
                </a:lnTo>
                <a:lnTo>
                  <a:pt x="2595372" y="1135126"/>
                </a:lnTo>
                <a:lnTo>
                  <a:pt x="2591308" y="1228725"/>
                </a:lnTo>
                <a:lnTo>
                  <a:pt x="2577846" y="1321308"/>
                </a:lnTo>
                <a:lnTo>
                  <a:pt x="2555240" y="1415034"/>
                </a:lnTo>
                <a:lnTo>
                  <a:pt x="2524379" y="1503553"/>
                </a:lnTo>
                <a:lnTo>
                  <a:pt x="2486279" y="1593088"/>
                </a:lnTo>
                <a:lnTo>
                  <a:pt x="2439924" y="1677416"/>
                </a:lnTo>
                <a:lnTo>
                  <a:pt x="2384425" y="1756664"/>
                </a:lnTo>
                <a:lnTo>
                  <a:pt x="2321687" y="1834896"/>
                </a:lnTo>
                <a:lnTo>
                  <a:pt x="2252726" y="1905889"/>
                </a:lnTo>
                <a:lnTo>
                  <a:pt x="2176526" y="1972818"/>
                </a:lnTo>
                <a:lnTo>
                  <a:pt x="2096262" y="2032508"/>
                </a:lnTo>
                <a:lnTo>
                  <a:pt x="2007743" y="2088007"/>
                </a:lnTo>
                <a:lnTo>
                  <a:pt x="1916176" y="2137410"/>
                </a:lnTo>
                <a:lnTo>
                  <a:pt x="1820418" y="2179574"/>
                </a:lnTo>
                <a:lnTo>
                  <a:pt x="1720595" y="2212594"/>
                </a:lnTo>
                <a:lnTo>
                  <a:pt x="1617726" y="2239264"/>
                </a:lnTo>
                <a:lnTo>
                  <a:pt x="1513839" y="2258822"/>
                </a:lnTo>
                <a:lnTo>
                  <a:pt x="1406779" y="2270125"/>
                </a:lnTo>
                <a:lnTo>
                  <a:pt x="1299718" y="2275332"/>
                </a:lnTo>
                <a:lnTo>
                  <a:pt x="1192657" y="2270125"/>
                </a:lnTo>
                <a:lnTo>
                  <a:pt x="1085723" y="2258822"/>
                </a:lnTo>
                <a:lnTo>
                  <a:pt x="981710" y="2241423"/>
                </a:lnTo>
                <a:lnTo>
                  <a:pt x="876808" y="2214626"/>
                </a:lnTo>
                <a:lnTo>
                  <a:pt x="776986" y="2179574"/>
                </a:lnTo>
                <a:lnTo>
                  <a:pt x="681228" y="2139442"/>
                </a:lnTo>
                <a:lnTo>
                  <a:pt x="589661" y="2090039"/>
                </a:lnTo>
                <a:lnTo>
                  <a:pt x="500138" y="2037588"/>
                </a:lnTo>
                <a:lnTo>
                  <a:pt x="420903" y="1974850"/>
                </a:lnTo>
                <a:lnTo>
                  <a:pt x="342684" y="1909953"/>
                </a:lnTo>
                <a:lnTo>
                  <a:pt x="273735" y="1836928"/>
                </a:lnTo>
                <a:lnTo>
                  <a:pt x="210959" y="1761871"/>
                </a:lnTo>
                <a:lnTo>
                  <a:pt x="155397" y="1681480"/>
                </a:lnTo>
                <a:lnTo>
                  <a:pt x="109080" y="1597152"/>
                </a:lnTo>
                <a:lnTo>
                  <a:pt x="71005" y="1508633"/>
                </a:lnTo>
                <a:lnTo>
                  <a:pt x="40131" y="1419098"/>
                </a:lnTo>
                <a:lnTo>
                  <a:pt x="17500" y="1326515"/>
                </a:lnTo>
                <a:lnTo>
                  <a:pt x="4114" y="1232916"/>
                </a:lnTo>
                <a:lnTo>
                  <a:pt x="0" y="1139190"/>
                </a:lnTo>
                <a:lnTo>
                  <a:pt x="4114" y="1046607"/>
                </a:lnTo>
                <a:lnTo>
                  <a:pt x="17500" y="952881"/>
                </a:lnTo>
                <a:lnTo>
                  <a:pt x="38074" y="859282"/>
                </a:lnTo>
                <a:lnTo>
                  <a:pt x="68948" y="770763"/>
                </a:lnTo>
                <a:lnTo>
                  <a:pt x="109080" y="681228"/>
                </a:lnTo>
                <a:lnTo>
                  <a:pt x="155397" y="596900"/>
                </a:lnTo>
                <a:lnTo>
                  <a:pt x="208902" y="517652"/>
                </a:lnTo>
                <a:lnTo>
                  <a:pt x="271678" y="441452"/>
                </a:lnTo>
                <a:lnTo>
                  <a:pt x="340626" y="368427"/>
                </a:lnTo>
                <a:lnTo>
                  <a:pt x="415747" y="301498"/>
                </a:lnTo>
                <a:lnTo>
                  <a:pt x="498081" y="241808"/>
                </a:lnTo>
                <a:lnTo>
                  <a:pt x="585597" y="186309"/>
                </a:lnTo>
                <a:lnTo>
                  <a:pt x="679196" y="136906"/>
                </a:lnTo>
                <a:lnTo>
                  <a:pt x="774954" y="97790"/>
                </a:lnTo>
                <a:lnTo>
                  <a:pt x="874776" y="61722"/>
                </a:lnTo>
                <a:lnTo>
                  <a:pt x="976630" y="35052"/>
                </a:lnTo>
                <a:lnTo>
                  <a:pt x="1081532" y="15494"/>
                </a:lnTo>
                <a:lnTo>
                  <a:pt x="1188593" y="4064"/>
                </a:lnTo>
                <a:lnTo>
                  <a:pt x="129565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07821"/>
            <a:ext cx="58070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/>
              <a:t>Hi</a:t>
            </a:r>
            <a:r>
              <a:rPr sz="3600" spc="-100" dirty="0"/>
              <a:t>e</a:t>
            </a:r>
            <a:r>
              <a:rPr sz="3600" spc="-95" dirty="0"/>
              <a:t>r</a:t>
            </a:r>
            <a:r>
              <a:rPr sz="3600" spc="-100" dirty="0"/>
              <a:t>a</a:t>
            </a:r>
            <a:r>
              <a:rPr sz="3600" spc="-95" dirty="0"/>
              <a:t>r</a:t>
            </a:r>
            <a:r>
              <a:rPr sz="3600" spc="-110" dirty="0"/>
              <a:t>c</a:t>
            </a:r>
            <a:r>
              <a:rPr sz="3600" spc="-100" dirty="0"/>
              <a:t>h</a:t>
            </a:r>
            <a:r>
              <a:rPr sz="3600" spc="-110" dirty="0"/>
              <a:t>i</a:t>
            </a:r>
            <a:r>
              <a:rPr sz="3600" spc="-100" dirty="0"/>
              <a:t>c</a:t>
            </a:r>
            <a:r>
              <a:rPr sz="3600" spc="-110" dirty="0"/>
              <a:t>a</a:t>
            </a:r>
            <a:r>
              <a:rPr sz="3600" spc="-5" dirty="0"/>
              <a:t>l</a:t>
            </a:r>
            <a:r>
              <a:rPr sz="3600" spc="-245" dirty="0"/>
              <a:t> </a:t>
            </a:r>
            <a:r>
              <a:rPr sz="3600" spc="-95" dirty="0"/>
              <a:t>Cl</a:t>
            </a:r>
            <a:r>
              <a:rPr sz="3600" spc="-100" dirty="0"/>
              <a:t>us</a:t>
            </a:r>
            <a:r>
              <a:rPr sz="3600" spc="-105" dirty="0"/>
              <a:t>t</a:t>
            </a:r>
            <a:r>
              <a:rPr sz="3600" spc="-100" dirty="0"/>
              <a:t>e</a:t>
            </a:r>
            <a:r>
              <a:rPr sz="3600" spc="-95" dirty="0"/>
              <a:t>r</a:t>
            </a:r>
            <a:r>
              <a:rPr sz="3600" spc="-110" dirty="0"/>
              <a:t>i</a:t>
            </a:r>
            <a:r>
              <a:rPr sz="3600" spc="-100" dirty="0"/>
              <a:t>n</a:t>
            </a:r>
            <a:r>
              <a:rPr sz="3600" spc="-110" dirty="0"/>
              <a:t>g</a:t>
            </a:r>
            <a:r>
              <a:rPr sz="3600" dirty="0"/>
              <a:t>:</a:t>
            </a:r>
            <a:endParaRPr sz="3600"/>
          </a:p>
          <a:p>
            <a:pPr marL="12700">
              <a:lnSpc>
                <a:spcPct val="100000"/>
              </a:lnSpc>
            </a:pPr>
            <a:r>
              <a:rPr sz="3600" spc="-235" dirty="0"/>
              <a:t>T</a:t>
            </a:r>
            <a:r>
              <a:rPr sz="3600" spc="-100" dirty="0"/>
              <a:t>i</a:t>
            </a:r>
            <a:r>
              <a:rPr sz="3600" spc="-95" dirty="0"/>
              <a:t>m</a:t>
            </a:r>
            <a:r>
              <a:rPr sz="3600" dirty="0"/>
              <a:t>e</a:t>
            </a:r>
            <a:r>
              <a:rPr sz="3600" spc="-225" dirty="0"/>
              <a:t> </a:t>
            </a:r>
            <a:r>
              <a:rPr sz="3600" spc="-95" dirty="0"/>
              <a:t>an</a:t>
            </a:r>
            <a:r>
              <a:rPr sz="3600" dirty="0"/>
              <a:t>d</a:t>
            </a:r>
            <a:r>
              <a:rPr sz="3600" spc="-220" dirty="0"/>
              <a:t> </a:t>
            </a:r>
            <a:r>
              <a:rPr sz="3600" spc="-100" dirty="0"/>
              <a:t>S</a:t>
            </a:r>
            <a:r>
              <a:rPr sz="3600" spc="-95" dirty="0"/>
              <a:t>pa</a:t>
            </a:r>
            <a:r>
              <a:rPr sz="3600" spc="-100" dirty="0"/>
              <a:t>c</a:t>
            </a:r>
            <a:r>
              <a:rPr sz="3600" dirty="0"/>
              <a:t>e</a:t>
            </a:r>
            <a:r>
              <a:rPr sz="3600" spc="-220" dirty="0"/>
              <a:t> </a:t>
            </a:r>
            <a:r>
              <a:rPr sz="3600" spc="-100" dirty="0"/>
              <a:t>r</a:t>
            </a:r>
            <a:r>
              <a:rPr sz="3600" spc="-95" dirty="0"/>
              <a:t>equ</a:t>
            </a:r>
            <a:r>
              <a:rPr sz="3600" spc="-100" dirty="0"/>
              <a:t>i</a:t>
            </a:r>
            <a:r>
              <a:rPr sz="3600" spc="-110" dirty="0"/>
              <a:t>r</a:t>
            </a:r>
            <a:r>
              <a:rPr sz="3600" spc="-95" dirty="0"/>
              <a:t>e</a:t>
            </a:r>
            <a:r>
              <a:rPr sz="3600" spc="-110" dirty="0"/>
              <a:t>m</a:t>
            </a:r>
            <a:r>
              <a:rPr sz="3600" spc="-95" dirty="0"/>
              <a:t>e</a:t>
            </a:r>
            <a:r>
              <a:rPr sz="3600" spc="-110" dirty="0"/>
              <a:t>n</a:t>
            </a:r>
            <a:r>
              <a:rPr sz="3600" spc="-105" dirty="0"/>
              <a:t>t</a:t>
            </a:r>
            <a:r>
              <a:rPr sz="3600" dirty="0"/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45440" y="2070846"/>
            <a:ext cx="7573009" cy="354139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33679" indent="-182880">
              <a:lnSpc>
                <a:spcPct val="100000"/>
              </a:lnSpc>
              <a:spcBef>
                <a:spcPts val="780"/>
              </a:spcBef>
              <a:buClr>
                <a:srgbClr val="F79546"/>
              </a:buClr>
              <a:buSzPct val="83928"/>
              <a:buChar char="•"/>
              <a:tabLst>
                <a:tab pos="233679" algn="l"/>
              </a:tabLst>
            </a:pPr>
            <a:r>
              <a:rPr sz="2800" spc="-5" dirty="0">
                <a:latin typeface="Arial MT"/>
                <a:cs typeface="Arial MT"/>
              </a:rPr>
              <a:t>O(N</a:t>
            </a:r>
            <a:r>
              <a:rPr sz="2775" spc="-7" baseline="25525" dirty="0">
                <a:latin typeface="Arial MT"/>
                <a:cs typeface="Arial MT"/>
              </a:rPr>
              <a:t>2</a:t>
            </a:r>
            <a:r>
              <a:rPr sz="2800" spc="-5" dirty="0">
                <a:latin typeface="Arial MT"/>
                <a:cs typeface="Arial MT"/>
              </a:rPr>
              <a:t>) </a:t>
            </a:r>
            <a:r>
              <a:rPr sz="2800" dirty="0">
                <a:latin typeface="Arial MT"/>
                <a:cs typeface="Arial MT"/>
              </a:rPr>
              <a:t>space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since it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uses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proximity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matrix.</a:t>
            </a:r>
            <a:endParaRPr sz="2800">
              <a:latin typeface="Arial MT"/>
              <a:cs typeface="Arial MT"/>
            </a:endParaRPr>
          </a:p>
          <a:p>
            <a:pPr marL="508000" lvl="1" indent="-184150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5416"/>
              <a:buChar char="•"/>
              <a:tabLst>
                <a:tab pos="508634" algn="l"/>
              </a:tabLst>
            </a:pPr>
            <a:r>
              <a:rPr sz="2400" dirty="0">
                <a:latin typeface="Arial MT"/>
                <a:cs typeface="Arial MT"/>
              </a:rPr>
              <a:t>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points.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4F81BC"/>
              </a:buClr>
              <a:buFont typeface="Arial MT"/>
              <a:buChar char="•"/>
            </a:pPr>
            <a:endParaRPr sz="3550">
              <a:latin typeface="Arial MT"/>
              <a:cs typeface="Arial MT"/>
            </a:endParaRPr>
          </a:p>
          <a:p>
            <a:pPr marL="233679" indent="-182880">
              <a:lnSpc>
                <a:spcPct val="100000"/>
              </a:lnSpc>
              <a:buClr>
                <a:srgbClr val="F79546"/>
              </a:buClr>
              <a:buSzPct val="83928"/>
              <a:buChar char="•"/>
              <a:tabLst>
                <a:tab pos="233679" algn="l"/>
              </a:tabLst>
            </a:pPr>
            <a:r>
              <a:rPr sz="2800" spc="-5" dirty="0">
                <a:latin typeface="Arial MT"/>
                <a:cs typeface="Arial MT"/>
              </a:rPr>
              <a:t>O(N</a:t>
            </a:r>
            <a:r>
              <a:rPr sz="2775" spc="-7" baseline="25525" dirty="0">
                <a:latin typeface="Arial MT"/>
                <a:cs typeface="Arial MT"/>
              </a:rPr>
              <a:t>3</a:t>
            </a:r>
            <a:r>
              <a:rPr sz="2800" spc="-5" dirty="0">
                <a:latin typeface="Arial MT"/>
                <a:cs typeface="Arial MT"/>
              </a:rPr>
              <a:t>)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many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cases</a:t>
            </a:r>
            <a:endParaRPr sz="2800">
              <a:latin typeface="Arial MT"/>
              <a:cs typeface="Arial MT"/>
            </a:endParaRPr>
          </a:p>
          <a:p>
            <a:pPr marL="508000" marR="556260" lvl="1" indent="-183515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5416"/>
              <a:buChar char="•"/>
              <a:tabLst>
                <a:tab pos="508634" algn="l"/>
              </a:tabLst>
            </a:pPr>
            <a:r>
              <a:rPr sz="2400" spc="-5" dirty="0">
                <a:latin typeface="Arial MT"/>
                <a:cs typeface="Arial MT"/>
              </a:rPr>
              <a:t>There </a:t>
            </a:r>
            <a:r>
              <a:rPr sz="2400" dirty="0">
                <a:latin typeface="Arial MT"/>
                <a:cs typeface="Arial MT"/>
              </a:rPr>
              <a:t>are </a:t>
            </a:r>
            <a:r>
              <a:rPr sz="2400" spc="-5" dirty="0">
                <a:latin typeface="Arial MT"/>
                <a:cs typeface="Arial MT"/>
              </a:rPr>
              <a:t>N steps and </a:t>
            </a:r>
            <a:r>
              <a:rPr sz="2400" dirty="0">
                <a:latin typeface="Arial MT"/>
                <a:cs typeface="Arial MT"/>
              </a:rPr>
              <a:t>at </a:t>
            </a:r>
            <a:r>
              <a:rPr sz="2400" spc="-5" dirty="0">
                <a:latin typeface="Arial MT"/>
                <a:cs typeface="Arial MT"/>
              </a:rPr>
              <a:t>each </a:t>
            </a:r>
            <a:r>
              <a:rPr sz="2400" dirty="0">
                <a:latin typeface="Arial MT"/>
                <a:cs typeface="Arial MT"/>
              </a:rPr>
              <a:t>step the size, 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spc="-7" baseline="24305" dirty="0">
                <a:latin typeface="Arial MT"/>
                <a:cs typeface="Arial MT"/>
              </a:rPr>
              <a:t>2</a:t>
            </a:r>
            <a:r>
              <a:rPr sz="2400" spc="-5" dirty="0">
                <a:latin typeface="Arial MT"/>
                <a:cs typeface="Arial MT"/>
              </a:rPr>
              <a:t>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proximity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matrix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updated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searched</a:t>
            </a:r>
            <a:endParaRPr sz="2400">
              <a:latin typeface="Arial MT"/>
              <a:cs typeface="Arial MT"/>
            </a:endParaRPr>
          </a:p>
          <a:p>
            <a:pPr marL="508000" marR="62865" lvl="1" indent="-183515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85416"/>
              <a:buChar char="•"/>
              <a:tabLst>
                <a:tab pos="508634" algn="l"/>
              </a:tabLst>
            </a:pPr>
            <a:r>
              <a:rPr sz="2400" spc="-5" dirty="0">
                <a:latin typeface="Arial MT"/>
                <a:cs typeface="Arial MT"/>
              </a:rPr>
              <a:t>Complexity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reduced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O(N</a:t>
            </a:r>
            <a:r>
              <a:rPr sz="2400" baseline="24305" dirty="0">
                <a:latin typeface="Arial MT"/>
                <a:cs typeface="Arial MT"/>
              </a:rPr>
              <a:t>2</a:t>
            </a:r>
            <a:r>
              <a:rPr sz="2400" spc="322" baseline="243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log(N)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) time for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5" dirty="0">
                <a:latin typeface="Arial MT"/>
                <a:cs typeface="Arial MT"/>
              </a:rPr>
              <a:t> approaches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3025267"/>
            <a:ext cx="44272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00" dirty="0">
                <a:solidFill>
                  <a:srgbClr val="EDEBE0"/>
                </a:solidFill>
              </a:rPr>
              <a:t>H</a:t>
            </a:r>
            <a:r>
              <a:rPr sz="4800" spc="-105" dirty="0">
                <a:solidFill>
                  <a:srgbClr val="EDEBE0"/>
                </a:solidFill>
              </a:rPr>
              <a:t>I</a:t>
            </a:r>
            <a:r>
              <a:rPr sz="4800" spc="-100" dirty="0">
                <a:solidFill>
                  <a:srgbClr val="EDEBE0"/>
                </a:solidFill>
              </a:rPr>
              <a:t>ERA</a:t>
            </a:r>
            <a:r>
              <a:rPr sz="4800" spc="-114" dirty="0">
                <a:solidFill>
                  <a:srgbClr val="EDEBE0"/>
                </a:solidFill>
              </a:rPr>
              <a:t>R</a:t>
            </a:r>
            <a:r>
              <a:rPr sz="4800" spc="-100" dirty="0">
                <a:solidFill>
                  <a:srgbClr val="EDEBE0"/>
                </a:solidFill>
              </a:rPr>
              <a:t>C</a:t>
            </a:r>
            <a:r>
              <a:rPr sz="4800" spc="-114" dirty="0">
                <a:solidFill>
                  <a:srgbClr val="EDEBE0"/>
                </a:solidFill>
              </a:rPr>
              <a:t>H</a:t>
            </a:r>
            <a:r>
              <a:rPr sz="4800" spc="-105" dirty="0">
                <a:solidFill>
                  <a:srgbClr val="EDEBE0"/>
                </a:solidFill>
              </a:rPr>
              <a:t>I</a:t>
            </a:r>
            <a:r>
              <a:rPr sz="4800" spc="-114" dirty="0">
                <a:solidFill>
                  <a:srgbClr val="EDEBE0"/>
                </a:solidFill>
              </a:rPr>
              <a:t>C</a:t>
            </a:r>
            <a:r>
              <a:rPr sz="4800" spc="-100" dirty="0">
                <a:solidFill>
                  <a:srgbClr val="EDEBE0"/>
                </a:solidFill>
              </a:rPr>
              <a:t>A</a:t>
            </a:r>
            <a:r>
              <a:rPr sz="4800" spc="-5" dirty="0">
                <a:solidFill>
                  <a:srgbClr val="EDEBE0"/>
                </a:solidFill>
              </a:rPr>
              <a:t>L  </a:t>
            </a:r>
            <a:r>
              <a:rPr sz="4800" spc="-95" dirty="0">
                <a:solidFill>
                  <a:srgbClr val="EDEBE0"/>
                </a:solidFill>
              </a:rPr>
              <a:t>CLUSTERING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9137"/>
            <a:ext cx="54406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Hierar</a:t>
            </a:r>
            <a:r>
              <a:rPr spc="-100" dirty="0"/>
              <a:t>c</a:t>
            </a:r>
            <a:r>
              <a:rPr spc="-105" dirty="0"/>
              <a:t>hi</a:t>
            </a:r>
            <a:r>
              <a:rPr spc="-100" dirty="0"/>
              <a:t>c</a:t>
            </a:r>
            <a:r>
              <a:rPr spc="-105" dirty="0"/>
              <a:t>a</a:t>
            </a:r>
            <a:r>
              <a:rPr spc="-5" dirty="0"/>
              <a:t>l</a:t>
            </a:r>
            <a:r>
              <a:rPr spc="-215" dirty="0"/>
              <a:t> </a:t>
            </a:r>
            <a:r>
              <a:rPr spc="-105" dirty="0"/>
              <a:t>Clu</a:t>
            </a:r>
            <a:r>
              <a:rPr spc="-100" dirty="0"/>
              <a:t>st</a:t>
            </a:r>
            <a:r>
              <a:rPr spc="-105" dirty="0"/>
              <a:t>ering</a:t>
            </a:r>
            <a:r>
              <a:rPr spc="-5" dirty="0"/>
              <a:t>:  </a:t>
            </a:r>
            <a:r>
              <a:rPr spc="-105" dirty="0"/>
              <a:t>Problem</a:t>
            </a:r>
            <a:r>
              <a:rPr spc="-5" dirty="0"/>
              <a:t>s</a:t>
            </a:r>
            <a:r>
              <a:rPr spc="-190" dirty="0"/>
              <a:t> </a:t>
            </a:r>
            <a:r>
              <a:rPr spc="-105" dirty="0"/>
              <a:t>an</a:t>
            </a:r>
            <a:r>
              <a:rPr spc="-5" dirty="0"/>
              <a:t>d</a:t>
            </a:r>
            <a:r>
              <a:rPr spc="-195" dirty="0"/>
              <a:t> </a:t>
            </a:r>
            <a:r>
              <a:rPr spc="-105" dirty="0"/>
              <a:t>Li</a:t>
            </a:r>
            <a:r>
              <a:rPr spc="-110" dirty="0"/>
              <a:t>m</a:t>
            </a:r>
            <a:r>
              <a:rPr spc="-105" dirty="0"/>
              <a:t>i</a:t>
            </a:r>
            <a:r>
              <a:rPr spc="-95" dirty="0"/>
              <a:t>t</a:t>
            </a:r>
            <a:r>
              <a:rPr spc="-105" dirty="0"/>
              <a:t>a</a:t>
            </a:r>
            <a:r>
              <a:rPr spc="-95" dirty="0"/>
              <a:t>t</a:t>
            </a:r>
            <a:r>
              <a:rPr spc="-105" dirty="0"/>
              <a:t>ion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3687"/>
            <a:ext cx="8053705" cy="44900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5"/>
              </a:spcBef>
              <a:buClr>
                <a:srgbClr val="F79546"/>
              </a:buClr>
              <a:buSzPct val="84615"/>
              <a:buChar char="•"/>
              <a:tabLst>
                <a:tab pos="195580" algn="l"/>
              </a:tabLst>
            </a:pPr>
            <a:r>
              <a:rPr sz="2600" dirty="0">
                <a:latin typeface="Arial MT"/>
                <a:cs typeface="Arial MT"/>
              </a:rPr>
              <a:t>Computational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complexity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time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space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79546"/>
              </a:buClr>
              <a:buFont typeface="Arial MT"/>
              <a:buChar char="•"/>
            </a:pPr>
            <a:endParaRPr sz="3550">
              <a:latin typeface="Arial MT"/>
              <a:cs typeface="Arial MT"/>
            </a:endParaRPr>
          </a:p>
          <a:p>
            <a:pPr marL="194945" marR="333375" indent="-182880">
              <a:lnSpc>
                <a:spcPts val="2810"/>
              </a:lnSpc>
              <a:buClr>
                <a:srgbClr val="F79546"/>
              </a:buClr>
              <a:buSzPct val="84615"/>
              <a:buChar char="•"/>
              <a:tabLst>
                <a:tab pos="195580" algn="l"/>
              </a:tabLst>
            </a:pPr>
            <a:r>
              <a:rPr sz="2600" spc="5" dirty="0">
                <a:latin typeface="Arial MT"/>
                <a:cs typeface="Arial MT"/>
              </a:rPr>
              <a:t>Once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decision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made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combine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two clusters,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it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cannot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undone</a:t>
            </a:r>
            <a:endParaRPr sz="26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2250"/>
              </a:spcBef>
              <a:buClr>
                <a:srgbClr val="F79546"/>
              </a:buClr>
              <a:buSzPct val="84615"/>
              <a:buChar char="•"/>
              <a:tabLst>
                <a:tab pos="195580" algn="l"/>
              </a:tabLst>
            </a:pPr>
            <a:r>
              <a:rPr sz="2600" dirty="0">
                <a:latin typeface="Arial MT"/>
                <a:cs typeface="Arial MT"/>
              </a:rPr>
              <a:t>No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objective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function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directly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minimized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79546"/>
              </a:buClr>
              <a:buFont typeface="Arial MT"/>
              <a:buChar char="•"/>
            </a:pPr>
            <a:endParaRPr sz="2300">
              <a:latin typeface="Arial MT"/>
              <a:cs typeface="Arial MT"/>
            </a:endParaRPr>
          </a:p>
          <a:p>
            <a:pPr marL="194945" marR="5080" indent="-182880">
              <a:lnSpc>
                <a:spcPts val="2810"/>
              </a:lnSpc>
              <a:buClr>
                <a:srgbClr val="F79546"/>
              </a:buClr>
              <a:buSzPct val="84615"/>
              <a:buChar char="•"/>
              <a:tabLst>
                <a:tab pos="195580" algn="l"/>
              </a:tabLst>
            </a:pPr>
            <a:r>
              <a:rPr sz="2600" spc="-5" dirty="0">
                <a:latin typeface="Arial MT"/>
                <a:cs typeface="Arial MT"/>
              </a:rPr>
              <a:t>Different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schemes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have</a:t>
            </a:r>
            <a:r>
              <a:rPr sz="2600" dirty="0">
                <a:latin typeface="Arial MT"/>
                <a:cs typeface="Arial MT"/>
              </a:rPr>
              <a:t> problems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 one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 more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following:</a:t>
            </a:r>
            <a:endParaRPr sz="26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225"/>
              </a:spcBef>
              <a:buClr>
                <a:srgbClr val="4F81BC"/>
              </a:buClr>
              <a:buSzPct val="84090"/>
              <a:buChar char="•"/>
              <a:tabLst>
                <a:tab pos="470534" algn="l"/>
              </a:tabLst>
            </a:pPr>
            <a:r>
              <a:rPr sz="2200" spc="-5" dirty="0">
                <a:latin typeface="Arial MT"/>
                <a:cs typeface="Arial MT"/>
              </a:rPr>
              <a:t>Sensitivity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noise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outliers</a:t>
            </a:r>
            <a:endParaRPr sz="22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265"/>
              </a:spcBef>
              <a:buClr>
                <a:srgbClr val="4F81BC"/>
              </a:buClr>
              <a:buSzPct val="84090"/>
              <a:buChar char="•"/>
              <a:tabLst>
                <a:tab pos="470534" algn="l"/>
              </a:tabLst>
            </a:pPr>
            <a:r>
              <a:rPr sz="2200" spc="-5" dirty="0">
                <a:latin typeface="Arial MT"/>
                <a:cs typeface="Arial MT"/>
              </a:rPr>
              <a:t>Difficulty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handling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different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sized clusters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convex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shapes</a:t>
            </a:r>
            <a:endParaRPr sz="22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265"/>
              </a:spcBef>
              <a:buClr>
                <a:srgbClr val="4F81BC"/>
              </a:buClr>
              <a:buSzPct val="84090"/>
              <a:buChar char="•"/>
              <a:tabLst>
                <a:tab pos="470534" algn="l"/>
              </a:tabLst>
            </a:pPr>
            <a:r>
              <a:rPr sz="2200" spc="-5" dirty="0">
                <a:latin typeface="Arial MT"/>
                <a:cs typeface="Arial MT"/>
              </a:rPr>
              <a:t>Breaking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large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clusters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60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Hierar</a:t>
            </a:r>
            <a:r>
              <a:rPr spc="-100" dirty="0"/>
              <a:t>c</a:t>
            </a:r>
            <a:r>
              <a:rPr spc="-105" dirty="0"/>
              <a:t>hi</a:t>
            </a:r>
            <a:r>
              <a:rPr spc="-100" dirty="0"/>
              <a:t>c</a:t>
            </a:r>
            <a:r>
              <a:rPr spc="-105" dirty="0"/>
              <a:t>a</a:t>
            </a:r>
            <a:r>
              <a:rPr spc="-5" dirty="0"/>
              <a:t>l</a:t>
            </a:r>
            <a:r>
              <a:rPr spc="-215" dirty="0"/>
              <a:t> </a:t>
            </a:r>
            <a:r>
              <a:rPr spc="-105" dirty="0"/>
              <a:t>Clu</a:t>
            </a:r>
            <a:r>
              <a:rPr spc="-100" dirty="0"/>
              <a:t>st</a:t>
            </a:r>
            <a:r>
              <a:rPr spc="-105" dirty="0"/>
              <a:t>erin</a:t>
            </a:r>
            <a:r>
              <a:rPr spc="-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3156"/>
            <a:ext cx="8045450" cy="44710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385"/>
              </a:spcBef>
              <a:buClr>
                <a:srgbClr val="F79546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0" dirty="0">
                <a:latin typeface="Arial MT"/>
                <a:cs typeface="Arial MT"/>
              </a:rPr>
              <a:t>Two</a:t>
            </a:r>
            <a:r>
              <a:rPr sz="2400" dirty="0">
                <a:latin typeface="Arial MT"/>
                <a:cs typeface="Arial MT"/>
              </a:rPr>
              <a:t> main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types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hierarchical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clustering</a:t>
            </a:r>
            <a:endParaRPr sz="24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245"/>
              </a:spcBef>
              <a:buClr>
                <a:srgbClr val="4F81BC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00AFEF"/>
                </a:solidFill>
                <a:latin typeface="Arial MT"/>
                <a:cs typeface="Arial MT"/>
              </a:rPr>
              <a:t>Agglomerative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808355" lvl="2" indent="-247650">
              <a:lnSpc>
                <a:spcPct val="100000"/>
              </a:lnSpc>
              <a:spcBef>
                <a:spcPts val="225"/>
              </a:spcBef>
              <a:buClr>
                <a:srgbClr val="F79546"/>
              </a:buClr>
              <a:buSzPct val="88888"/>
              <a:buChar char="•"/>
              <a:tabLst>
                <a:tab pos="808355" algn="l"/>
                <a:tab pos="808990" algn="l"/>
              </a:tabLst>
            </a:pPr>
            <a:r>
              <a:rPr sz="1800" dirty="0">
                <a:latin typeface="Arial MT"/>
                <a:cs typeface="Arial MT"/>
              </a:rPr>
              <a:t>Start</a:t>
            </a:r>
            <a:r>
              <a:rPr sz="1800" spc="-15" dirty="0">
                <a:latin typeface="Arial MT"/>
                <a:cs typeface="Arial MT"/>
              </a:rPr>
              <a:t> with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individual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  <a:p>
            <a:pPr marL="744220" marR="5080" lvl="2" indent="-182880">
              <a:lnSpc>
                <a:spcPts val="1950"/>
              </a:lnSpc>
              <a:spcBef>
                <a:spcPts val="455"/>
              </a:spcBef>
              <a:buClr>
                <a:srgbClr val="F79546"/>
              </a:buClr>
              <a:buSzPct val="88888"/>
              <a:buFont typeface="Arial MT"/>
              <a:buChar char="•"/>
              <a:tabLst>
                <a:tab pos="794385" algn="l"/>
                <a:tab pos="795020" algn="l"/>
              </a:tabLst>
            </a:pPr>
            <a:r>
              <a:rPr dirty="0"/>
              <a:t>	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step,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merge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closest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pair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clusters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until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cluster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(or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</a:t>
            </a:r>
            <a:r>
              <a:rPr sz="1800" spc="-5" dirty="0">
                <a:latin typeface="Arial MT"/>
                <a:cs typeface="Arial MT"/>
              </a:rPr>
              <a:t> clusters)</a:t>
            </a:r>
            <a:r>
              <a:rPr sz="1800" dirty="0">
                <a:latin typeface="Arial MT"/>
                <a:cs typeface="Arial MT"/>
              </a:rPr>
              <a:t> left</a:t>
            </a:r>
            <a:endParaRPr sz="18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79546"/>
              </a:buClr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buClr>
                <a:srgbClr val="4F81BC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solidFill>
                  <a:srgbClr val="E36C09"/>
                </a:solidFill>
                <a:latin typeface="Arial MT"/>
                <a:cs typeface="Arial MT"/>
              </a:rPr>
              <a:t>Divisive</a:t>
            </a:r>
            <a:r>
              <a:rPr sz="2000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 marL="808355" lvl="2" indent="-247650">
              <a:lnSpc>
                <a:spcPct val="100000"/>
              </a:lnSpc>
              <a:spcBef>
                <a:spcPts val="225"/>
              </a:spcBef>
              <a:buClr>
                <a:srgbClr val="F79546"/>
              </a:buClr>
              <a:buSzPct val="88888"/>
              <a:buChar char="•"/>
              <a:tabLst>
                <a:tab pos="808355" algn="l"/>
                <a:tab pos="808990" algn="l"/>
              </a:tabLst>
            </a:pPr>
            <a:r>
              <a:rPr sz="1800" dirty="0">
                <a:latin typeface="Arial MT"/>
                <a:cs typeface="Arial MT"/>
              </a:rPr>
              <a:t>Start</a:t>
            </a:r>
            <a:r>
              <a:rPr sz="1800" spc="-15" dirty="0">
                <a:latin typeface="Arial MT"/>
                <a:cs typeface="Arial MT"/>
              </a:rPr>
              <a:t> with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all-inclusive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cluster</a:t>
            </a:r>
            <a:endParaRPr sz="1800">
              <a:latin typeface="Arial MT"/>
              <a:cs typeface="Arial MT"/>
            </a:endParaRPr>
          </a:p>
          <a:p>
            <a:pPr marL="744220" marR="144145" lvl="2" indent="-182880">
              <a:lnSpc>
                <a:spcPts val="1939"/>
              </a:lnSpc>
              <a:spcBef>
                <a:spcPts val="465"/>
              </a:spcBef>
              <a:buClr>
                <a:srgbClr val="F79546"/>
              </a:buClr>
              <a:buSzPct val="88888"/>
              <a:buFont typeface="Arial MT"/>
              <a:buChar char="•"/>
              <a:tabLst>
                <a:tab pos="794385" algn="l"/>
                <a:tab pos="795020" algn="l"/>
              </a:tabLst>
            </a:pPr>
            <a:r>
              <a:rPr dirty="0"/>
              <a:t>	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step,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split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cluster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until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cluster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contains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point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clusters)</a:t>
            </a:r>
            <a:endParaRPr sz="18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F79546"/>
              </a:buClr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194945" marR="830580" indent="-182880">
              <a:lnSpc>
                <a:spcPts val="2590"/>
              </a:lnSpc>
              <a:buClr>
                <a:srgbClr val="F79546"/>
              </a:buClr>
              <a:buSzPct val="85416"/>
              <a:buChar char="•"/>
              <a:tabLst>
                <a:tab pos="195580" algn="l"/>
              </a:tabLst>
            </a:pPr>
            <a:r>
              <a:rPr sz="2400" spc="-10" dirty="0">
                <a:latin typeface="Arial MT"/>
                <a:cs typeface="Arial MT"/>
              </a:rPr>
              <a:t>Traditional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hierarchical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algorithms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36C09"/>
                </a:solidFill>
                <a:latin typeface="Arial MT"/>
                <a:cs typeface="Arial MT"/>
              </a:rPr>
              <a:t>similarity</a:t>
            </a:r>
            <a:r>
              <a:rPr sz="2400" spc="4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36C09"/>
                </a:solidFill>
                <a:latin typeface="Arial MT"/>
                <a:cs typeface="Arial MT"/>
              </a:rPr>
              <a:t>distance</a:t>
            </a:r>
            <a:r>
              <a:rPr sz="2400" spc="1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matrix</a:t>
            </a:r>
            <a:endParaRPr sz="2400">
              <a:latin typeface="Arial MT"/>
              <a:cs typeface="Arial MT"/>
            </a:endParaRPr>
          </a:p>
          <a:p>
            <a:pPr marL="469900" lvl="1" indent="-184150">
              <a:lnSpc>
                <a:spcPct val="100000"/>
              </a:lnSpc>
              <a:spcBef>
                <a:spcPts val="210"/>
              </a:spcBef>
              <a:buClr>
                <a:srgbClr val="4F81BC"/>
              </a:buClr>
              <a:buSzPct val="85000"/>
              <a:buChar char="•"/>
              <a:tabLst>
                <a:tab pos="470534" algn="l"/>
              </a:tabLst>
            </a:pPr>
            <a:r>
              <a:rPr sz="2000" dirty="0">
                <a:latin typeface="Arial MT"/>
                <a:cs typeface="Arial MT"/>
              </a:rPr>
              <a:t>Merge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split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cluster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time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860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Hierar</a:t>
            </a:r>
            <a:r>
              <a:rPr spc="-100" dirty="0"/>
              <a:t>c</a:t>
            </a:r>
            <a:r>
              <a:rPr spc="-105" dirty="0"/>
              <a:t>hi</a:t>
            </a:r>
            <a:r>
              <a:rPr spc="-100" dirty="0"/>
              <a:t>c</a:t>
            </a:r>
            <a:r>
              <a:rPr spc="-105" dirty="0"/>
              <a:t>a</a:t>
            </a:r>
            <a:r>
              <a:rPr spc="-5" dirty="0"/>
              <a:t>l</a:t>
            </a:r>
            <a:r>
              <a:rPr spc="-215" dirty="0"/>
              <a:t> </a:t>
            </a:r>
            <a:r>
              <a:rPr spc="-105" dirty="0"/>
              <a:t>Clu</a:t>
            </a:r>
            <a:r>
              <a:rPr spc="-100" dirty="0"/>
              <a:t>st</a:t>
            </a:r>
            <a:r>
              <a:rPr spc="-105" dirty="0"/>
              <a:t>erin</a:t>
            </a:r>
            <a:r>
              <a:rPr spc="-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711"/>
            <a:ext cx="7911465" cy="2197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F79546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latin typeface="Arial MT"/>
                <a:cs typeface="Arial MT"/>
              </a:rPr>
              <a:t>Produces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nested clusters organized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hierarchical tree</a:t>
            </a:r>
            <a:endParaRPr sz="280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spcBef>
                <a:spcPts val="670"/>
              </a:spcBef>
              <a:buClr>
                <a:srgbClr val="F79546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latin typeface="Arial MT"/>
                <a:cs typeface="Arial MT"/>
              </a:rPr>
              <a:t>Can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visualized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dendrogram</a:t>
            </a:r>
            <a:endParaRPr sz="2800">
              <a:latin typeface="Arial MT"/>
              <a:cs typeface="Arial MT"/>
            </a:endParaRPr>
          </a:p>
          <a:p>
            <a:pPr marL="469900" marR="807085" lvl="1" indent="-183515">
              <a:lnSpc>
                <a:spcPct val="100000"/>
              </a:lnSpc>
              <a:spcBef>
                <a:spcPts val="595"/>
              </a:spcBef>
              <a:buClr>
                <a:srgbClr val="4F81BC"/>
              </a:buClr>
              <a:buSzPct val="85416"/>
              <a:buChar char="•"/>
              <a:tabLst>
                <a:tab pos="470534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like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diagram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records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sequences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merges 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splits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18292" y="4247620"/>
            <a:ext cx="2694305" cy="1767205"/>
            <a:chOff x="1818292" y="4247620"/>
            <a:chExt cx="2694305" cy="1767205"/>
          </a:xfrm>
        </p:grpSpPr>
        <p:sp>
          <p:nvSpPr>
            <p:cNvPr id="5" name="object 5"/>
            <p:cNvSpPr/>
            <p:nvPr/>
          </p:nvSpPr>
          <p:spPr>
            <a:xfrm>
              <a:off x="1818927" y="6009832"/>
              <a:ext cx="2684145" cy="0"/>
            </a:xfrm>
            <a:custGeom>
              <a:avLst/>
              <a:gdLst/>
              <a:ahLst/>
              <a:cxnLst/>
              <a:rect l="l" t="t" r="r" b="b"/>
              <a:pathLst>
                <a:path w="2684145">
                  <a:moveTo>
                    <a:pt x="0" y="0"/>
                  </a:moveTo>
                  <a:lnTo>
                    <a:pt x="26840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05072" y="60119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466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18927" y="4248255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h="1762125">
                  <a:moveTo>
                    <a:pt x="0" y="17615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1087" y="4250452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486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2501" y="5983123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26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4701" y="598528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466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03071" y="6006093"/>
            <a:ext cx="8318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89200" y="5982488"/>
            <a:ext cx="10160" cy="28575"/>
            <a:chOff x="2489200" y="5982488"/>
            <a:chExt cx="10160" cy="28575"/>
          </a:xfrm>
        </p:grpSpPr>
        <p:sp>
          <p:nvSpPr>
            <p:cNvPr id="13" name="object 13"/>
            <p:cNvSpPr/>
            <p:nvPr/>
          </p:nvSpPr>
          <p:spPr>
            <a:xfrm>
              <a:off x="2489835" y="5983123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26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2035" y="598528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466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50406" y="6006093"/>
            <a:ext cx="8318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36534" y="5982488"/>
            <a:ext cx="10160" cy="28575"/>
            <a:chOff x="2936534" y="5982488"/>
            <a:chExt cx="10160" cy="28575"/>
          </a:xfrm>
        </p:grpSpPr>
        <p:sp>
          <p:nvSpPr>
            <p:cNvPr id="17" name="object 17"/>
            <p:cNvSpPr/>
            <p:nvPr/>
          </p:nvSpPr>
          <p:spPr>
            <a:xfrm>
              <a:off x="2937169" y="5983123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26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9302" y="598528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32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97740" y="6006093"/>
            <a:ext cx="8318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83869" y="5982488"/>
            <a:ext cx="10160" cy="28575"/>
            <a:chOff x="3383869" y="5982488"/>
            <a:chExt cx="10160" cy="28575"/>
          </a:xfrm>
        </p:grpSpPr>
        <p:sp>
          <p:nvSpPr>
            <p:cNvPr id="21" name="object 21"/>
            <p:cNvSpPr/>
            <p:nvPr/>
          </p:nvSpPr>
          <p:spPr>
            <a:xfrm>
              <a:off x="3384504" y="5983123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26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86637" y="598528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2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45074" y="6006093"/>
            <a:ext cx="8318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831203" y="5982488"/>
            <a:ext cx="10160" cy="28575"/>
            <a:chOff x="3831203" y="5982488"/>
            <a:chExt cx="10160" cy="28575"/>
          </a:xfrm>
        </p:grpSpPr>
        <p:sp>
          <p:nvSpPr>
            <p:cNvPr id="25" name="object 25"/>
            <p:cNvSpPr/>
            <p:nvPr/>
          </p:nvSpPr>
          <p:spPr>
            <a:xfrm>
              <a:off x="3831838" y="5983123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26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33971" y="598528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2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792408" y="6006093"/>
            <a:ext cx="8318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78537" y="5982488"/>
            <a:ext cx="10160" cy="28575"/>
            <a:chOff x="4278537" y="5982488"/>
            <a:chExt cx="10160" cy="28575"/>
          </a:xfrm>
        </p:grpSpPr>
        <p:sp>
          <p:nvSpPr>
            <p:cNvPr id="29" name="object 29"/>
            <p:cNvSpPr/>
            <p:nvPr/>
          </p:nvSpPr>
          <p:spPr>
            <a:xfrm>
              <a:off x="4279172" y="5983123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26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81305" y="598528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2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239743" y="6006093"/>
            <a:ext cx="8318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Arial MT"/>
                <a:cs typeface="Arial MT"/>
              </a:rPr>
              <a:t>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18927" y="4328276"/>
            <a:ext cx="2461260" cy="1686560"/>
            <a:chOff x="1818927" y="4328276"/>
            <a:chExt cx="2461260" cy="1686560"/>
          </a:xfrm>
        </p:grpSpPr>
        <p:sp>
          <p:nvSpPr>
            <p:cNvPr id="33" name="object 33"/>
            <p:cNvSpPr/>
            <p:nvPr/>
          </p:nvSpPr>
          <p:spPr>
            <a:xfrm>
              <a:off x="1818927" y="6009832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9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47996" y="6011989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4">
                  <a:moveTo>
                    <a:pt x="0" y="0"/>
                  </a:moveTo>
                  <a:lnTo>
                    <a:pt x="4319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18927" y="5612000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9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47996" y="5614157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4">
                  <a:moveTo>
                    <a:pt x="0" y="0"/>
                  </a:moveTo>
                  <a:lnTo>
                    <a:pt x="4319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18927" y="5218502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9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47996" y="5220632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4">
                  <a:moveTo>
                    <a:pt x="0" y="0"/>
                  </a:moveTo>
                  <a:lnTo>
                    <a:pt x="4319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18927" y="4825117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9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47996" y="4827314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4">
                  <a:moveTo>
                    <a:pt x="0" y="0"/>
                  </a:moveTo>
                  <a:lnTo>
                    <a:pt x="4319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18927" y="4427139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9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47996" y="4429269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4">
                  <a:moveTo>
                    <a:pt x="0" y="0"/>
                  </a:moveTo>
                  <a:lnTo>
                    <a:pt x="4319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42501" y="4328742"/>
              <a:ext cx="2237105" cy="1681480"/>
            </a:xfrm>
            <a:custGeom>
              <a:avLst/>
              <a:gdLst/>
              <a:ahLst/>
              <a:cxnLst/>
              <a:rect l="l" t="t" r="r" b="b"/>
              <a:pathLst>
                <a:path w="2237104" h="1681479">
                  <a:moveTo>
                    <a:pt x="0" y="1681089"/>
                  </a:moveTo>
                  <a:lnTo>
                    <a:pt x="0" y="1283257"/>
                  </a:lnTo>
                  <a:lnTo>
                    <a:pt x="447334" y="1283257"/>
                  </a:lnTo>
                  <a:lnTo>
                    <a:pt x="447334" y="1681089"/>
                  </a:lnTo>
                </a:path>
                <a:path w="2237104" h="1681479">
                  <a:moveTo>
                    <a:pt x="894668" y="1681089"/>
                  </a:moveTo>
                  <a:lnTo>
                    <a:pt x="894668" y="1077564"/>
                  </a:lnTo>
                  <a:lnTo>
                    <a:pt x="1342002" y="1077564"/>
                  </a:lnTo>
                  <a:lnTo>
                    <a:pt x="1342002" y="1681089"/>
                  </a:lnTo>
                </a:path>
                <a:path w="2237104" h="1681479">
                  <a:moveTo>
                    <a:pt x="1118435" y="1077564"/>
                  </a:moveTo>
                  <a:lnTo>
                    <a:pt x="1118435" y="335265"/>
                  </a:lnTo>
                  <a:lnTo>
                    <a:pt x="1789336" y="335265"/>
                  </a:lnTo>
                  <a:lnTo>
                    <a:pt x="1789336" y="1681089"/>
                  </a:lnTo>
                </a:path>
                <a:path w="2237104" h="1681479">
                  <a:moveTo>
                    <a:pt x="223767" y="1283257"/>
                  </a:moveTo>
                  <a:lnTo>
                    <a:pt x="223767" y="281740"/>
                  </a:lnTo>
                  <a:lnTo>
                    <a:pt x="1453986" y="281740"/>
                  </a:lnTo>
                  <a:lnTo>
                    <a:pt x="1453986" y="335265"/>
                  </a:lnTo>
                </a:path>
                <a:path w="2237104" h="1681479">
                  <a:moveTo>
                    <a:pt x="836543" y="281740"/>
                  </a:moveTo>
                  <a:lnTo>
                    <a:pt x="836543" y="0"/>
                  </a:lnTo>
                  <a:lnTo>
                    <a:pt x="2236671" y="0"/>
                  </a:lnTo>
                  <a:lnTo>
                    <a:pt x="2236671" y="1681089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725665" y="5930112"/>
            <a:ext cx="8318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5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82480" y="5532114"/>
            <a:ext cx="22606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0" dirty="0">
                <a:latin typeface="Arial MT"/>
                <a:cs typeface="Arial MT"/>
              </a:rPr>
              <a:t>0</a:t>
            </a:r>
            <a:r>
              <a:rPr sz="800" spc="-15" dirty="0">
                <a:latin typeface="Arial MT"/>
                <a:cs typeface="Arial MT"/>
              </a:rPr>
              <a:t>.</a:t>
            </a:r>
            <a:r>
              <a:rPr sz="800" spc="10" dirty="0">
                <a:latin typeface="Arial MT"/>
                <a:cs typeface="Arial MT"/>
              </a:rPr>
              <a:t>0</a:t>
            </a:r>
            <a:r>
              <a:rPr sz="800" spc="5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40785" y="5138762"/>
            <a:ext cx="16764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0" dirty="0">
                <a:latin typeface="Arial MT"/>
                <a:cs typeface="Arial MT"/>
              </a:rPr>
              <a:t>0</a:t>
            </a:r>
            <a:r>
              <a:rPr sz="800" spc="-15" dirty="0">
                <a:latin typeface="Arial MT"/>
                <a:cs typeface="Arial MT"/>
              </a:rPr>
              <a:t>.</a:t>
            </a:r>
            <a:r>
              <a:rPr sz="800" spc="5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82480" y="4745244"/>
            <a:ext cx="22606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0" dirty="0">
                <a:latin typeface="Arial MT"/>
                <a:cs typeface="Arial MT"/>
              </a:rPr>
              <a:t>0</a:t>
            </a:r>
            <a:r>
              <a:rPr sz="800" spc="-15" dirty="0">
                <a:latin typeface="Arial MT"/>
                <a:cs typeface="Arial MT"/>
              </a:rPr>
              <a:t>.</a:t>
            </a:r>
            <a:r>
              <a:rPr sz="800" spc="10" dirty="0">
                <a:latin typeface="Arial MT"/>
                <a:cs typeface="Arial MT"/>
              </a:rPr>
              <a:t>1</a:t>
            </a:r>
            <a:r>
              <a:rPr sz="800" spc="5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40785" y="4347399"/>
            <a:ext cx="16764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10" dirty="0">
                <a:latin typeface="Arial MT"/>
                <a:cs typeface="Arial MT"/>
              </a:rPr>
              <a:t>0</a:t>
            </a:r>
            <a:r>
              <a:rPr sz="800" spc="-15" dirty="0">
                <a:latin typeface="Arial MT"/>
                <a:cs typeface="Arial MT"/>
              </a:rPr>
              <a:t>.</a:t>
            </a:r>
            <a:r>
              <a:rPr sz="800" spc="5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883964" y="4167786"/>
            <a:ext cx="901700" cy="1502410"/>
            <a:chOff x="5883964" y="4167786"/>
            <a:chExt cx="901700" cy="1502410"/>
          </a:xfrm>
        </p:grpSpPr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5942" y="5113895"/>
              <a:ext cx="68811" cy="685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0167" y="4862243"/>
              <a:ext cx="68811" cy="6863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0546" y="4486342"/>
              <a:ext cx="68997" cy="6863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98635" y="5479997"/>
              <a:ext cx="68802" cy="685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3964" y="5601007"/>
              <a:ext cx="67167" cy="6856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8195" y="4167786"/>
              <a:ext cx="67139" cy="68633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5935151" y="5354542"/>
            <a:ext cx="236854" cy="4470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550"/>
              </a:spcBef>
            </a:pPr>
            <a:r>
              <a:rPr sz="1000" b="1" spc="1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000" b="1" spc="15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64697" y="4417699"/>
            <a:ext cx="914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5" dirty="0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84229" y="4733586"/>
            <a:ext cx="133985" cy="48323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695"/>
              </a:spcBef>
            </a:pPr>
            <a:r>
              <a:rPr sz="1000" b="1" spc="15" dirty="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b="1" spc="1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815391" y="4105639"/>
            <a:ext cx="914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5" dirty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329058" y="3926603"/>
            <a:ext cx="2183765" cy="2223135"/>
          </a:xfrm>
          <a:custGeom>
            <a:avLst/>
            <a:gdLst/>
            <a:ahLst/>
            <a:cxnLst/>
            <a:rect l="l" t="t" r="r" b="b"/>
            <a:pathLst>
              <a:path w="2183765" h="2223135">
                <a:moveTo>
                  <a:pt x="893345" y="1088544"/>
                </a:moveTo>
                <a:lnTo>
                  <a:pt x="904866" y="1023033"/>
                </a:lnTo>
                <a:lnTo>
                  <a:pt x="942495" y="964203"/>
                </a:lnTo>
                <a:lnTo>
                  <a:pt x="999822" y="915301"/>
                </a:lnTo>
                <a:lnTo>
                  <a:pt x="1034292" y="895629"/>
                </a:lnTo>
                <a:lnTo>
                  <a:pt x="1073593" y="879298"/>
                </a:lnTo>
                <a:lnTo>
                  <a:pt x="1114567" y="867885"/>
                </a:lnTo>
                <a:lnTo>
                  <a:pt x="1157306" y="861389"/>
                </a:lnTo>
                <a:lnTo>
                  <a:pt x="1201532" y="858141"/>
                </a:lnTo>
                <a:lnTo>
                  <a:pt x="1245757" y="861389"/>
                </a:lnTo>
                <a:lnTo>
                  <a:pt x="1288404" y="867885"/>
                </a:lnTo>
                <a:lnTo>
                  <a:pt x="1330957" y="879298"/>
                </a:lnTo>
                <a:lnTo>
                  <a:pt x="1368679" y="895629"/>
                </a:lnTo>
                <a:lnTo>
                  <a:pt x="1404636" y="915301"/>
                </a:lnTo>
                <a:lnTo>
                  <a:pt x="1435761" y="938128"/>
                </a:lnTo>
                <a:lnTo>
                  <a:pt x="1483517" y="991948"/>
                </a:lnTo>
                <a:lnTo>
                  <a:pt x="1508046" y="1055696"/>
                </a:lnTo>
                <a:lnTo>
                  <a:pt x="1511391" y="1088544"/>
                </a:lnTo>
                <a:lnTo>
                  <a:pt x="1508046" y="1121207"/>
                </a:lnTo>
                <a:lnTo>
                  <a:pt x="1483517" y="1183192"/>
                </a:lnTo>
                <a:lnTo>
                  <a:pt x="1435761" y="1238682"/>
                </a:lnTo>
                <a:lnTo>
                  <a:pt x="1404636" y="1261602"/>
                </a:lnTo>
                <a:lnTo>
                  <a:pt x="1368679" y="1281366"/>
                </a:lnTo>
                <a:lnTo>
                  <a:pt x="1330957" y="1297698"/>
                </a:lnTo>
                <a:lnTo>
                  <a:pt x="1288404" y="1309111"/>
                </a:lnTo>
                <a:lnTo>
                  <a:pt x="1245758" y="1315607"/>
                </a:lnTo>
                <a:lnTo>
                  <a:pt x="1201532" y="1317277"/>
                </a:lnTo>
                <a:lnTo>
                  <a:pt x="1157306" y="1315607"/>
                </a:lnTo>
                <a:lnTo>
                  <a:pt x="1114567" y="1309111"/>
                </a:lnTo>
                <a:lnTo>
                  <a:pt x="1073593" y="1297698"/>
                </a:lnTo>
                <a:lnTo>
                  <a:pt x="1034292" y="1281366"/>
                </a:lnTo>
                <a:lnTo>
                  <a:pt x="999822" y="1261602"/>
                </a:lnTo>
                <a:lnTo>
                  <a:pt x="968696" y="1238682"/>
                </a:lnTo>
                <a:lnTo>
                  <a:pt x="921219" y="1183192"/>
                </a:lnTo>
                <a:lnTo>
                  <a:pt x="896690" y="1121207"/>
                </a:lnTo>
                <a:lnTo>
                  <a:pt x="893345" y="1088544"/>
                </a:lnTo>
              </a:path>
              <a:path w="2183765" h="2223135">
                <a:moveTo>
                  <a:pt x="770322" y="472404"/>
                </a:moveTo>
                <a:lnTo>
                  <a:pt x="806566" y="451155"/>
                </a:lnTo>
                <a:lnTo>
                  <a:pt x="845877" y="436308"/>
                </a:lnTo>
                <a:lnTo>
                  <a:pt x="886841" y="426472"/>
                </a:lnTo>
                <a:lnTo>
                  <a:pt x="932740" y="421647"/>
                </a:lnTo>
                <a:lnTo>
                  <a:pt x="978545" y="424895"/>
                </a:lnTo>
                <a:lnTo>
                  <a:pt x="1026115" y="431390"/>
                </a:lnTo>
                <a:lnTo>
                  <a:pt x="1073593" y="446330"/>
                </a:lnTo>
                <a:lnTo>
                  <a:pt x="1122743" y="465909"/>
                </a:lnTo>
                <a:lnTo>
                  <a:pt x="1170406" y="490406"/>
                </a:lnTo>
                <a:lnTo>
                  <a:pt x="1217977" y="519728"/>
                </a:lnTo>
                <a:lnTo>
                  <a:pt x="1263782" y="554061"/>
                </a:lnTo>
                <a:lnTo>
                  <a:pt x="1306428" y="593220"/>
                </a:lnTo>
                <a:lnTo>
                  <a:pt x="1347309" y="635719"/>
                </a:lnTo>
                <a:lnTo>
                  <a:pt x="1386704" y="683228"/>
                </a:lnTo>
                <a:lnTo>
                  <a:pt x="1421081" y="732222"/>
                </a:lnTo>
                <a:lnTo>
                  <a:pt x="1450534" y="782794"/>
                </a:lnTo>
                <a:lnTo>
                  <a:pt x="1476921" y="836706"/>
                </a:lnTo>
                <a:lnTo>
                  <a:pt x="1499870" y="890804"/>
                </a:lnTo>
                <a:lnTo>
                  <a:pt x="1516315" y="944624"/>
                </a:lnTo>
                <a:lnTo>
                  <a:pt x="1527743" y="1000113"/>
                </a:lnTo>
                <a:lnTo>
                  <a:pt x="1535919" y="1052355"/>
                </a:lnTo>
                <a:lnTo>
                  <a:pt x="1537592" y="1104876"/>
                </a:lnTo>
                <a:lnTo>
                  <a:pt x="1532667" y="1155447"/>
                </a:lnTo>
                <a:lnTo>
                  <a:pt x="1524491" y="1202771"/>
                </a:lnTo>
                <a:lnTo>
                  <a:pt x="1511391" y="1246848"/>
                </a:lnTo>
                <a:lnTo>
                  <a:pt x="1491693" y="1286284"/>
                </a:lnTo>
                <a:lnTo>
                  <a:pt x="1468559" y="1322195"/>
                </a:lnTo>
                <a:lnTo>
                  <a:pt x="1440685" y="1353188"/>
                </a:lnTo>
                <a:lnTo>
                  <a:pt x="1407981" y="1380951"/>
                </a:lnTo>
                <a:lnTo>
                  <a:pt x="1371931" y="1402173"/>
                </a:lnTo>
                <a:lnTo>
                  <a:pt x="1332630" y="1416871"/>
                </a:lnTo>
                <a:lnTo>
                  <a:pt x="1291656" y="1426660"/>
                </a:lnTo>
                <a:lnTo>
                  <a:pt x="1247430" y="1429927"/>
                </a:lnTo>
                <a:lnTo>
                  <a:pt x="1199952" y="1428294"/>
                </a:lnTo>
                <a:lnTo>
                  <a:pt x="1152382" y="1420137"/>
                </a:lnTo>
                <a:lnTo>
                  <a:pt x="1104718" y="1407072"/>
                </a:lnTo>
                <a:lnTo>
                  <a:pt x="1055568" y="1387484"/>
                </a:lnTo>
                <a:lnTo>
                  <a:pt x="1008091" y="1363023"/>
                </a:lnTo>
                <a:lnTo>
                  <a:pt x="960520" y="1333608"/>
                </a:lnTo>
                <a:lnTo>
                  <a:pt x="914715" y="1297698"/>
                </a:lnTo>
                <a:lnTo>
                  <a:pt x="872069" y="1259931"/>
                </a:lnTo>
                <a:lnTo>
                  <a:pt x="831141" y="1215855"/>
                </a:lnTo>
                <a:lnTo>
                  <a:pt x="793457" y="1170109"/>
                </a:lnTo>
                <a:lnTo>
                  <a:pt x="758856" y="1121207"/>
                </a:lnTo>
                <a:lnTo>
                  <a:pt x="727731" y="1068965"/>
                </a:lnTo>
                <a:lnTo>
                  <a:pt x="701521" y="1016445"/>
                </a:lnTo>
                <a:lnTo>
                  <a:pt x="678590" y="962625"/>
                </a:lnTo>
                <a:lnTo>
                  <a:pt x="662210" y="907136"/>
                </a:lnTo>
                <a:lnTo>
                  <a:pt x="650736" y="853223"/>
                </a:lnTo>
                <a:lnTo>
                  <a:pt x="644185" y="799126"/>
                </a:lnTo>
                <a:lnTo>
                  <a:pt x="642550" y="748554"/>
                </a:lnTo>
                <a:lnTo>
                  <a:pt x="645821" y="697889"/>
                </a:lnTo>
                <a:lnTo>
                  <a:pt x="654015" y="650565"/>
                </a:lnTo>
                <a:lnTo>
                  <a:pt x="668760" y="606303"/>
                </a:lnTo>
                <a:lnTo>
                  <a:pt x="686776" y="567145"/>
                </a:lnTo>
                <a:lnTo>
                  <a:pt x="709716" y="529564"/>
                </a:lnTo>
                <a:lnTo>
                  <a:pt x="737561" y="498572"/>
                </a:lnTo>
                <a:lnTo>
                  <a:pt x="770322" y="472404"/>
                </a:lnTo>
              </a:path>
              <a:path w="2183765" h="2223135">
                <a:moveTo>
                  <a:pt x="411369" y="1714409"/>
                </a:moveTo>
                <a:lnTo>
                  <a:pt x="422834" y="1650531"/>
                </a:lnTo>
                <a:lnTo>
                  <a:pt x="460723" y="1590123"/>
                </a:lnTo>
                <a:lnTo>
                  <a:pt x="518049" y="1541147"/>
                </a:lnTo>
                <a:lnTo>
                  <a:pt x="552454" y="1521559"/>
                </a:lnTo>
                <a:lnTo>
                  <a:pt x="591765" y="1505227"/>
                </a:lnTo>
                <a:lnTo>
                  <a:pt x="632720" y="1493805"/>
                </a:lnTo>
                <a:lnTo>
                  <a:pt x="675311" y="1487272"/>
                </a:lnTo>
                <a:lnTo>
                  <a:pt x="719536" y="1485639"/>
                </a:lnTo>
                <a:lnTo>
                  <a:pt x="763771" y="1487272"/>
                </a:lnTo>
                <a:lnTo>
                  <a:pt x="806566" y="1493805"/>
                </a:lnTo>
                <a:lnTo>
                  <a:pt x="847522" y="1505227"/>
                </a:lnTo>
                <a:lnTo>
                  <a:pt x="886842" y="1521559"/>
                </a:lnTo>
                <a:lnTo>
                  <a:pt x="922891" y="1541147"/>
                </a:lnTo>
                <a:lnTo>
                  <a:pt x="954016" y="1564002"/>
                </a:lnTo>
                <a:lnTo>
                  <a:pt x="1001494" y="1619510"/>
                </a:lnTo>
                <a:lnTo>
                  <a:pt x="1026116" y="1681755"/>
                </a:lnTo>
                <a:lnTo>
                  <a:pt x="1029367" y="1714409"/>
                </a:lnTo>
                <a:lnTo>
                  <a:pt x="1026116" y="1747053"/>
                </a:lnTo>
                <a:lnTo>
                  <a:pt x="1001494" y="1810727"/>
                </a:lnTo>
                <a:lnTo>
                  <a:pt x="954016" y="1864602"/>
                </a:lnTo>
                <a:lnTo>
                  <a:pt x="922891" y="1889294"/>
                </a:lnTo>
                <a:lnTo>
                  <a:pt x="886842" y="1908883"/>
                </a:lnTo>
                <a:lnTo>
                  <a:pt x="847522" y="1923581"/>
                </a:lnTo>
                <a:lnTo>
                  <a:pt x="806566" y="1935004"/>
                </a:lnTo>
                <a:lnTo>
                  <a:pt x="763772" y="1943169"/>
                </a:lnTo>
                <a:lnTo>
                  <a:pt x="719536" y="1944802"/>
                </a:lnTo>
                <a:lnTo>
                  <a:pt x="675311" y="1943169"/>
                </a:lnTo>
                <a:lnTo>
                  <a:pt x="632720" y="1935004"/>
                </a:lnTo>
                <a:lnTo>
                  <a:pt x="591765" y="1923581"/>
                </a:lnTo>
                <a:lnTo>
                  <a:pt x="552454" y="1908883"/>
                </a:lnTo>
                <a:lnTo>
                  <a:pt x="518049" y="1889294"/>
                </a:lnTo>
                <a:lnTo>
                  <a:pt x="486924" y="1864602"/>
                </a:lnTo>
                <a:lnTo>
                  <a:pt x="439214" y="1810727"/>
                </a:lnTo>
                <a:lnTo>
                  <a:pt x="414648" y="1747053"/>
                </a:lnTo>
                <a:lnTo>
                  <a:pt x="411369" y="1714409"/>
                </a:lnTo>
              </a:path>
              <a:path w="2183765" h="2223135">
                <a:moveTo>
                  <a:pt x="0" y="1052355"/>
                </a:moveTo>
                <a:lnTo>
                  <a:pt x="8190" y="967543"/>
                </a:lnTo>
                <a:lnTo>
                  <a:pt x="22935" y="884216"/>
                </a:lnTo>
                <a:lnTo>
                  <a:pt x="42595" y="800796"/>
                </a:lnTo>
                <a:lnTo>
                  <a:pt x="70440" y="720809"/>
                </a:lnTo>
                <a:lnTo>
                  <a:pt x="101770" y="642214"/>
                </a:lnTo>
                <a:lnTo>
                  <a:pt x="141080" y="565475"/>
                </a:lnTo>
                <a:lnTo>
                  <a:pt x="185306" y="493654"/>
                </a:lnTo>
                <a:lnTo>
                  <a:pt x="234456" y="424895"/>
                </a:lnTo>
                <a:lnTo>
                  <a:pt x="288512" y="359569"/>
                </a:lnTo>
                <a:lnTo>
                  <a:pt x="347483" y="299161"/>
                </a:lnTo>
                <a:lnTo>
                  <a:pt x="411368" y="243672"/>
                </a:lnTo>
                <a:lnTo>
                  <a:pt x="478738" y="192822"/>
                </a:lnTo>
                <a:lnTo>
                  <a:pt x="549174" y="147168"/>
                </a:lnTo>
                <a:lnTo>
                  <a:pt x="622890" y="107917"/>
                </a:lnTo>
                <a:lnTo>
                  <a:pt x="699885" y="73676"/>
                </a:lnTo>
                <a:lnTo>
                  <a:pt x="780151" y="45932"/>
                </a:lnTo>
                <a:lnTo>
                  <a:pt x="860640" y="24497"/>
                </a:lnTo>
                <a:lnTo>
                  <a:pt x="942495" y="9835"/>
                </a:lnTo>
                <a:lnTo>
                  <a:pt x="1026115" y="1670"/>
                </a:lnTo>
                <a:lnTo>
                  <a:pt x="1109642" y="0"/>
                </a:lnTo>
                <a:lnTo>
                  <a:pt x="1193355" y="3247"/>
                </a:lnTo>
                <a:lnTo>
                  <a:pt x="1276883" y="14661"/>
                </a:lnTo>
                <a:lnTo>
                  <a:pt x="1358830" y="32662"/>
                </a:lnTo>
                <a:lnTo>
                  <a:pt x="1439106" y="55675"/>
                </a:lnTo>
                <a:lnTo>
                  <a:pt x="1517894" y="86760"/>
                </a:lnTo>
                <a:lnTo>
                  <a:pt x="1593245" y="122671"/>
                </a:lnTo>
                <a:lnTo>
                  <a:pt x="1665344" y="163499"/>
                </a:lnTo>
                <a:lnTo>
                  <a:pt x="1735771" y="210823"/>
                </a:lnTo>
                <a:lnTo>
                  <a:pt x="1801273" y="263251"/>
                </a:lnTo>
                <a:lnTo>
                  <a:pt x="1862130" y="321988"/>
                </a:lnTo>
                <a:lnTo>
                  <a:pt x="1919457" y="384066"/>
                </a:lnTo>
                <a:lnTo>
                  <a:pt x="1971858" y="449578"/>
                </a:lnTo>
                <a:lnTo>
                  <a:pt x="2019336" y="521399"/>
                </a:lnTo>
                <a:lnTo>
                  <a:pt x="2060310" y="594890"/>
                </a:lnTo>
                <a:lnTo>
                  <a:pt x="2096359" y="671815"/>
                </a:lnTo>
                <a:lnTo>
                  <a:pt x="2125905" y="750131"/>
                </a:lnTo>
                <a:lnTo>
                  <a:pt x="2150434" y="831788"/>
                </a:lnTo>
                <a:lnTo>
                  <a:pt x="2166972" y="915301"/>
                </a:lnTo>
                <a:lnTo>
                  <a:pt x="2178493" y="1000113"/>
                </a:lnTo>
                <a:lnTo>
                  <a:pt x="2183417" y="1085297"/>
                </a:lnTo>
                <a:lnTo>
                  <a:pt x="2183417" y="1170109"/>
                </a:lnTo>
                <a:lnTo>
                  <a:pt x="2175241" y="1255013"/>
                </a:lnTo>
                <a:lnTo>
                  <a:pt x="2160282" y="1338526"/>
                </a:lnTo>
                <a:lnTo>
                  <a:pt x="2140585" y="1421761"/>
                </a:lnTo>
                <a:lnTo>
                  <a:pt x="2112712" y="1501961"/>
                </a:lnTo>
                <a:lnTo>
                  <a:pt x="2081587" y="1580333"/>
                </a:lnTo>
                <a:lnTo>
                  <a:pt x="2042285" y="1657063"/>
                </a:lnTo>
                <a:lnTo>
                  <a:pt x="1998060" y="1729098"/>
                </a:lnTo>
                <a:lnTo>
                  <a:pt x="1948910" y="1797662"/>
                </a:lnTo>
                <a:lnTo>
                  <a:pt x="1894928" y="1862969"/>
                </a:lnTo>
                <a:lnTo>
                  <a:pt x="1835930" y="1923581"/>
                </a:lnTo>
                <a:lnTo>
                  <a:pt x="1771821" y="1979089"/>
                </a:lnTo>
                <a:lnTo>
                  <a:pt x="1704646" y="2029698"/>
                </a:lnTo>
                <a:lnTo>
                  <a:pt x="1634219" y="2075407"/>
                </a:lnTo>
                <a:lnTo>
                  <a:pt x="1560541" y="2114798"/>
                </a:lnTo>
                <a:lnTo>
                  <a:pt x="1483517" y="2149075"/>
                </a:lnTo>
                <a:lnTo>
                  <a:pt x="1403056" y="2176829"/>
                </a:lnTo>
                <a:lnTo>
                  <a:pt x="1322781" y="2198051"/>
                </a:lnTo>
                <a:lnTo>
                  <a:pt x="1240833" y="2212748"/>
                </a:lnTo>
                <a:lnTo>
                  <a:pt x="1157306" y="2220911"/>
                </a:lnTo>
                <a:lnTo>
                  <a:pt x="1073593" y="2222544"/>
                </a:lnTo>
                <a:lnTo>
                  <a:pt x="990066" y="2219279"/>
                </a:lnTo>
                <a:lnTo>
                  <a:pt x="906446" y="2207851"/>
                </a:lnTo>
                <a:lnTo>
                  <a:pt x="824582" y="2189894"/>
                </a:lnTo>
                <a:lnTo>
                  <a:pt x="744112" y="2167040"/>
                </a:lnTo>
                <a:lnTo>
                  <a:pt x="665481" y="2136019"/>
                </a:lnTo>
                <a:lnTo>
                  <a:pt x="590130" y="2100099"/>
                </a:lnTo>
                <a:lnTo>
                  <a:pt x="518049" y="2059085"/>
                </a:lnTo>
                <a:lnTo>
                  <a:pt x="447613" y="2011733"/>
                </a:lnTo>
                <a:lnTo>
                  <a:pt x="381888" y="1959491"/>
                </a:lnTo>
                <a:lnTo>
                  <a:pt x="321273" y="1900726"/>
                </a:lnTo>
                <a:lnTo>
                  <a:pt x="263937" y="1838481"/>
                </a:lnTo>
                <a:lnTo>
                  <a:pt x="211517" y="1773174"/>
                </a:lnTo>
                <a:lnTo>
                  <a:pt x="164011" y="1701344"/>
                </a:lnTo>
                <a:lnTo>
                  <a:pt x="123065" y="1627676"/>
                </a:lnTo>
                <a:lnTo>
                  <a:pt x="86820" y="1550946"/>
                </a:lnTo>
                <a:lnTo>
                  <a:pt x="57330" y="1472583"/>
                </a:lnTo>
                <a:lnTo>
                  <a:pt x="32765" y="1390750"/>
                </a:lnTo>
                <a:lnTo>
                  <a:pt x="16381" y="1307441"/>
                </a:lnTo>
                <a:lnTo>
                  <a:pt x="4914" y="1222351"/>
                </a:lnTo>
                <a:lnTo>
                  <a:pt x="0" y="1137539"/>
                </a:lnTo>
                <a:lnTo>
                  <a:pt x="0" y="1052355"/>
                </a:lnTo>
              </a:path>
              <a:path w="2183765" h="2223135">
                <a:moveTo>
                  <a:pt x="80270" y="1186440"/>
                </a:moveTo>
                <a:lnTo>
                  <a:pt x="83541" y="1113041"/>
                </a:lnTo>
                <a:lnTo>
                  <a:pt x="93371" y="1040942"/>
                </a:lnTo>
                <a:lnTo>
                  <a:pt x="108320" y="969121"/>
                </a:lnTo>
                <a:lnTo>
                  <a:pt x="129615" y="900547"/>
                </a:lnTo>
                <a:lnTo>
                  <a:pt x="157461" y="833459"/>
                </a:lnTo>
                <a:lnTo>
                  <a:pt x="190221" y="768133"/>
                </a:lnTo>
                <a:lnTo>
                  <a:pt x="227906" y="707725"/>
                </a:lnTo>
                <a:lnTo>
                  <a:pt x="270496" y="650565"/>
                </a:lnTo>
                <a:lnTo>
                  <a:pt x="318002" y="596467"/>
                </a:lnTo>
                <a:lnTo>
                  <a:pt x="368778" y="547566"/>
                </a:lnTo>
                <a:lnTo>
                  <a:pt x="424478" y="503397"/>
                </a:lnTo>
                <a:lnTo>
                  <a:pt x="483653" y="465909"/>
                </a:lnTo>
                <a:lnTo>
                  <a:pt x="545904" y="433060"/>
                </a:lnTo>
                <a:lnTo>
                  <a:pt x="609790" y="405316"/>
                </a:lnTo>
                <a:lnTo>
                  <a:pt x="675311" y="384066"/>
                </a:lnTo>
                <a:lnTo>
                  <a:pt x="744111" y="367735"/>
                </a:lnTo>
                <a:lnTo>
                  <a:pt x="813116" y="359569"/>
                </a:lnTo>
                <a:lnTo>
                  <a:pt x="881917" y="356321"/>
                </a:lnTo>
                <a:lnTo>
                  <a:pt x="950764" y="361239"/>
                </a:lnTo>
                <a:lnTo>
                  <a:pt x="1019519" y="370983"/>
                </a:lnTo>
                <a:lnTo>
                  <a:pt x="1086693" y="387314"/>
                </a:lnTo>
                <a:lnTo>
                  <a:pt x="1152382" y="410141"/>
                </a:lnTo>
                <a:lnTo>
                  <a:pt x="1216305" y="437978"/>
                </a:lnTo>
                <a:lnTo>
                  <a:pt x="1278555" y="472404"/>
                </a:lnTo>
                <a:lnTo>
                  <a:pt x="1335881" y="511563"/>
                </a:lnTo>
                <a:lnTo>
                  <a:pt x="1389956" y="557309"/>
                </a:lnTo>
                <a:lnTo>
                  <a:pt x="1440685" y="606303"/>
                </a:lnTo>
                <a:lnTo>
                  <a:pt x="1488442" y="660401"/>
                </a:lnTo>
                <a:lnTo>
                  <a:pt x="1529415" y="719139"/>
                </a:lnTo>
                <a:lnTo>
                  <a:pt x="1567044" y="781217"/>
                </a:lnTo>
                <a:lnTo>
                  <a:pt x="1598170" y="846450"/>
                </a:lnTo>
                <a:lnTo>
                  <a:pt x="1624371" y="913631"/>
                </a:lnTo>
                <a:lnTo>
                  <a:pt x="1644068" y="983782"/>
                </a:lnTo>
                <a:lnTo>
                  <a:pt x="1658748" y="1054026"/>
                </a:lnTo>
                <a:lnTo>
                  <a:pt x="1667017" y="1126032"/>
                </a:lnTo>
                <a:lnTo>
                  <a:pt x="1668596" y="1199524"/>
                </a:lnTo>
                <a:lnTo>
                  <a:pt x="1665345" y="1273201"/>
                </a:lnTo>
                <a:lnTo>
                  <a:pt x="1655496" y="1345022"/>
                </a:lnTo>
                <a:lnTo>
                  <a:pt x="1640816" y="1415238"/>
                </a:lnTo>
                <a:lnTo>
                  <a:pt x="1617867" y="1485639"/>
                </a:lnTo>
                <a:lnTo>
                  <a:pt x="1591666" y="1552579"/>
                </a:lnTo>
                <a:lnTo>
                  <a:pt x="1558868" y="1616244"/>
                </a:lnTo>
                <a:lnTo>
                  <a:pt x="1521146" y="1678489"/>
                </a:lnTo>
                <a:lnTo>
                  <a:pt x="1478593" y="1735630"/>
                </a:lnTo>
                <a:lnTo>
                  <a:pt x="1430930" y="1787872"/>
                </a:lnTo>
                <a:lnTo>
                  <a:pt x="1380107" y="1836848"/>
                </a:lnTo>
                <a:lnTo>
                  <a:pt x="1324453" y="1881129"/>
                </a:lnTo>
                <a:lnTo>
                  <a:pt x="1265455" y="1920315"/>
                </a:lnTo>
                <a:lnTo>
                  <a:pt x="1203204" y="1952968"/>
                </a:lnTo>
                <a:lnTo>
                  <a:pt x="1139281" y="1980722"/>
                </a:lnTo>
                <a:lnTo>
                  <a:pt x="1073593" y="2001944"/>
                </a:lnTo>
                <a:lnTo>
                  <a:pt x="1004746" y="2016633"/>
                </a:lnTo>
                <a:lnTo>
                  <a:pt x="935992" y="2026432"/>
                </a:lnTo>
                <a:lnTo>
                  <a:pt x="867145" y="2028065"/>
                </a:lnTo>
                <a:lnTo>
                  <a:pt x="798372" y="2024799"/>
                </a:lnTo>
                <a:lnTo>
                  <a:pt x="729366" y="2015000"/>
                </a:lnTo>
                <a:lnTo>
                  <a:pt x="662210" y="1998678"/>
                </a:lnTo>
                <a:lnTo>
                  <a:pt x="595045" y="1975823"/>
                </a:lnTo>
                <a:lnTo>
                  <a:pt x="531159" y="1948069"/>
                </a:lnTo>
                <a:lnTo>
                  <a:pt x="470544" y="1913782"/>
                </a:lnTo>
                <a:lnTo>
                  <a:pt x="413004" y="1872768"/>
                </a:lnTo>
                <a:lnTo>
                  <a:pt x="357313" y="1828682"/>
                </a:lnTo>
                <a:lnTo>
                  <a:pt x="306528" y="1778074"/>
                </a:lnTo>
                <a:lnTo>
                  <a:pt x="260667" y="1724198"/>
                </a:lnTo>
                <a:lnTo>
                  <a:pt x="219711" y="1666853"/>
                </a:lnTo>
                <a:lnTo>
                  <a:pt x="182036" y="1604821"/>
                </a:lnTo>
                <a:lnTo>
                  <a:pt x="150911" y="1539514"/>
                </a:lnTo>
                <a:lnTo>
                  <a:pt x="124700" y="1472583"/>
                </a:lnTo>
                <a:lnTo>
                  <a:pt x="105040" y="1402173"/>
                </a:lnTo>
                <a:lnTo>
                  <a:pt x="90091" y="1330361"/>
                </a:lnTo>
                <a:lnTo>
                  <a:pt x="81905" y="1258261"/>
                </a:lnTo>
                <a:lnTo>
                  <a:pt x="80270" y="11864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371090" y="5556806"/>
            <a:ext cx="9842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246589" y="4679280"/>
            <a:ext cx="9842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848334" y="4577858"/>
            <a:ext cx="9842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36640" y="4577858"/>
            <a:ext cx="9842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5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251424" y="4072976"/>
            <a:ext cx="9842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1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5761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05" dirty="0"/>
              <a:t>reng</a:t>
            </a:r>
            <a:r>
              <a:rPr spc="-100" dirty="0"/>
              <a:t>t</a:t>
            </a:r>
            <a:r>
              <a:rPr spc="-105" dirty="0"/>
              <a:t>h</a:t>
            </a:r>
            <a:r>
              <a:rPr spc="-5" dirty="0"/>
              <a:t>s</a:t>
            </a:r>
            <a:r>
              <a:rPr spc="-225" dirty="0"/>
              <a:t> </a:t>
            </a:r>
            <a:r>
              <a:rPr spc="-105" dirty="0"/>
              <a:t>o</a:t>
            </a:r>
            <a:r>
              <a:rPr spc="-5" dirty="0"/>
              <a:t>f</a:t>
            </a:r>
            <a:r>
              <a:rPr spc="-200" dirty="0"/>
              <a:t> </a:t>
            </a:r>
            <a:r>
              <a:rPr spc="-105" dirty="0"/>
              <a:t>Hierar</a:t>
            </a:r>
            <a:r>
              <a:rPr spc="-100" dirty="0"/>
              <a:t>c</a:t>
            </a:r>
            <a:r>
              <a:rPr spc="-105" dirty="0"/>
              <a:t>hi</a:t>
            </a:r>
            <a:r>
              <a:rPr spc="-100" dirty="0"/>
              <a:t>c</a:t>
            </a:r>
            <a:r>
              <a:rPr spc="-105" dirty="0"/>
              <a:t>a</a:t>
            </a:r>
            <a:r>
              <a:rPr spc="-5" dirty="0"/>
              <a:t>l</a:t>
            </a:r>
            <a:r>
              <a:rPr spc="-215" dirty="0"/>
              <a:t> </a:t>
            </a:r>
            <a:r>
              <a:rPr spc="-105" dirty="0"/>
              <a:t>Clu</a:t>
            </a:r>
            <a:r>
              <a:rPr spc="-100" dirty="0"/>
              <a:t>st</a:t>
            </a:r>
            <a:r>
              <a:rPr spc="-105" dirty="0"/>
              <a:t>erin</a:t>
            </a:r>
            <a:r>
              <a:rPr spc="-5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2038"/>
            <a:ext cx="7815580" cy="32404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94945" marR="5715" indent="-182880">
              <a:lnSpc>
                <a:spcPts val="3020"/>
              </a:lnSpc>
              <a:spcBef>
                <a:spcPts val="480"/>
              </a:spcBef>
              <a:buClr>
                <a:srgbClr val="F79546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not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have</a:t>
            </a:r>
            <a:r>
              <a:rPr sz="2800" spc="-5" dirty="0">
                <a:latin typeface="Arial MT"/>
                <a:cs typeface="Arial MT"/>
              </a:rPr>
              <a:t> 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assume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particular number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clusters</a:t>
            </a:r>
            <a:endParaRPr sz="2800">
              <a:latin typeface="Arial MT"/>
              <a:cs typeface="Arial MT"/>
            </a:endParaRPr>
          </a:p>
          <a:p>
            <a:pPr marL="469900" marR="472440" lvl="1" indent="-183515">
              <a:lnSpc>
                <a:spcPts val="2590"/>
              </a:lnSpc>
              <a:spcBef>
                <a:spcPts val="590"/>
              </a:spcBef>
              <a:buClr>
                <a:srgbClr val="4F81BC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latin typeface="Arial MT"/>
                <a:cs typeface="Arial MT"/>
              </a:rPr>
              <a:t>Any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desired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clusters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obtained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‘cutting’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dendogram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proper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level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4F81BC"/>
              </a:buClr>
              <a:buFont typeface="Arial MT"/>
              <a:buChar char="•"/>
            </a:pPr>
            <a:endParaRPr sz="3450">
              <a:latin typeface="Arial MT"/>
              <a:cs typeface="Arial MT"/>
            </a:endParaRPr>
          </a:p>
          <a:p>
            <a:pPr marL="195580" indent="-182880">
              <a:lnSpc>
                <a:spcPct val="100000"/>
              </a:lnSpc>
              <a:buClr>
                <a:srgbClr val="F79546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latin typeface="Arial MT"/>
                <a:cs typeface="Arial MT"/>
              </a:rPr>
              <a:t>They </a:t>
            </a:r>
            <a:r>
              <a:rPr sz="2800" spc="-5" dirty="0">
                <a:latin typeface="Arial MT"/>
                <a:cs typeface="Arial MT"/>
              </a:rPr>
              <a:t>may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correspond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meaningful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taxonomies</a:t>
            </a:r>
            <a:endParaRPr sz="2800">
              <a:latin typeface="Arial MT"/>
              <a:cs typeface="Arial MT"/>
            </a:endParaRPr>
          </a:p>
          <a:p>
            <a:pPr marL="469900" marR="118110" lvl="1" indent="-183515">
              <a:lnSpc>
                <a:spcPts val="2590"/>
              </a:lnSpc>
              <a:spcBef>
                <a:spcPts val="635"/>
              </a:spcBef>
              <a:buClr>
                <a:srgbClr val="4F81BC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latin typeface="Arial MT"/>
                <a:cs typeface="Arial MT"/>
              </a:rPr>
              <a:t>Example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biological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sciences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(e.g.,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animal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kingdom,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phylogeny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reconstruction,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…)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59637"/>
            <a:ext cx="7545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Agglomera</a:t>
            </a:r>
            <a:r>
              <a:rPr spc="-100" dirty="0"/>
              <a:t>t</a:t>
            </a:r>
            <a:r>
              <a:rPr spc="-105" dirty="0"/>
              <a:t>i</a:t>
            </a:r>
            <a:r>
              <a:rPr spc="-100" dirty="0"/>
              <a:t>v</a:t>
            </a:r>
            <a:r>
              <a:rPr spc="-5" dirty="0"/>
              <a:t>e</a:t>
            </a:r>
            <a:r>
              <a:rPr spc="-215" dirty="0"/>
              <a:t> </a:t>
            </a:r>
            <a:r>
              <a:rPr spc="-105" dirty="0"/>
              <a:t>Clu</a:t>
            </a:r>
            <a:r>
              <a:rPr spc="-100" dirty="0"/>
              <a:t>st</a:t>
            </a:r>
            <a:r>
              <a:rPr spc="-105" dirty="0"/>
              <a:t>erin</a:t>
            </a:r>
            <a:r>
              <a:rPr spc="-5" dirty="0"/>
              <a:t>g</a:t>
            </a:r>
            <a:r>
              <a:rPr spc="-430" dirty="0"/>
              <a:t> </a:t>
            </a:r>
            <a:r>
              <a:rPr spc="-105" dirty="0"/>
              <a:t>Algori</a:t>
            </a:r>
            <a:r>
              <a:rPr spc="-100" dirty="0"/>
              <a:t>t</a:t>
            </a:r>
            <a:r>
              <a:rPr spc="-105" dirty="0"/>
              <a:t>h</a:t>
            </a:r>
            <a:r>
              <a:rPr spc="-5" dirty="0"/>
              <a:t>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1625"/>
              </a:spcBef>
              <a:buClr>
                <a:srgbClr val="F79546"/>
              </a:buClr>
              <a:buSzPct val="83928"/>
              <a:buChar char="•"/>
              <a:tabLst>
                <a:tab pos="546100" algn="l"/>
                <a:tab pos="546735" algn="l"/>
              </a:tabLst>
            </a:pPr>
            <a:r>
              <a:rPr spc="-5" dirty="0"/>
              <a:t>More</a:t>
            </a:r>
            <a:r>
              <a:rPr dirty="0"/>
              <a:t> </a:t>
            </a:r>
            <a:r>
              <a:rPr spc="-5" dirty="0"/>
              <a:t>popular</a:t>
            </a:r>
            <a:r>
              <a:rPr spc="5" dirty="0"/>
              <a:t> </a:t>
            </a:r>
            <a:r>
              <a:rPr dirty="0"/>
              <a:t>hierarchical</a:t>
            </a:r>
            <a:r>
              <a:rPr spc="-5" dirty="0"/>
              <a:t> </a:t>
            </a:r>
            <a:r>
              <a:rPr dirty="0"/>
              <a:t>clustering</a:t>
            </a:r>
            <a:r>
              <a:rPr spc="-15" dirty="0"/>
              <a:t> </a:t>
            </a:r>
            <a:r>
              <a:rPr dirty="0"/>
              <a:t>technique</a:t>
            </a:r>
          </a:p>
          <a:p>
            <a:pPr marL="546100" indent="-534035">
              <a:lnSpc>
                <a:spcPct val="100000"/>
              </a:lnSpc>
              <a:spcBef>
                <a:spcPts val="1520"/>
              </a:spcBef>
              <a:buClr>
                <a:srgbClr val="F79546"/>
              </a:buClr>
              <a:buSzPct val="83928"/>
              <a:buChar char="•"/>
              <a:tabLst>
                <a:tab pos="546100" algn="l"/>
                <a:tab pos="546735" algn="l"/>
              </a:tabLst>
            </a:pPr>
            <a:r>
              <a:rPr spc="-5" dirty="0"/>
              <a:t>Basic</a:t>
            </a:r>
            <a:r>
              <a:rPr dirty="0"/>
              <a:t> </a:t>
            </a:r>
            <a:r>
              <a:rPr spc="-5" dirty="0"/>
              <a:t>algorithm</a:t>
            </a:r>
            <a:r>
              <a:rPr spc="30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spc="-5" dirty="0"/>
              <a:t>straightforward</a:t>
            </a:r>
          </a:p>
          <a:p>
            <a:pPr marL="1003300" lvl="1" indent="-534035">
              <a:lnSpc>
                <a:spcPct val="100000"/>
              </a:lnSpc>
              <a:spcBef>
                <a:spcPts val="305"/>
              </a:spcBef>
              <a:buClr>
                <a:srgbClr val="4F81BC"/>
              </a:buClr>
              <a:buSzPct val="85416"/>
              <a:buAutoNum type="arabicPeriod"/>
              <a:tabLst>
                <a:tab pos="1003300" algn="l"/>
                <a:tab pos="1003935" algn="l"/>
              </a:tabLst>
            </a:pPr>
            <a:r>
              <a:rPr sz="2400" spc="-5" dirty="0">
                <a:latin typeface="Arial MT"/>
                <a:cs typeface="Arial MT"/>
              </a:rPr>
              <a:t>Compute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E36C09"/>
                </a:solidFill>
                <a:latin typeface="Arial MT"/>
                <a:cs typeface="Arial MT"/>
              </a:rPr>
              <a:t>proximity</a:t>
            </a:r>
            <a:r>
              <a:rPr sz="2400" spc="1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matrix</a:t>
            </a:r>
            <a:endParaRPr sz="2400">
              <a:latin typeface="Arial MT"/>
              <a:cs typeface="Arial MT"/>
            </a:endParaRPr>
          </a:p>
          <a:p>
            <a:pPr marL="1003300" lvl="1" indent="-534035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85416"/>
              <a:buAutoNum type="arabicPeriod"/>
              <a:tabLst>
                <a:tab pos="1003300" algn="l"/>
                <a:tab pos="1003935" algn="l"/>
              </a:tabLst>
            </a:pPr>
            <a:r>
              <a:rPr sz="2400" dirty="0">
                <a:latin typeface="Arial MT"/>
                <a:cs typeface="Arial MT"/>
              </a:rPr>
              <a:t>Let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each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point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cluster</a:t>
            </a:r>
            <a:endParaRPr sz="2400">
              <a:latin typeface="Arial MT"/>
              <a:cs typeface="Arial MT"/>
            </a:endParaRPr>
          </a:p>
          <a:p>
            <a:pPr marL="1003300" lvl="1" indent="-534035">
              <a:lnSpc>
                <a:spcPct val="100000"/>
              </a:lnSpc>
              <a:spcBef>
                <a:spcPts val="290"/>
              </a:spcBef>
              <a:buClr>
                <a:srgbClr val="4F81BC"/>
              </a:buClr>
              <a:buSzPct val="85416"/>
              <a:buAutoNum type="arabicPeriod"/>
              <a:tabLst>
                <a:tab pos="1003300" algn="l"/>
                <a:tab pos="1003935" algn="l"/>
              </a:tabLst>
            </a:pPr>
            <a:r>
              <a:rPr sz="2400" b="1" spc="-5" dirty="0">
                <a:latin typeface="Arial"/>
                <a:cs typeface="Arial"/>
              </a:rPr>
              <a:t>Repeat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751736"/>
            <a:ext cx="243840" cy="83121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50" dirty="0">
                <a:solidFill>
                  <a:srgbClr val="4F81BC"/>
                </a:solidFill>
                <a:latin typeface="Arial MT"/>
                <a:cs typeface="Arial MT"/>
              </a:rPr>
              <a:t>4.</a:t>
            </a: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50" dirty="0">
                <a:solidFill>
                  <a:srgbClr val="4F81BC"/>
                </a:solidFill>
                <a:latin typeface="Arial MT"/>
                <a:cs typeface="Arial MT"/>
              </a:rPr>
              <a:t>5.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6394" y="3760951"/>
            <a:ext cx="4125595" cy="8312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solidFill>
                  <a:srgbClr val="006FC0"/>
                </a:solidFill>
                <a:latin typeface="Arial MT"/>
                <a:cs typeface="Arial MT"/>
              </a:rPr>
              <a:t>Merge</a:t>
            </a:r>
            <a:r>
              <a:rPr sz="2400" spc="-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closest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clusters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5" dirty="0">
                <a:solidFill>
                  <a:srgbClr val="006FC0"/>
                </a:solidFill>
                <a:latin typeface="Arial MT"/>
                <a:cs typeface="Arial MT"/>
              </a:rPr>
              <a:t>Update</a:t>
            </a:r>
            <a:r>
              <a:rPr sz="240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proximity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matrix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417266"/>
            <a:ext cx="8258809" cy="160401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565"/>
              </a:spcBef>
              <a:tabLst>
                <a:tab pos="1003300" algn="l"/>
              </a:tabLst>
            </a:pPr>
            <a:r>
              <a:rPr sz="2050" b="1" spc="-5" dirty="0">
                <a:solidFill>
                  <a:srgbClr val="4F81BC"/>
                </a:solidFill>
                <a:latin typeface="Arial"/>
                <a:cs typeface="Arial"/>
              </a:rPr>
              <a:t>6.	</a:t>
            </a:r>
            <a:r>
              <a:rPr sz="2400" b="1" spc="-5" dirty="0">
                <a:latin typeface="Arial"/>
                <a:cs typeface="Arial"/>
              </a:rPr>
              <a:t>Until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only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single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cluster</a:t>
            </a:r>
            <a:r>
              <a:rPr sz="2400" dirty="0">
                <a:latin typeface="Arial MT"/>
                <a:cs typeface="Arial MT"/>
              </a:rPr>
              <a:t> remains</a:t>
            </a:r>
            <a:endParaRPr sz="2400">
              <a:latin typeface="Arial MT"/>
              <a:cs typeface="Arial MT"/>
            </a:endParaRPr>
          </a:p>
          <a:p>
            <a:pPr marL="546100" marR="5080" indent="-534035">
              <a:lnSpc>
                <a:spcPts val="3020"/>
              </a:lnSpc>
              <a:spcBef>
                <a:spcPts val="2085"/>
              </a:spcBef>
              <a:buClr>
                <a:srgbClr val="F79546"/>
              </a:buClr>
              <a:buSzPct val="83928"/>
              <a:buChar char="•"/>
              <a:tabLst>
                <a:tab pos="546100" algn="l"/>
                <a:tab pos="546735" algn="l"/>
              </a:tabLst>
            </a:pPr>
            <a:r>
              <a:rPr sz="2800" spc="-5" dirty="0">
                <a:latin typeface="Arial MT"/>
                <a:cs typeface="Arial MT"/>
              </a:rPr>
              <a:t>Key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operation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computation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60" dirty="0"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Arial MT"/>
                <a:cs typeface="Arial MT"/>
              </a:rPr>
              <a:t>proximity </a:t>
            </a:r>
            <a:r>
              <a:rPr sz="2800" spc="-765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E36C09"/>
                </a:solidFill>
                <a:latin typeface="Arial MT"/>
                <a:cs typeface="Arial MT"/>
              </a:rPr>
              <a:t>two</a:t>
            </a:r>
            <a:r>
              <a:rPr sz="2800" spc="5" dirty="0">
                <a:solidFill>
                  <a:srgbClr val="E36C0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FC0"/>
                </a:solidFill>
                <a:latin typeface="Arial MT"/>
                <a:cs typeface="Arial MT"/>
              </a:rPr>
              <a:t>clusters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6034532"/>
            <a:ext cx="784034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46100" marR="5080" indent="-534035">
              <a:lnSpc>
                <a:spcPts val="2590"/>
              </a:lnSpc>
              <a:spcBef>
                <a:spcPts val="425"/>
              </a:spcBef>
              <a:buClr>
                <a:srgbClr val="4F81BC"/>
              </a:buClr>
              <a:buSzPct val="85416"/>
              <a:buChar char="•"/>
              <a:tabLst>
                <a:tab pos="546100" algn="l"/>
                <a:tab pos="546735" algn="l"/>
              </a:tabLst>
            </a:pPr>
            <a:r>
              <a:rPr sz="2400" spc="-10" dirty="0">
                <a:latin typeface="Arial MT"/>
                <a:cs typeface="Arial MT"/>
              </a:rPr>
              <a:t>Different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approaches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defining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distance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between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clusters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distinguish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different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algorithms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00" dirty="0"/>
              <a:t>t</a:t>
            </a:r>
            <a:r>
              <a:rPr spc="-105" dirty="0"/>
              <a:t>ar</a:t>
            </a:r>
            <a:r>
              <a:rPr spc="-100" dirty="0"/>
              <a:t>t</a:t>
            </a:r>
            <a:r>
              <a:rPr spc="-105" dirty="0"/>
              <a:t>in</a:t>
            </a:r>
            <a:r>
              <a:rPr spc="-5" dirty="0"/>
              <a:t>g</a:t>
            </a:r>
            <a:r>
              <a:rPr spc="-215" dirty="0"/>
              <a:t> </a:t>
            </a:r>
            <a:r>
              <a:rPr spc="-105" dirty="0"/>
              <a:t>Si</a:t>
            </a:r>
            <a:r>
              <a:rPr spc="-100" dirty="0"/>
              <a:t>t</a:t>
            </a:r>
            <a:r>
              <a:rPr spc="-105" dirty="0"/>
              <a:t>ua</a:t>
            </a:r>
            <a:r>
              <a:rPr spc="-100" dirty="0"/>
              <a:t>t</a:t>
            </a:r>
            <a:r>
              <a:rPr spc="-105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6092"/>
            <a:ext cx="70383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F79546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latin typeface="Arial MT"/>
                <a:cs typeface="Arial MT"/>
              </a:rPr>
              <a:t>Start </a:t>
            </a:r>
            <a:r>
              <a:rPr sz="2800" spc="-5" dirty="0">
                <a:latin typeface="Arial MT"/>
                <a:cs typeface="Arial MT"/>
              </a:rPr>
              <a:t>with </a:t>
            </a:r>
            <a:r>
              <a:rPr sz="2800" dirty="0">
                <a:latin typeface="Arial MT"/>
                <a:cs typeface="Arial MT"/>
              </a:rPr>
              <a:t>clusters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individual points </a:t>
            </a:r>
            <a:r>
              <a:rPr sz="2800" spc="-5" dirty="0">
                <a:latin typeface="Arial MT"/>
                <a:cs typeface="Arial MT"/>
              </a:rPr>
              <a:t>and a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proximity </a:t>
            </a:r>
            <a:r>
              <a:rPr sz="2800" spc="-5" dirty="0">
                <a:latin typeface="Arial MT"/>
                <a:cs typeface="Arial MT"/>
              </a:rPr>
              <a:t>matrix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704" y="4398264"/>
            <a:ext cx="240792" cy="2407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7104" y="5465064"/>
            <a:ext cx="240791" cy="2407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4103" y="3560064"/>
            <a:ext cx="240791" cy="2407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1703" y="5312664"/>
            <a:ext cx="240791" cy="2407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8104" y="3560064"/>
            <a:ext cx="240792" cy="2407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4103" y="2950464"/>
            <a:ext cx="240791" cy="2407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04" y="4703064"/>
            <a:ext cx="240791" cy="24079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2704" y="5312664"/>
            <a:ext cx="240791" cy="24079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8104" y="5084064"/>
            <a:ext cx="240792" cy="24079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7504" y="3026664"/>
            <a:ext cx="240791" cy="24079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94304" y="4093464"/>
            <a:ext cx="240792" cy="24079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7703" y="3179064"/>
            <a:ext cx="240792" cy="240792"/>
          </a:xfrm>
          <a:prstGeom prst="rect">
            <a:avLst/>
          </a:prstGeom>
        </p:spPr>
      </p:pic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329428" y="2266188"/>
          <a:ext cx="2781934" cy="2276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/>
                <a:gridCol w="469265"/>
                <a:gridCol w="469265"/>
                <a:gridCol w="469265"/>
                <a:gridCol w="469265"/>
                <a:gridCol w="469264"/>
                <a:gridCol w="152400"/>
              </a:tblGrid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63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163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163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163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63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62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2044">
                <a:tc>
                  <a:txBody>
                    <a:bodyPr/>
                    <a:lstStyle/>
                    <a:p>
                      <a:pPr marL="10795" algn="ctr">
                        <a:lnSpc>
                          <a:spcPts val="1839"/>
                        </a:lnSpc>
                        <a:spcBef>
                          <a:spcPts val="8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054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10795" algn="ctr">
                        <a:lnSpc>
                          <a:spcPts val="1525"/>
                        </a:lnSpc>
                        <a:spcBef>
                          <a:spcPts val="113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441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0519">
                <a:tc>
                  <a:txBody>
                    <a:bodyPr/>
                    <a:lstStyle/>
                    <a:p>
                      <a:pPr marL="10795" algn="ctr">
                        <a:lnSpc>
                          <a:spcPts val="1725"/>
                        </a:lnSpc>
                        <a:spcBef>
                          <a:spcPts val="93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87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2044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2044">
                <a:tc>
                  <a:txBody>
                    <a:bodyPr/>
                    <a:lstStyle/>
                    <a:p>
                      <a:pPr marL="10795" algn="ctr">
                        <a:lnSpc>
                          <a:spcPts val="1639"/>
                        </a:lnSpc>
                        <a:spcBef>
                          <a:spcPts val="10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308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0604">
                <a:tc>
                  <a:txBody>
                    <a:bodyPr/>
                    <a:lstStyle/>
                    <a:p>
                      <a:pPr marR="49530" algn="ctr">
                        <a:lnSpc>
                          <a:spcPts val="136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8154485" y="2294636"/>
            <a:ext cx="196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.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8421" y="4443221"/>
            <a:ext cx="67945" cy="5740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20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70828" y="4744592"/>
            <a:ext cx="183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Proximity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83731" y="5901894"/>
            <a:ext cx="145389" cy="14175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4077" y="5901894"/>
            <a:ext cx="145357" cy="14175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04424" y="5901894"/>
            <a:ext cx="145357" cy="14175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99833" y="5901894"/>
            <a:ext cx="145422" cy="14175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60179" y="5901894"/>
            <a:ext cx="145422" cy="14175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0525" y="5901894"/>
            <a:ext cx="145422" cy="14175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6502" y="5901894"/>
            <a:ext cx="145357" cy="1417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64770" y="5901894"/>
            <a:ext cx="145357" cy="14175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425217" y="5600159"/>
            <a:ext cx="345440" cy="47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b="1" spc="15" dirty="0">
                <a:latin typeface="Arial"/>
                <a:cs typeface="Arial"/>
              </a:rPr>
              <a:t>...</a:t>
            </a:r>
            <a:endParaRPr sz="2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76574" y="6091881"/>
            <a:ext cx="16002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30" dirty="0">
                <a:latin typeface="Arial"/>
                <a:cs typeface="Arial"/>
              </a:rPr>
              <a:t>p1</a:t>
            </a:r>
            <a:endParaRPr sz="8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36920" y="6091881"/>
            <a:ext cx="16002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30" dirty="0">
                <a:latin typeface="Arial"/>
                <a:cs typeface="Arial"/>
              </a:rPr>
              <a:t>p2</a:t>
            </a:r>
            <a:endParaRPr sz="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97280" y="6091881"/>
            <a:ext cx="16002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30" dirty="0">
                <a:latin typeface="Arial"/>
                <a:cs typeface="Arial"/>
              </a:rPr>
              <a:t>p3</a:t>
            </a:r>
            <a:endParaRPr sz="8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57626" y="6091881"/>
            <a:ext cx="16002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30" dirty="0">
                <a:latin typeface="Arial"/>
                <a:cs typeface="Arial"/>
              </a:rPr>
              <a:t>p4</a:t>
            </a:r>
            <a:endParaRPr sz="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78319" y="6091881"/>
            <a:ext cx="16002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30" dirty="0">
                <a:latin typeface="Arial"/>
                <a:cs typeface="Arial"/>
              </a:rPr>
              <a:t>p9</a:t>
            </a:r>
            <a:endParaRPr sz="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06624" y="6091881"/>
            <a:ext cx="224154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30" dirty="0">
                <a:latin typeface="Arial"/>
                <a:cs typeface="Arial"/>
              </a:rPr>
              <a:t>p10</a:t>
            </a:r>
            <a:endParaRPr sz="8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66970" y="6091881"/>
            <a:ext cx="224154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30" dirty="0">
                <a:latin typeface="Arial"/>
                <a:cs typeface="Arial"/>
              </a:rPr>
              <a:t>p11</a:t>
            </a:r>
            <a:endParaRPr sz="8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08352" y="6091881"/>
            <a:ext cx="224154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30" dirty="0">
                <a:latin typeface="Arial"/>
                <a:cs typeface="Arial"/>
              </a:rPr>
              <a:t>p12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545337"/>
            <a:ext cx="4707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</a:t>
            </a:r>
            <a:r>
              <a:rPr spc="-105" dirty="0"/>
              <a:t>n</a:t>
            </a:r>
            <a:r>
              <a:rPr spc="-100" dirty="0"/>
              <a:t>t</a:t>
            </a:r>
            <a:r>
              <a:rPr spc="-105" dirty="0"/>
              <a:t>ermedia</a:t>
            </a:r>
            <a:r>
              <a:rPr spc="-100" dirty="0"/>
              <a:t>t</a:t>
            </a:r>
            <a:r>
              <a:rPr spc="-5" dirty="0"/>
              <a:t>e</a:t>
            </a:r>
            <a:r>
              <a:rPr spc="-204" dirty="0"/>
              <a:t> </a:t>
            </a:r>
            <a:r>
              <a:rPr spc="-105" dirty="0"/>
              <a:t>Si</a:t>
            </a:r>
            <a:r>
              <a:rPr spc="-100" dirty="0"/>
              <a:t>t</a:t>
            </a:r>
            <a:r>
              <a:rPr spc="-105" dirty="0"/>
              <a:t>ua</a:t>
            </a:r>
            <a:r>
              <a:rPr spc="-100" dirty="0"/>
              <a:t>t</a:t>
            </a:r>
            <a:r>
              <a:rPr spc="-105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38783"/>
            <a:ext cx="65595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79546"/>
              </a:buClr>
              <a:buSzPct val="84090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After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some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merging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steps,</a:t>
            </a:r>
            <a:r>
              <a:rPr sz="2200" spc="-5" dirty="0">
                <a:latin typeface="Arial MT"/>
                <a:cs typeface="Arial MT"/>
              </a:rPr>
              <a:t> we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have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some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clusters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4680" y="3880103"/>
            <a:ext cx="546735" cy="784860"/>
            <a:chOff x="614680" y="3880103"/>
            <a:chExt cx="546735" cy="784860"/>
          </a:xfrm>
        </p:grpSpPr>
        <p:sp>
          <p:nvSpPr>
            <p:cNvPr id="5" name="object 5"/>
            <p:cNvSpPr/>
            <p:nvPr/>
          </p:nvSpPr>
          <p:spPr>
            <a:xfrm>
              <a:off x="620776" y="3886199"/>
              <a:ext cx="534670" cy="772795"/>
            </a:xfrm>
            <a:custGeom>
              <a:avLst/>
              <a:gdLst/>
              <a:ahLst/>
              <a:cxnLst/>
              <a:rect l="l" t="t" r="r" b="b"/>
              <a:pathLst>
                <a:path w="534669" h="772795">
                  <a:moveTo>
                    <a:pt x="215087" y="0"/>
                  </a:moveTo>
                  <a:lnTo>
                    <a:pt x="166849" y="12557"/>
                  </a:lnTo>
                  <a:lnTo>
                    <a:pt x="127508" y="40258"/>
                  </a:lnTo>
                  <a:lnTo>
                    <a:pt x="121475" y="59428"/>
                  </a:lnTo>
                  <a:lnTo>
                    <a:pt x="114846" y="77025"/>
                  </a:lnTo>
                  <a:lnTo>
                    <a:pt x="108387" y="94622"/>
                  </a:lnTo>
                  <a:lnTo>
                    <a:pt x="102870" y="113792"/>
                  </a:lnTo>
                  <a:lnTo>
                    <a:pt x="107812" y="164011"/>
                  </a:lnTo>
                  <a:lnTo>
                    <a:pt x="110432" y="188683"/>
                  </a:lnTo>
                  <a:lnTo>
                    <a:pt x="105562" y="197249"/>
                  </a:lnTo>
                  <a:lnTo>
                    <a:pt x="88038" y="199152"/>
                  </a:lnTo>
                  <a:lnTo>
                    <a:pt x="52692" y="203835"/>
                  </a:lnTo>
                  <a:lnTo>
                    <a:pt x="46304" y="204977"/>
                  </a:lnTo>
                  <a:lnTo>
                    <a:pt x="39916" y="208533"/>
                  </a:lnTo>
                  <a:lnTo>
                    <a:pt x="33528" y="210947"/>
                  </a:lnTo>
                  <a:lnTo>
                    <a:pt x="24261" y="228869"/>
                  </a:lnTo>
                  <a:lnTo>
                    <a:pt x="20983" y="235362"/>
                  </a:lnTo>
                  <a:lnTo>
                    <a:pt x="19415" y="242093"/>
                  </a:lnTo>
                  <a:lnTo>
                    <a:pt x="15278" y="260731"/>
                  </a:lnTo>
                  <a:lnTo>
                    <a:pt x="11746" y="275330"/>
                  </a:lnTo>
                  <a:lnTo>
                    <a:pt x="7529" y="291226"/>
                  </a:lnTo>
                  <a:lnTo>
                    <a:pt x="3996" y="304004"/>
                  </a:lnTo>
                  <a:lnTo>
                    <a:pt x="2514" y="309244"/>
                  </a:lnTo>
                  <a:lnTo>
                    <a:pt x="1940" y="347724"/>
                  </a:lnTo>
                  <a:lnTo>
                    <a:pt x="0" y="387524"/>
                  </a:lnTo>
                  <a:lnTo>
                    <a:pt x="15278" y="455041"/>
                  </a:lnTo>
                  <a:lnTo>
                    <a:pt x="52117" y="479186"/>
                  </a:lnTo>
                  <a:lnTo>
                    <a:pt x="77317" y="488188"/>
                  </a:lnTo>
                  <a:lnTo>
                    <a:pt x="73442" y="510936"/>
                  </a:lnTo>
                  <a:lnTo>
                    <a:pt x="68884" y="533114"/>
                  </a:lnTo>
                  <a:lnTo>
                    <a:pt x="59080" y="577088"/>
                  </a:lnTo>
                  <a:lnTo>
                    <a:pt x="59461" y="613838"/>
                  </a:lnTo>
                  <a:lnTo>
                    <a:pt x="60786" y="655923"/>
                  </a:lnTo>
                  <a:lnTo>
                    <a:pt x="67415" y="697103"/>
                  </a:lnTo>
                  <a:lnTo>
                    <a:pt x="96269" y="743678"/>
                  </a:lnTo>
                  <a:lnTo>
                    <a:pt x="140271" y="764413"/>
                  </a:lnTo>
                  <a:lnTo>
                    <a:pt x="146659" y="766699"/>
                  </a:lnTo>
                  <a:lnTo>
                    <a:pt x="158521" y="772668"/>
                  </a:lnTo>
                  <a:lnTo>
                    <a:pt x="174960" y="763277"/>
                  </a:lnTo>
                  <a:lnTo>
                    <a:pt x="187377" y="750887"/>
                  </a:lnTo>
                  <a:lnTo>
                    <a:pt x="197910" y="735163"/>
                  </a:lnTo>
                  <a:lnTo>
                    <a:pt x="208699" y="715772"/>
                  </a:lnTo>
                  <a:lnTo>
                    <a:pt x="386788" y="715772"/>
                  </a:lnTo>
                  <a:lnTo>
                    <a:pt x="396646" y="699135"/>
                  </a:lnTo>
                  <a:lnTo>
                    <a:pt x="400347" y="667652"/>
                  </a:lnTo>
                  <a:lnTo>
                    <a:pt x="397348" y="652707"/>
                  </a:lnTo>
                  <a:lnTo>
                    <a:pt x="399340" y="647828"/>
                  </a:lnTo>
                  <a:lnTo>
                    <a:pt x="465074" y="642366"/>
                  </a:lnTo>
                  <a:lnTo>
                    <a:pt x="493817" y="591661"/>
                  </a:lnTo>
                  <a:lnTo>
                    <a:pt x="508863" y="528574"/>
                  </a:lnTo>
                  <a:lnTo>
                    <a:pt x="503892" y="507178"/>
                  </a:lnTo>
                  <a:lnTo>
                    <a:pt x="499176" y="491045"/>
                  </a:lnTo>
                  <a:lnTo>
                    <a:pt x="491550" y="477389"/>
                  </a:lnTo>
                  <a:lnTo>
                    <a:pt x="477850" y="463423"/>
                  </a:lnTo>
                  <a:lnTo>
                    <a:pt x="468099" y="439820"/>
                  </a:lnTo>
                  <a:lnTo>
                    <a:pt x="470323" y="428434"/>
                  </a:lnTo>
                  <a:lnTo>
                    <a:pt x="482470" y="422382"/>
                  </a:lnTo>
                  <a:lnTo>
                    <a:pt x="502488" y="414781"/>
                  </a:lnTo>
                  <a:lnTo>
                    <a:pt x="518249" y="385951"/>
                  </a:lnTo>
                  <a:lnTo>
                    <a:pt x="525291" y="373586"/>
                  </a:lnTo>
                  <a:lnTo>
                    <a:pt x="528912" y="363436"/>
                  </a:lnTo>
                  <a:lnTo>
                    <a:pt x="534416" y="341249"/>
                  </a:lnTo>
                  <a:lnTo>
                    <a:pt x="531790" y="288416"/>
                  </a:lnTo>
                  <a:lnTo>
                    <a:pt x="521639" y="227583"/>
                  </a:lnTo>
                  <a:lnTo>
                    <a:pt x="498903" y="189426"/>
                  </a:lnTo>
                  <a:lnTo>
                    <a:pt x="467015" y="157305"/>
                  </a:lnTo>
                  <a:lnTo>
                    <a:pt x="431190" y="131875"/>
                  </a:lnTo>
                  <a:lnTo>
                    <a:pt x="396646" y="113792"/>
                  </a:lnTo>
                  <a:lnTo>
                    <a:pt x="391446" y="108791"/>
                  </a:lnTo>
                  <a:lnTo>
                    <a:pt x="388553" y="100456"/>
                  </a:lnTo>
                  <a:lnTo>
                    <a:pt x="386512" y="90789"/>
                  </a:lnTo>
                  <a:lnTo>
                    <a:pt x="383870" y="81787"/>
                  </a:lnTo>
                  <a:lnTo>
                    <a:pt x="344669" y="53488"/>
                  </a:lnTo>
                  <a:lnTo>
                    <a:pt x="302217" y="33321"/>
                  </a:lnTo>
                  <a:lnTo>
                    <a:pt x="258395" y="16940"/>
                  </a:lnTo>
                  <a:lnTo>
                    <a:pt x="215087" y="0"/>
                  </a:lnTo>
                  <a:close/>
                </a:path>
                <a:path w="534669" h="772795">
                  <a:moveTo>
                    <a:pt x="386788" y="715772"/>
                  </a:moveTo>
                  <a:lnTo>
                    <a:pt x="208699" y="715772"/>
                  </a:lnTo>
                  <a:lnTo>
                    <a:pt x="232723" y="733984"/>
                  </a:lnTo>
                  <a:lnTo>
                    <a:pt x="257173" y="749553"/>
                  </a:lnTo>
                  <a:lnTo>
                    <a:pt x="282477" y="762456"/>
                  </a:lnTo>
                  <a:lnTo>
                    <a:pt x="309067" y="772668"/>
                  </a:lnTo>
                  <a:lnTo>
                    <a:pt x="338019" y="764000"/>
                  </a:lnTo>
                  <a:lnTo>
                    <a:pt x="360043" y="750569"/>
                  </a:lnTo>
                  <a:lnTo>
                    <a:pt x="378474" y="729805"/>
                  </a:lnTo>
                  <a:lnTo>
                    <a:pt x="386788" y="715772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0776" y="3886199"/>
              <a:ext cx="534670" cy="772795"/>
            </a:xfrm>
            <a:custGeom>
              <a:avLst/>
              <a:gdLst/>
              <a:ahLst/>
              <a:cxnLst/>
              <a:rect l="l" t="t" r="r" b="b"/>
              <a:pathLst>
                <a:path w="534669" h="772795">
                  <a:moveTo>
                    <a:pt x="383870" y="81787"/>
                  </a:moveTo>
                  <a:lnTo>
                    <a:pt x="344669" y="53488"/>
                  </a:lnTo>
                  <a:lnTo>
                    <a:pt x="302217" y="33321"/>
                  </a:lnTo>
                  <a:lnTo>
                    <a:pt x="258395" y="16940"/>
                  </a:lnTo>
                  <a:lnTo>
                    <a:pt x="215087" y="0"/>
                  </a:lnTo>
                  <a:lnTo>
                    <a:pt x="166849" y="12557"/>
                  </a:lnTo>
                  <a:lnTo>
                    <a:pt x="127508" y="40258"/>
                  </a:lnTo>
                  <a:lnTo>
                    <a:pt x="121475" y="59428"/>
                  </a:lnTo>
                  <a:lnTo>
                    <a:pt x="114846" y="77025"/>
                  </a:lnTo>
                  <a:lnTo>
                    <a:pt x="108387" y="94622"/>
                  </a:lnTo>
                  <a:lnTo>
                    <a:pt x="102870" y="113792"/>
                  </a:lnTo>
                  <a:lnTo>
                    <a:pt x="107812" y="164011"/>
                  </a:lnTo>
                  <a:lnTo>
                    <a:pt x="110432" y="188683"/>
                  </a:lnTo>
                  <a:lnTo>
                    <a:pt x="105562" y="197249"/>
                  </a:lnTo>
                  <a:lnTo>
                    <a:pt x="88038" y="199152"/>
                  </a:lnTo>
                  <a:lnTo>
                    <a:pt x="52692" y="203835"/>
                  </a:lnTo>
                  <a:lnTo>
                    <a:pt x="46304" y="204977"/>
                  </a:lnTo>
                  <a:lnTo>
                    <a:pt x="39916" y="208533"/>
                  </a:lnTo>
                  <a:lnTo>
                    <a:pt x="33528" y="210947"/>
                  </a:lnTo>
                  <a:lnTo>
                    <a:pt x="24261" y="228869"/>
                  </a:lnTo>
                  <a:lnTo>
                    <a:pt x="20983" y="235362"/>
                  </a:lnTo>
                  <a:lnTo>
                    <a:pt x="19415" y="242093"/>
                  </a:lnTo>
                  <a:lnTo>
                    <a:pt x="15278" y="260731"/>
                  </a:lnTo>
                  <a:lnTo>
                    <a:pt x="11746" y="275330"/>
                  </a:lnTo>
                  <a:lnTo>
                    <a:pt x="7529" y="291226"/>
                  </a:lnTo>
                  <a:lnTo>
                    <a:pt x="3996" y="304004"/>
                  </a:lnTo>
                  <a:lnTo>
                    <a:pt x="2514" y="309244"/>
                  </a:lnTo>
                  <a:lnTo>
                    <a:pt x="1940" y="347724"/>
                  </a:lnTo>
                  <a:lnTo>
                    <a:pt x="0" y="387524"/>
                  </a:lnTo>
                  <a:lnTo>
                    <a:pt x="15278" y="455041"/>
                  </a:lnTo>
                  <a:lnTo>
                    <a:pt x="52117" y="479186"/>
                  </a:lnTo>
                  <a:lnTo>
                    <a:pt x="77317" y="488188"/>
                  </a:lnTo>
                  <a:lnTo>
                    <a:pt x="73442" y="510936"/>
                  </a:lnTo>
                  <a:lnTo>
                    <a:pt x="68884" y="533114"/>
                  </a:lnTo>
                  <a:lnTo>
                    <a:pt x="63983" y="555053"/>
                  </a:lnTo>
                  <a:lnTo>
                    <a:pt x="59080" y="577088"/>
                  </a:lnTo>
                  <a:lnTo>
                    <a:pt x="60786" y="655923"/>
                  </a:lnTo>
                  <a:lnTo>
                    <a:pt x="67415" y="697103"/>
                  </a:lnTo>
                  <a:lnTo>
                    <a:pt x="96269" y="743678"/>
                  </a:lnTo>
                  <a:lnTo>
                    <a:pt x="140271" y="764413"/>
                  </a:lnTo>
                  <a:lnTo>
                    <a:pt x="146659" y="766699"/>
                  </a:lnTo>
                  <a:lnTo>
                    <a:pt x="158521" y="772668"/>
                  </a:lnTo>
                  <a:lnTo>
                    <a:pt x="174960" y="763277"/>
                  </a:lnTo>
                  <a:lnTo>
                    <a:pt x="187377" y="750887"/>
                  </a:lnTo>
                  <a:lnTo>
                    <a:pt x="197910" y="735163"/>
                  </a:lnTo>
                  <a:lnTo>
                    <a:pt x="208699" y="715772"/>
                  </a:lnTo>
                  <a:lnTo>
                    <a:pt x="232723" y="733984"/>
                  </a:lnTo>
                  <a:lnTo>
                    <a:pt x="257173" y="749553"/>
                  </a:lnTo>
                  <a:lnTo>
                    <a:pt x="282477" y="762456"/>
                  </a:lnTo>
                  <a:lnTo>
                    <a:pt x="309067" y="772668"/>
                  </a:lnTo>
                  <a:lnTo>
                    <a:pt x="338019" y="764000"/>
                  </a:lnTo>
                  <a:lnTo>
                    <a:pt x="360043" y="750569"/>
                  </a:lnTo>
                  <a:lnTo>
                    <a:pt x="378474" y="729805"/>
                  </a:lnTo>
                  <a:lnTo>
                    <a:pt x="396646" y="699135"/>
                  </a:lnTo>
                  <a:lnTo>
                    <a:pt x="400347" y="667652"/>
                  </a:lnTo>
                  <a:lnTo>
                    <a:pt x="397348" y="652707"/>
                  </a:lnTo>
                  <a:lnTo>
                    <a:pt x="399340" y="647828"/>
                  </a:lnTo>
                  <a:lnTo>
                    <a:pt x="465074" y="642366"/>
                  </a:lnTo>
                  <a:lnTo>
                    <a:pt x="493817" y="591661"/>
                  </a:lnTo>
                  <a:lnTo>
                    <a:pt x="508863" y="528574"/>
                  </a:lnTo>
                  <a:lnTo>
                    <a:pt x="503892" y="507178"/>
                  </a:lnTo>
                  <a:lnTo>
                    <a:pt x="499176" y="491045"/>
                  </a:lnTo>
                  <a:lnTo>
                    <a:pt x="491550" y="477389"/>
                  </a:lnTo>
                  <a:lnTo>
                    <a:pt x="477850" y="463423"/>
                  </a:lnTo>
                  <a:lnTo>
                    <a:pt x="468099" y="439820"/>
                  </a:lnTo>
                  <a:lnTo>
                    <a:pt x="470323" y="428434"/>
                  </a:lnTo>
                  <a:lnTo>
                    <a:pt x="482470" y="422382"/>
                  </a:lnTo>
                  <a:lnTo>
                    <a:pt x="502488" y="414781"/>
                  </a:lnTo>
                  <a:lnTo>
                    <a:pt x="518249" y="385951"/>
                  </a:lnTo>
                  <a:lnTo>
                    <a:pt x="525291" y="373586"/>
                  </a:lnTo>
                  <a:lnTo>
                    <a:pt x="528912" y="363436"/>
                  </a:lnTo>
                  <a:lnTo>
                    <a:pt x="534416" y="341249"/>
                  </a:lnTo>
                  <a:lnTo>
                    <a:pt x="533316" y="319345"/>
                  </a:lnTo>
                  <a:lnTo>
                    <a:pt x="531790" y="288416"/>
                  </a:lnTo>
                  <a:lnTo>
                    <a:pt x="521639" y="227583"/>
                  </a:lnTo>
                  <a:lnTo>
                    <a:pt x="498903" y="189426"/>
                  </a:lnTo>
                  <a:lnTo>
                    <a:pt x="467015" y="157305"/>
                  </a:lnTo>
                  <a:lnTo>
                    <a:pt x="431190" y="131875"/>
                  </a:lnTo>
                  <a:lnTo>
                    <a:pt x="396646" y="113792"/>
                  </a:lnTo>
                  <a:lnTo>
                    <a:pt x="391446" y="108791"/>
                  </a:lnTo>
                  <a:lnTo>
                    <a:pt x="388553" y="100456"/>
                  </a:lnTo>
                  <a:lnTo>
                    <a:pt x="386512" y="90789"/>
                  </a:lnTo>
                  <a:lnTo>
                    <a:pt x="383870" y="817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517903" y="2737104"/>
            <a:ext cx="927100" cy="758825"/>
            <a:chOff x="1517903" y="2737104"/>
            <a:chExt cx="927100" cy="758825"/>
          </a:xfrm>
        </p:grpSpPr>
        <p:sp>
          <p:nvSpPr>
            <p:cNvPr id="8" name="object 8"/>
            <p:cNvSpPr/>
            <p:nvPr/>
          </p:nvSpPr>
          <p:spPr>
            <a:xfrm>
              <a:off x="1523999" y="2743200"/>
              <a:ext cx="914400" cy="746760"/>
            </a:xfrm>
            <a:custGeom>
              <a:avLst/>
              <a:gdLst/>
              <a:ahLst/>
              <a:cxnLst/>
              <a:rect l="l" t="t" r="r" b="b"/>
              <a:pathLst>
                <a:path w="914400" h="746760">
                  <a:moveTo>
                    <a:pt x="403860" y="0"/>
                  </a:move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9681" y="699515"/>
                  </a:lnTo>
                  <a:lnTo>
                    <a:pt x="278558" y="717089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7327" y="542698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3999" y="2743200"/>
              <a:ext cx="914400" cy="746760"/>
            </a:xfrm>
            <a:custGeom>
              <a:avLst/>
              <a:gdLst/>
              <a:ahLst/>
              <a:cxnLst/>
              <a:rect l="l" t="t" r="r" b="b"/>
              <a:pathLst>
                <a:path w="914400" h="746760">
                  <a:moveTo>
                    <a:pt x="96774" y="210312"/>
                  </a:move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91122" y="586009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4903" y="686180"/>
                  </a:lnTo>
                  <a:lnTo>
                    <a:pt x="247370" y="692848"/>
                  </a:lnTo>
                  <a:lnTo>
                    <a:pt x="249681" y="699515"/>
                  </a:lnTo>
                  <a:lnTo>
                    <a:pt x="270889" y="712487"/>
                  </a:lnTo>
                  <a:lnTo>
                    <a:pt x="278558" y="717089"/>
                  </a:lnTo>
                  <a:lnTo>
                    <a:pt x="286490" y="719286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44630" y="735838"/>
                  </a:lnTo>
                  <a:lnTo>
                    <a:pt x="359792" y="740759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56913" y="657002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4620" y="550417"/>
                  </a:lnTo>
                  <a:lnTo>
                    <a:pt x="907327" y="542698"/>
                  </a:lnTo>
                  <a:lnTo>
                    <a:pt x="910558" y="534384"/>
                  </a:lnTo>
                  <a:lnTo>
                    <a:pt x="913264" y="527736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63493" y="46287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lnTo>
                    <a:pt x="377932" y="1527"/>
                  </a:ln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346703" y="3041904"/>
            <a:ext cx="684530" cy="774700"/>
            <a:chOff x="3346703" y="3041904"/>
            <a:chExt cx="684530" cy="774700"/>
          </a:xfrm>
        </p:grpSpPr>
        <p:sp>
          <p:nvSpPr>
            <p:cNvPr id="11" name="object 11"/>
            <p:cNvSpPr/>
            <p:nvPr/>
          </p:nvSpPr>
          <p:spPr>
            <a:xfrm>
              <a:off x="3352799" y="3048000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283210" y="0"/>
                  </a:moveTo>
                  <a:lnTo>
                    <a:pt x="219170" y="21780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0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20" y="305053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2" y="352933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3286" y="477567"/>
                  </a:lnTo>
                  <a:lnTo>
                    <a:pt x="16001" y="537590"/>
                  </a:lnTo>
                  <a:lnTo>
                    <a:pt x="44604" y="575153"/>
                  </a:lnTo>
                  <a:lnTo>
                    <a:pt x="84708" y="606821"/>
                  </a:lnTo>
                  <a:lnTo>
                    <a:pt x="129766" y="631942"/>
                  </a:lnTo>
                  <a:lnTo>
                    <a:pt x="173227" y="649858"/>
                  </a:lnTo>
                  <a:lnTo>
                    <a:pt x="179746" y="654744"/>
                  </a:lnTo>
                  <a:lnTo>
                    <a:pt x="183372" y="662939"/>
                  </a:lnTo>
                  <a:lnTo>
                    <a:pt x="185926" y="672468"/>
                  </a:lnTo>
                  <a:lnTo>
                    <a:pt x="189229" y="681355"/>
                  </a:lnTo>
                  <a:lnTo>
                    <a:pt x="228271" y="704457"/>
                  </a:lnTo>
                  <a:lnTo>
                    <a:pt x="270221" y="721885"/>
                  </a:lnTo>
                  <a:lnTo>
                    <a:pt x="313871" y="735825"/>
                  </a:lnTo>
                  <a:lnTo>
                    <a:pt x="358016" y="748467"/>
                  </a:lnTo>
                  <a:lnTo>
                    <a:pt x="401447" y="762000"/>
                  </a:lnTo>
                  <a:lnTo>
                    <a:pt x="462010" y="749601"/>
                  </a:lnTo>
                  <a:lnTo>
                    <a:pt x="511428" y="722249"/>
                  </a:lnTo>
                  <a:lnTo>
                    <a:pt x="519056" y="703347"/>
                  </a:lnTo>
                  <a:lnTo>
                    <a:pt x="527399" y="686006"/>
                  </a:lnTo>
                  <a:lnTo>
                    <a:pt x="535503" y="668688"/>
                  </a:lnTo>
                  <a:lnTo>
                    <a:pt x="542416" y="649858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8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5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5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2"/>
                  </a:lnTo>
                  <a:lnTo>
                    <a:pt x="606250" y="289433"/>
                  </a:lnTo>
                  <a:lnTo>
                    <a:pt x="574548" y="280542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75831" y="56134"/>
                  </a:lnTo>
                  <a:lnTo>
                    <a:pt x="409448" y="56134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close/>
                </a:path>
                <a:path w="671829" h="762000">
                  <a:moveTo>
                    <a:pt x="472439" y="0"/>
                  </a:move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4"/>
                  </a:lnTo>
                  <a:lnTo>
                    <a:pt x="575831" y="56134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52799" y="3048000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189229" y="681355"/>
                  </a:moveTo>
                  <a:lnTo>
                    <a:pt x="228271" y="704457"/>
                  </a:lnTo>
                  <a:lnTo>
                    <a:pt x="270221" y="721885"/>
                  </a:lnTo>
                  <a:lnTo>
                    <a:pt x="313871" y="735825"/>
                  </a:lnTo>
                  <a:lnTo>
                    <a:pt x="358016" y="748467"/>
                  </a:lnTo>
                  <a:lnTo>
                    <a:pt x="401447" y="762000"/>
                  </a:lnTo>
                  <a:lnTo>
                    <a:pt x="462010" y="749601"/>
                  </a:lnTo>
                  <a:lnTo>
                    <a:pt x="511428" y="722249"/>
                  </a:lnTo>
                  <a:lnTo>
                    <a:pt x="519056" y="703347"/>
                  </a:lnTo>
                  <a:lnTo>
                    <a:pt x="527399" y="686006"/>
                  </a:lnTo>
                  <a:lnTo>
                    <a:pt x="535503" y="668688"/>
                  </a:lnTo>
                  <a:lnTo>
                    <a:pt x="542416" y="649858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8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5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5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2"/>
                  </a:lnTo>
                  <a:lnTo>
                    <a:pt x="606250" y="289433"/>
                  </a:lnTo>
                  <a:lnTo>
                    <a:pt x="574548" y="280542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1317" y="214534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66547" y="40894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4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lnTo>
                    <a:pt x="246844" y="8544"/>
                  </a:lnTo>
                  <a:lnTo>
                    <a:pt x="219170" y="21780"/>
                  </a:lnTo>
                  <a:lnTo>
                    <a:pt x="196020" y="42255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0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20" y="305053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2" y="352933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1375" y="447061"/>
                  </a:lnTo>
                  <a:lnTo>
                    <a:pt x="3286" y="477567"/>
                  </a:lnTo>
                  <a:lnTo>
                    <a:pt x="16001" y="537590"/>
                  </a:lnTo>
                  <a:lnTo>
                    <a:pt x="44604" y="575153"/>
                  </a:lnTo>
                  <a:lnTo>
                    <a:pt x="84708" y="606821"/>
                  </a:lnTo>
                  <a:lnTo>
                    <a:pt x="129766" y="631942"/>
                  </a:lnTo>
                  <a:lnTo>
                    <a:pt x="173227" y="649858"/>
                  </a:lnTo>
                  <a:lnTo>
                    <a:pt x="179746" y="654744"/>
                  </a:lnTo>
                  <a:lnTo>
                    <a:pt x="183372" y="662939"/>
                  </a:lnTo>
                  <a:lnTo>
                    <a:pt x="185926" y="672468"/>
                  </a:lnTo>
                  <a:lnTo>
                    <a:pt x="189229" y="6813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305147" y="4946903"/>
            <a:ext cx="770890" cy="784860"/>
            <a:chOff x="1305147" y="4946903"/>
            <a:chExt cx="770890" cy="784860"/>
          </a:xfrm>
        </p:grpSpPr>
        <p:sp>
          <p:nvSpPr>
            <p:cNvPr id="14" name="object 14"/>
            <p:cNvSpPr/>
            <p:nvPr/>
          </p:nvSpPr>
          <p:spPr>
            <a:xfrm>
              <a:off x="1311243" y="4952999"/>
              <a:ext cx="758825" cy="772795"/>
            </a:xfrm>
            <a:custGeom>
              <a:avLst/>
              <a:gdLst/>
              <a:ahLst/>
              <a:cxnLst/>
              <a:rect l="l" t="t" r="r" b="b"/>
              <a:pathLst>
                <a:path w="758825" h="772795">
                  <a:moveTo>
                    <a:pt x="305212" y="0"/>
                  </a:moveTo>
                  <a:lnTo>
                    <a:pt x="264140" y="5772"/>
                  </a:lnTo>
                  <a:lnTo>
                    <a:pt x="212522" y="23127"/>
                  </a:lnTo>
                  <a:lnTo>
                    <a:pt x="172368" y="59428"/>
                  </a:lnTo>
                  <a:lnTo>
                    <a:pt x="153822" y="94622"/>
                  </a:lnTo>
                  <a:lnTo>
                    <a:pt x="145954" y="113792"/>
                  </a:lnTo>
                  <a:lnTo>
                    <a:pt x="152993" y="164011"/>
                  </a:lnTo>
                  <a:lnTo>
                    <a:pt x="156728" y="188683"/>
                  </a:lnTo>
                  <a:lnTo>
                    <a:pt x="149831" y="197249"/>
                  </a:lnTo>
                  <a:lnTo>
                    <a:pt x="74834" y="203835"/>
                  </a:lnTo>
                  <a:lnTo>
                    <a:pt x="29844" y="235362"/>
                  </a:lnTo>
                  <a:lnTo>
                    <a:pt x="21748" y="260731"/>
                  </a:lnTo>
                  <a:lnTo>
                    <a:pt x="16714" y="275330"/>
                  </a:lnTo>
                  <a:lnTo>
                    <a:pt x="3587" y="309244"/>
                  </a:lnTo>
                  <a:lnTo>
                    <a:pt x="2746" y="347724"/>
                  </a:lnTo>
                  <a:lnTo>
                    <a:pt x="0" y="387524"/>
                  </a:lnTo>
                  <a:lnTo>
                    <a:pt x="21748" y="455041"/>
                  </a:lnTo>
                  <a:lnTo>
                    <a:pt x="73993" y="479186"/>
                  </a:lnTo>
                  <a:lnTo>
                    <a:pt x="109759" y="488188"/>
                  </a:lnTo>
                  <a:lnTo>
                    <a:pt x="104247" y="510936"/>
                  </a:lnTo>
                  <a:lnTo>
                    <a:pt x="97758" y="533114"/>
                  </a:lnTo>
                  <a:lnTo>
                    <a:pt x="83851" y="577088"/>
                  </a:lnTo>
                  <a:lnTo>
                    <a:pt x="84379" y="613835"/>
                  </a:lnTo>
                  <a:lnTo>
                    <a:pt x="86264" y="655920"/>
                  </a:lnTo>
                  <a:lnTo>
                    <a:pt x="95674" y="697113"/>
                  </a:lnTo>
                  <a:lnTo>
                    <a:pt x="118776" y="731189"/>
                  </a:lnTo>
                  <a:lnTo>
                    <a:pt x="156479" y="752225"/>
                  </a:lnTo>
                  <a:lnTo>
                    <a:pt x="206946" y="766667"/>
                  </a:lnTo>
                  <a:lnTo>
                    <a:pt x="224948" y="772668"/>
                  </a:lnTo>
                  <a:lnTo>
                    <a:pt x="248296" y="763278"/>
                  </a:lnTo>
                  <a:lnTo>
                    <a:pt x="265906" y="750889"/>
                  </a:lnTo>
                  <a:lnTo>
                    <a:pt x="280848" y="735168"/>
                  </a:lnTo>
                  <a:lnTo>
                    <a:pt x="296195" y="715784"/>
                  </a:lnTo>
                  <a:lnTo>
                    <a:pt x="330281" y="734006"/>
                  </a:lnTo>
                  <a:lnTo>
                    <a:pt x="364950" y="749560"/>
                  </a:lnTo>
                  <a:lnTo>
                    <a:pt x="400833" y="762447"/>
                  </a:lnTo>
                  <a:lnTo>
                    <a:pt x="438562" y="772668"/>
                  </a:lnTo>
                  <a:lnTo>
                    <a:pt x="479671" y="764017"/>
                  </a:lnTo>
                  <a:lnTo>
                    <a:pt x="510920" y="750592"/>
                  </a:lnTo>
                  <a:lnTo>
                    <a:pt x="537075" y="729837"/>
                  </a:lnTo>
                  <a:lnTo>
                    <a:pt x="562895" y="699198"/>
                  </a:lnTo>
                  <a:lnTo>
                    <a:pt x="568380" y="671614"/>
                  </a:lnTo>
                  <a:lnTo>
                    <a:pt x="565332" y="656273"/>
                  </a:lnTo>
                  <a:lnTo>
                    <a:pt x="563356" y="649425"/>
                  </a:lnTo>
                  <a:lnTo>
                    <a:pt x="572058" y="647317"/>
                  </a:lnTo>
                  <a:lnTo>
                    <a:pt x="659923" y="642315"/>
                  </a:lnTo>
                  <a:lnTo>
                    <a:pt x="700754" y="591654"/>
                  </a:lnTo>
                  <a:lnTo>
                    <a:pt x="722153" y="528574"/>
                  </a:lnTo>
                  <a:lnTo>
                    <a:pt x="715071" y="507178"/>
                  </a:lnTo>
                  <a:lnTo>
                    <a:pt x="708358" y="491045"/>
                  </a:lnTo>
                  <a:lnTo>
                    <a:pt x="697525" y="477389"/>
                  </a:lnTo>
                  <a:lnTo>
                    <a:pt x="678084" y="463422"/>
                  </a:lnTo>
                  <a:lnTo>
                    <a:pt x="664235" y="439820"/>
                  </a:lnTo>
                  <a:lnTo>
                    <a:pt x="667400" y="428434"/>
                  </a:lnTo>
                  <a:lnTo>
                    <a:pt x="684639" y="422382"/>
                  </a:lnTo>
                  <a:lnTo>
                    <a:pt x="713009" y="414781"/>
                  </a:lnTo>
                  <a:lnTo>
                    <a:pt x="735381" y="385951"/>
                  </a:lnTo>
                  <a:lnTo>
                    <a:pt x="745394" y="373586"/>
                  </a:lnTo>
                  <a:lnTo>
                    <a:pt x="750550" y="363436"/>
                  </a:lnTo>
                  <a:lnTo>
                    <a:pt x="758348" y="341249"/>
                  </a:lnTo>
                  <a:lnTo>
                    <a:pt x="754649" y="288417"/>
                  </a:lnTo>
                  <a:lnTo>
                    <a:pt x="740187" y="227583"/>
                  </a:lnTo>
                  <a:lnTo>
                    <a:pt x="707967" y="189426"/>
                  </a:lnTo>
                  <a:lnTo>
                    <a:pt x="662733" y="157305"/>
                  </a:lnTo>
                  <a:lnTo>
                    <a:pt x="611903" y="131875"/>
                  </a:lnTo>
                  <a:lnTo>
                    <a:pt x="562895" y="113792"/>
                  </a:lnTo>
                  <a:lnTo>
                    <a:pt x="555503" y="108791"/>
                  </a:lnTo>
                  <a:lnTo>
                    <a:pt x="551386" y="100456"/>
                  </a:lnTo>
                  <a:lnTo>
                    <a:pt x="548483" y="90789"/>
                  </a:lnTo>
                  <a:lnTo>
                    <a:pt x="544734" y="81787"/>
                  </a:lnTo>
                  <a:lnTo>
                    <a:pt x="500707" y="58359"/>
                  </a:lnTo>
                  <a:lnTo>
                    <a:pt x="453363" y="40690"/>
                  </a:lnTo>
                  <a:lnTo>
                    <a:pt x="404081" y="26558"/>
                  </a:lnTo>
                  <a:lnTo>
                    <a:pt x="354238" y="13736"/>
                  </a:lnTo>
                  <a:lnTo>
                    <a:pt x="305212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11243" y="4952999"/>
              <a:ext cx="758825" cy="772795"/>
            </a:xfrm>
            <a:custGeom>
              <a:avLst/>
              <a:gdLst/>
              <a:ahLst/>
              <a:cxnLst/>
              <a:rect l="l" t="t" r="r" b="b"/>
              <a:pathLst>
                <a:path w="758825" h="772795">
                  <a:moveTo>
                    <a:pt x="544734" y="81787"/>
                  </a:moveTo>
                  <a:lnTo>
                    <a:pt x="500707" y="58359"/>
                  </a:lnTo>
                  <a:lnTo>
                    <a:pt x="453363" y="40690"/>
                  </a:lnTo>
                  <a:lnTo>
                    <a:pt x="404081" y="26558"/>
                  </a:lnTo>
                  <a:lnTo>
                    <a:pt x="354238" y="13736"/>
                  </a:lnTo>
                  <a:lnTo>
                    <a:pt x="305212" y="0"/>
                  </a:lnTo>
                  <a:lnTo>
                    <a:pt x="264140" y="5772"/>
                  </a:lnTo>
                  <a:lnTo>
                    <a:pt x="212522" y="23127"/>
                  </a:lnTo>
                  <a:lnTo>
                    <a:pt x="172368" y="59428"/>
                  </a:lnTo>
                  <a:lnTo>
                    <a:pt x="162988" y="77025"/>
                  </a:lnTo>
                  <a:lnTo>
                    <a:pt x="153822" y="94622"/>
                  </a:lnTo>
                  <a:lnTo>
                    <a:pt x="145954" y="113792"/>
                  </a:lnTo>
                  <a:lnTo>
                    <a:pt x="152993" y="164011"/>
                  </a:lnTo>
                  <a:lnTo>
                    <a:pt x="156728" y="188683"/>
                  </a:lnTo>
                  <a:lnTo>
                    <a:pt x="149831" y="197249"/>
                  </a:lnTo>
                  <a:lnTo>
                    <a:pt x="74834" y="203835"/>
                  </a:lnTo>
                  <a:lnTo>
                    <a:pt x="54421" y="208978"/>
                  </a:lnTo>
                  <a:lnTo>
                    <a:pt x="47656" y="210947"/>
                  </a:lnTo>
                  <a:lnTo>
                    <a:pt x="34500" y="228869"/>
                  </a:lnTo>
                  <a:lnTo>
                    <a:pt x="29844" y="235362"/>
                  </a:lnTo>
                  <a:lnTo>
                    <a:pt x="27618" y="242093"/>
                  </a:lnTo>
                  <a:lnTo>
                    <a:pt x="21748" y="260731"/>
                  </a:lnTo>
                  <a:lnTo>
                    <a:pt x="16714" y="275330"/>
                  </a:lnTo>
                  <a:lnTo>
                    <a:pt x="10715" y="291226"/>
                  </a:lnTo>
                  <a:lnTo>
                    <a:pt x="5693" y="304004"/>
                  </a:lnTo>
                  <a:lnTo>
                    <a:pt x="3587" y="309244"/>
                  </a:lnTo>
                  <a:lnTo>
                    <a:pt x="2746" y="347724"/>
                  </a:lnTo>
                  <a:lnTo>
                    <a:pt x="0" y="387524"/>
                  </a:lnTo>
                  <a:lnTo>
                    <a:pt x="21748" y="455041"/>
                  </a:lnTo>
                  <a:lnTo>
                    <a:pt x="73993" y="479186"/>
                  </a:lnTo>
                  <a:lnTo>
                    <a:pt x="109759" y="488188"/>
                  </a:lnTo>
                  <a:lnTo>
                    <a:pt x="104247" y="510936"/>
                  </a:lnTo>
                  <a:lnTo>
                    <a:pt x="97758" y="533114"/>
                  </a:lnTo>
                  <a:lnTo>
                    <a:pt x="90793" y="555053"/>
                  </a:lnTo>
                  <a:lnTo>
                    <a:pt x="83851" y="577088"/>
                  </a:lnTo>
                  <a:lnTo>
                    <a:pt x="86264" y="655920"/>
                  </a:lnTo>
                  <a:lnTo>
                    <a:pt x="95674" y="697113"/>
                  </a:lnTo>
                  <a:lnTo>
                    <a:pt x="118776" y="731189"/>
                  </a:lnTo>
                  <a:lnTo>
                    <a:pt x="156479" y="752225"/>
                  </a:lnTo>
                  <a:lnTo>
                    <a:pt x="199040" y="764374"/>
                  </a:lnTo>
                  <a:lnTo>
                    <a:pt x="206946" y="766667"/>
                  </a:lnTo>
                  <a:lnTo>
                    <a:pt x="215423" y="769407"/>
                  </a:lnTo>
                  <a:lnTo>
                    <a:pt x="222186" y="771704"/>
                  </a:lnTo>
                  <a:lnTo>
                    <a:pt x="224948" y="772668"/>
                  </a:lnTo>
                  <a:lnTo>
                    <a:pt x="248296" y="763278"/>
                  </a:lnTo>
                  <a:lnTo>
                    <a:pt x="265906" y="750889"/>
                  </a:lnTo>
                  <a:lnTo>
                    <a:pt x="280848" y="735168"/>
                  </a:lnTo>
                  <a:lnTo>
                    <a:pt x="296195" y="715784"/>
                  </a:lnTo>
                  <a:lnTo>
                    <a:pt x="330281" y="734006"/>
                  </a:lnTo>
                  <a:lnTo>
                    <a:pt x="364950" y="749560"/>
                  </a:lnTo>
                  <a:lnTo>
                    <a:pt x="400833" y="762447"/>
                  </a:lnTo>
                  <a:lnTo>
                    <a:pt x="438562" y="772668"/>
                  </a:lnTo>
                  <a:lnTo>
                    <a:pt x="479671" y="764017"/>
                  </a:lnTo>
                  <a:lnTo>
                    <a:pt x="510920" y="750592"/>
                  </a:lnTo>
                  <a:lnTo>
                    <a:pt x="537075" y="729837"/>
                  </a:lnTo>
                  <a:lnTo>
                    <a:pt x="562895" y="699198"/>
                  </a:lnTo>
                  <a:lnTo>
                    <a:pt x="568380" y="671614"/>
                  </a:lnTo>
                  <a:lnTo>
                    <a:pt x="565332" y="656273"/>
                  </a:lnTo>
                  <a:lnTo>
                    <a:pt x="563356" y="649425"/>
                  </a:lnTo>
                  <a:lnTo>
                    <a:pt x="572058" y="647317"/>
                  </a:lnTo>
                  <a:lnTo>
                    <a:pt x="659923" y="642315"/>
                  </a:lnTo>
                  <a:lnTo>
                    <a:pt x="700754" y="591654"/>
                  </a:lnTo>
                  <a:lnTo>
                    <a:pt x="722153" y="528574"/>
                  </a:lnTo>
                  <a:lnTo>
                    <a:pt x="715071" y="507178"/>
                  </a:lnTo>
                  <a:lnTo>
                    <a:pt x="708358" y="491045"/>
                  </a:lnTo>
                  <a:lnTo>
                    <a:pt x="697525" y="477389"/>
                  </a:lnTo>
                  <a:lnTo>
                    <a:pt x="678084" y="463422"/>
                  </a:lnTo>
                  <a:lnTo>
                    <a:pt x="664235" y="439820"/>
                  </a:lnTo>
                  <a:lnTo>
                    <a:pt x="667400" y="428434"/>
                  </a:lnTo>
                  <a:lnTo>
                    <a:pt x="684639" y="422382"/>
                  </a:lnTo>
                  <a:lnTo>
                    <a:pt x="713009" y="414781"/>
                  </a:lnTo>
                  <a:lnTo>
                    <a:pt x="735381" y="385951"/>
                  </a:lnTo>
                  <a:lnTo>
                    <a:pt x="745394" y="373586"/>
                  </a:lnTo>
                  <a:lnTo>
                    <a:pt x="750550" y="363436"/>
                  </a:lnTo>
                  <a:lnTo>
                    <a:pt x="758348" y="341249"/>
                  </a:lnTo>
                  <a:lnTo>
                    <a:pt x="756814" y="319345"/>
                  </a:lnTo>
                  <a:lnTo>
                    <a:pt x="754649" y="288417"/>
                  </a:lnTo>
                  <a:lnTo>
                    <a:pt x="740187" y="227583"/>
                  </a:lnTo>
                  <a:lnTo>
                    <a:pt x="707967" y="189426"/>
                  </a:lnTo>
                  <a:lnTo>
                    <a:pt x="662733" y="157305"/>
                  </a:lnTo>
                  <a:lnTo>
                    <a:pt x="611903" y="131875"/>
                  </a:lnTo>
                  <a:lnTo>
                    <a:pt x="562895" y="113792"/>
                  </a:lnTo>
                  <a:lnTo>
                    <a:pt x="555503" y="108791"/>
                  </a:lnTo>
                  <a:lnTo>
                    <a:pt x="551386" y="100456"/>
                  </a:lnTo>
                  <a:lnTo>
                    <a:pt x="548483" y="90789"/>
                  </a:lnTo>
                  <a:lnTo>
                    <a:pt x="544734" y="817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584704" y="4870703"/>
            <a:ext cx="684530" cy="774700"/>
            <a:chOff x="2584704" y="4870703"/>
            <a:chExt cx="684530" cy="774700"/>
          </a:xfrm>
        </p:grpSpPr>
        <p:sp>
          <p:nvSpPr>
            <p:cNvPr id="17" name="object 17"/>
            <p:cNvSpPr/>
            <p:nvPr/>
          </p:nvSpPr>
          <p:spPr>
            <a:xfrm>
              <a:off x="2590800" y="4876799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283210" y="0"/>
                  </a:moveTo>
                  <a:lnTo>
                    <a:pt x="219170" y="21780"/>
                  </a:lnTo>
                  <a:lnTo>
                    <a:pt x="173227" y="72517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1" y="240792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19" y="305054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1" y="352932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3286" y="477567"/>
                  </a:lnTo>
                  <a:lnTo>
                    <a:pt x="16001" y="537591"/>
                  </a:lnTo>
                  <a:lnTo>
                    <a:pt x="44604" y="575153"/>
                  </a:lnTo>
                  <a:lnTo>
                    <a:pt x="84709" y="606821"/>
                  </a:lnTo>
                  <a:lnTo>
                    <a:pt x="129766" y="631942"/>
                  </a:lnTo>
                  <a:lnTo>
                    <a:pt x="173227" y="649859"/>
                  </a:lnTo>
                  <a:lnTo>
                    <a:pt x="179746" y="654744"/>
                  </a:lnTo>
                  <a:lnTo>
                    <a:pt x="183372" y="662940"/>
                  </a:lnTo>
                  <a:lnTo>
                    <a:pt x="185926" y="672468"/>
                  </a:lnTo>
                  <a:lnTo>
                    <a:pt x="189230" y="681355"/>
                  </a:lnTo>
                  <a:lnTo>
                    <a:pt x="228271" y="704439"/>
                  </a:lnTo>
                  <a:lnTo>
                    <a:pt x="270221" y="721857"/>
                  </a:lnTo>
                  <a:lnTo>
                    <a:pt x="313871" y="735798"/>
                  </a:lnTo>
                  <a:lnTo>
                    <a:pt x="358016" y="748449"/>
                  </a:lnTo>
                  <a:lnTo>
                    <a:pt x="401447" y="762000"/>
                  </a:lnTo>
                  <a:lnTo>
                    <a:pt x="462010" y="749584"/>
                  </a:lnTo>
                  <a:lnTo>
                    <a:pt x="511429" y="722261"/>
                  </a:lnTo>
                  <a:lnTo>
                    <a:pt x="519056" y="703353"/>
                  </a:lnTo>
                  <a:lnTo>
                    <a:pt x="527399" y="686007"/>
                  </a:lnTo>
                  <a:lnTo>
                    <a:pt x="535503" y="668688"/>
                  </a:lnTo>
                  <a:lnTo>
                    <a:pt x="542417" y="649859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9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6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4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1"/>
                  </a:lnTo>
                  <a:lnTo>
                    <a:pt x="606250" y="289432"/>
                  </a:lnTo>
                  <a:lnTo>
                    <a:pt x="574548" y="280543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75831" y="56133"/>
                  </a:lnTo>
                  <a:lnTo>
                    <a:pt x="409448" y="56133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close/>
                </a:path>
                <a:path w="671829" h="762000">
                  <a:moveTo>
                    <a:pt x="472439" y="0"/>
                  </a:move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3"/>
                  </a:lnTo>
                  <a:lnTo>
                    <a:pt x="575831" y="56133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2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0800" y="4876799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189230" y="681355"/>
                  </a:moveTo>
                  <a:lnTo>
                    <a:pt x="228271" y="704439"/>
                  </a:lnTo>
                  <a:lnTo>
                    <a:pt x="270221" y="721857"/>
                  </a:lnTo>
                  <a:lnTo>
                    <a:pt x="313871" y="735798"/>
                  </a:lnTo>
                  <a:lnTo>
                    <a:pt x="358016" y="748449"/>
                  </a:lnTo>
                  <a:lnTo>
                    <a:pt x="401447" y="762000"/>
                  </a:lnTo>
                  <a:lnTo>
                    <a:pt x="462010" y="749584"/>
                  </a:lnTo>
                  <a:lnTo>
                    <a:pt x="511429" y="722261"/>
                  </a:lnTo>
                  <a:lnTo>
                    <a:pt x="519056" y="703353"/>
                  </a:lnTo>
                  <a:lnTo>
                    <a:pt x="527399" y="686007"/>
                  </a:lnTo>
                  <a:lnTo>
                    <a:pt x="535503" y="668688"/>
                  </a:lnTo>
                  <a:lnTo>
                    <a:pt x="542417" y="649859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9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6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4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1"/>
                  </a:lnTo>
                  <a:lnTo>
                    <a:pt x="606250" y="289432"/>
                  </a:lnTo>
                  <a:lnTo>
                    <a:pt x="574548" y="280543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1317" y="214534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66547" y="40893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2"/>
                  </a:lnTo>
                  <a:lnTo>
                    <a:pt x="472439" y="0"/>
                  </a:ln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3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lnTo>
                    <a:pt x="246844" y="8544"/>
                  </a:lnTo>
                  <a:lnTo>
                    <a:pt x="219170" y="21780"/>
                  </a:lnTo>
                  <a:lnTo>
                    <a:pt x="196020" y="42255"/>
                  </a:lnTo>
                  <a:lnTo>
                    <a:pt x="173227" y="72517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1" y="240792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19" y="305054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1" y="352932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1375" y="447061"/>
                  </a:lnTo>
                  <a:lnTo>
                    <a:pt x="3286" y="477567"/>
                  </a:lnTo>
                  <a:lnTo>
                    <a:pt x="16001" y="537591"/>
                  </a:lnTo>
                  <a:lnTo>
                    <a:pt x="44604" y="575153"/>
                  </a:lnTo>
                  <a:lnTo>
                    <a:pt x="84709" y="606821"/>
                  </a:lnTo>
                  <a:lnTo>
                    <a:pt x="129766" y="631942"/>
                  </a:lnTo>
                  <a:lnTo>
                    <a:pt x="173227" y="649859"/>
                  </a:lnTo>
                  <a:lnTo>
                    <a:pt x="179746" y="654744"/>
                  </a:lnTo>
                  <a:lnTo>
                    <a:pt x="183372" y="662940"/>
                  </a:lnTo>
                  <a:lnTo>
                    <a:pt x="185926" y="672468"/>
                  </a:lnTo>
                  <a:lnTo>
                    <a:pt x="189230" y="6813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4540" y="4089654"/>
            <a:ext cx="31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8375" y="3339465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02994" y="5209489"/>
            <a:ext cx="316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22575" y="5133594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1594" y="2970021"/>
            <a:ext cx="31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C3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554979" y="1813560"/>
          <a:ext cx="2762884" cy="2189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595"/>
                <a:gridCol w="519430"/>
                <a:gridCol w="444500"/>
                <a:gridCol w="519429"/>
                <a:gridCol w="519430"/>
                <a:gridCol w="444500"/>
              </a:tblGrid>
              <a:tr h="281939"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81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1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81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181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81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3567">
                <a:tc>
                  <a:txBody>
                    <a:bodyPr/>
                    <a:lstStyle/>
                    <a:p>
                      <a:pPr algn="r">
                        <a:lnSpc>
                          <a:spcPts val="1810"/>
                        </a:lnSpc>
                        <a:spcBef>
                          <a:spcPts val="869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1048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672">
                <a:tc>
                  <a:txBody>
                    <a:bodyPr/>
                    <a:lstStyle/>
                    <a:p>
                      <a:pPr algn="r">
                        <a:lnSpc>
                          <a:spcPts val="1805"/>
                        </a:lnSpc>
                        <a:spcBef>
                          <a:spcPts val="14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816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3568">
                <a:tc>
                  <a:txBody>
                    <a:bodyPr/>
                    <a:lstStyle/>
                    <a:p>
                      <a:pPr algn="r">
                        <a:lnSpc>
                          <a:spcPts val="1820"/>
                        </a:lnSpc>
                        <a:spcBef>
                          <a:spcPts val="865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098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3567">
                <a:tc>
                  <a:txBody>
                    <a:bodyPr/>
                    <a:lstStyle/>
                    <a:p>
                      <a:pPr algn="r">
                        <a:lnSpc>
                          <a:spcPts val="1970"/>
                        </a:lnSpc>
                        <a:spcBef>
                          <a:spcPts val="71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017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672">
                <a:tc>
                  <a:txBody>
                    <a:bodyPr/>
                    <a:lstStyle/>
                    <a:p>
                      <a:pPr algn="r">
                        <a:lnSpc>
                          <a:spcPts val="1805"/>
                        </a:lnSpc>
                        <a:spcBef>
                          <a:spcPts val="143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C5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8161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5936360" y="4088129"/>
            <a:ext cx="183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Proximity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55783" y="4721041"/>
            <a:ext cx="638810" cy="1374140"/>
            <a:chOff x="4655783" y="4721041"/>
            <a:chExt cx="638810" cy="137414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5783" y="5945063"/>
              <a:ext cx="153266" cy="14968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732413" y="5531294"/>
              <a:ext cx="0" cy="414655"/>
            </a:xfrm>
            <a:custGeom>
              <a:avLst/>
              <a:gdLst/>
              <a:ahLst/>
              <a:cxnLst/>
              <a:rect l="l" t="t" r="r" b="b"/>
              <a:pathLst>
                <a:path h="414654">
                  <a:moveTo>
                    <a:pt x="0" y="414576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1062" y="5945063"/>
              <a:ext cx="153265" cy="14968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732413" y="5531294"/>
              <a:ext cx="485775" cy="414655"/>
            </a:xfrm>
            <a:custGeom>
              <a:avLst/>
              <a:gdLst/>
              <a:ahLst/>
              <a:cxnLst/>
              <a:rect l="l" t="t" r="r" b="b"/>
              <a:pathLst>
                <a:path w="485775" h="414654">
                  <a:moveTo>
                    <a:pt x="485278" y="414576"/>
                  </a:moveTo>
                  <a:lnTo>
                    <a:pt x="485278" y="0"/>
                  </a:lnTo>
                </a:path>
                <a:path w="485775" h="414654">
                  <a:moveTo>
                    <a:pt x="0" y="0"/>
                  </a:moveTo>
                  <a:lnTo>
                    <a:pt x="485278" y="0"/>
                  </a:lnTo>
                </a:path>
              </a:pathLst>
            </a:custGeom>
            <a:ln w="14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75052" y="4879842"/>
              <a:ext cx="0" cy="651510"/>
            </a:xfrm>
            <a:custGeom>
              <a:avLst/>
              <a:gdLst/>
              <a:ahLst/>
              <a:cxnLst/>
              <a:rect l="l" t="t" r="r" b="b"/>
              <a:pathLst>
                <a:path h="651510">
                  <a:moveTo>
                    <a:pt x="0" y="651451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2925" y="4721041"/>
              <a:ext cx="244254" cy="159609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626341" y="4723561"/>
            <a:ext cx="638810" cy="1371600"/>
            <a:chOff x="5626341" y="4723561"/>
            <a:chExt cx="638810" cy="1371600"/>
          </a:xfrm>
        </p:grpSpPr>
        <p:sp>
          <p:nvSpPr>
            <p:cNvPr id="34" name="object 34"/>
            <p:cNvSpPr/>
            <p:nvPr/>
          </p:nvSpPr>
          <p:spPr>
            <a:xfrm>
              <a:off x="5627149" y="5945871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75807" y="0"/>
                  </a:moveTo>
                  <a:lnTo>
                    <a:pt x="46316" y="5817"/>
                  </a:lnTo>
                  <a:lnTo>
                    <a:pt x="22218" y="21683"/>
                  </a:lnTo>
                  <a:lnTo>
                    <a:pt x="5962" y="45215"/>
                  </a:lnTo>
                  <a:lnTo>
                    <a:pt x="0" y="74032"/>
                  </a:lnTo>
                  <a:lnTo>
                    <a:pt x="5962" y="102849"/>
                  </a:lnTo>
                  <a:lnTo>
                    <a:pt x="22218" y="126381"/>
                  </a:lnTo>
                  <a:lnTo>
                    <a:pt x="46316" y="142246"/>
                  </a:lnTo>
                  <a:lnTo>
                    <a:pt x="75807" y="148064"/>
                  </a:lnTo>
                  <a:lnTo>
                    <a:pt x="105327" y="142246"/>
                  </a:lnTo>
                  <a:lnTo>
                    <a:pt x="129422" y="126381"/>
                  </a:lnTo>
                  <a:lnTo>
                    <a:pt x="145661" y="102849"/>
                  </a:lnTo>
                  <a:lnTo>
                    <a:pt x="151615" y="74032"/>
                  </a:lnTo>
                  <a:lnTo>
                    <a:pt x="145661" y="45215"/>
                  </a:lnTo>
                  <a:lnTo>
                    <a:pt x="129422" y="21683"/>
                  </a:lnTo>
                  <a:lnTo>
                    <a:pt x="105327" y="5817"/>
                  </a:lnTo>
                  <a:lnTo>
                    <a:pt x="75807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27149" y="5945871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0" y="74032"/>
                  </a:moveTo>
                  <a:lnTo>
                    <a:pt x="5962" y="45215"/>
                  </a:lnTo>
                  <a:lnTo>
                    <a:pt x="22218" y="21683"/>
                  </a:lnTo>
                  <a:lnTo>
                    <a:pt x="46316" y="5817"/>
                  </a:lnTo>
                  <a:lnTo>
                    <a:pt x="75807" y="0"/>
                  </a:lnTo>
                  <a:lnTo>
                    <a:pt x="105327" y="5817"/>
                  </a:lnTo>
                  <a:lnTo>
                    <a:pt x="129422" y="21683"/>
                  </a:lnTo>
                  <a:lnTo>
                    <a:pt x="145661" y="45215"/>
                  </a:lnTo>
                  <a:lnTo>
                    <a:pt x="151615" y="74032"/>
                  </a:lnTo>
                  <a:lnTo>
                    <a:pt x="145661" y="102849"/>
                  </a:lnTo>
                  <a:lnTo>
                    <a:pt x="129422" y="126381"/>
                  </a:lnTo>
                  <a:lnTo>
                    <a:pt x="105327" y="142246"/>
                  </a:lnTo>
                  <a:lnTo>
                    <a:pt x="75807" y="148064"/>
                  </a:lnTo>
                  <a:lnTo>
                    <a:pt x="46316" y="142246"/>
                  </a:lnTo>
                  <a:lnTo>
                    <a:pt x="22218" y="126381"/>
                  </a:lnTo>
                  <a:lnTo>
                    <a:pt x="5962" y="102849"/>
                  </a:lnTo>
                  <a:lnTo>
                    <a:pt x="0" y="740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02956" y="5812611"/>
              <a:ext cx="0" cy="133350"/>
            </a:xfrm>
            <a:custGeom>
              <a:avLst/>
              <a:gdLst/>
              <a:ahLst/>
              <a:cxnLst/>
              <a:rect l="l" t="t" r="r" b="b"/>
              <a:pathLst>
                <a:path h="133350">
                  <a:moveTo>
                    <a:pt x="0" y="133259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12427" y="5945871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75807" y="0"/>
                  </a:moveTo>
                  <a:lnTo>
                    <a:pt x="46316" y="5817"/>
                  </a:lnTo>
                  <a:lnTo>
                    <a:pt x="22218" y="21683"/>
                  </a:lnTo>
                  <a:lnTo>
                    <a:pt x="5962" y="45215"/>
                  </a:lnTo>
                  <a:lnTo>
                    <a:pt x="0" y="74032"/>
                  </a:lnTo>
                  <a:lnTo>
                    <a:pt x="5962" y="102849"/>
                  </a:lnTo>
                  <a:lnTo>
                    <a:pt x="22218" y="126381"/>
                  </a:lnTo>
                  <a:lnTo>
                    <a:pt x="46316" y="142246"/>
                  </a:lnTo>
                  <a:lnTo>
                    <a:pt x="75807" y="148064"/>
                  </a:lnTo>
                  <a:lnTo>
                    <a:pt x="105327" y="142246"/>
                  </a:lnTo>
                  <a:lnTo>
                    <a:pt x="129422" y="126381"/>
                  </a:lnTo>
                  <a:lnTo>
                    <a:pt x="145661" y="102849"/>
                  </a:lnTo>
                  <a:lnTo>
                    <a:pt x="151615" y="74032"/>
                  </a:lnTo>
                  <a:lnTo>
                    <a:pt x="145661" y="45215"/>
                  </a:lnTo>
                  <a:lnTo>
                    <a:pt x="129422" y="21683"/>
                  </a:lnTo>
                  <a:lnTo>
                    <a:pt x="105327" y="5817"/>
                  </a:lnTo>
                  <a:lnTo>
                    <a:pt x="75807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12427" y="5945871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0" y="74032"/>
                  </a:moveTo>
                  <a:lnTo>
                    <a:pt x="5962" y="45215"/>
                  </a:lnTo>
                  <a:lnTo>
                    <a:pt x="22218" y="21683"/>
                  </a:lnTo>
                  <a:lnTo>
                    <a:pt x="46316" y="5817"/>
                  </a:lnTo>
                  <a:lnTo>
                    <a:pt x="75807" y="0"/>
                  </a:lnTo>
                  <a:lnTo>
                    <a:pt x="105327" y="5817"/>
                  </a:lnTo>
                  <a:lnTo>
                    <a:pt x="129422" y="21683"/>
                  </a:lnTo>
                  <a:lnTo>
                    <a:pt x="145661" y="45215"/>
                  </a:lnTo>
                  <a:lnTo>
                    <a:pt x="151615" y="74032"/>
                  </a:lnTo>
                  <a:lnTo>
                    <a:pt x="145661" y="102849"/>
                  </a:lnTo>
                  <a:lnTo>
                    <a:pt x="129422" y="126381"/>
                  </a:lnTo>
                  <a:lnTo>
                    <a:pt x="105327" y="142246"/>
                  </a:lnTo>
                  <a:lnTo>
                    <a:pt x="75807" y="148064"/>
                  </a:lnTo>
                  <a:lnTo>
                    <a:pt x="46316" y="142246"/>
                  </a:lnTo>
                  <a:lnTo>
                    <a:pt x="22218" y="126381"/>
                  </a:lnTo>
                  <a:lnTo>
                    <a:pt x="5962" y="102849"/>
                  </a:lnTo>
                  <a:lnTo>
                    <a:pt x="0" y="740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02956" y="5812611"/>
              <a:ext cx="485775" cy="133350"/>
            </a:xfrm>
            <a:custGeom>
              <a:avLst/>
              <a:gdLst/>
              <a:ahLst/>
              <a:cxnLst/>
              <a:rect l="l" t="t" r="r" b="b"/>
              <a:pathLst>
                <a:path w="485775" h="133350">
                  <a:moveTo>
                    <a:pt x="485278" y="133259"/>
                  </a:moveTo>
                  <a:lnTo>
                    <a:pt x="485278" y="0"/>
                  </a:lnTo>
                </a:path>
                <a:path w="485775" h="133350">
                  <a:moveTo>
                    <a:pt x="0" y="0"/>
                  </a:moveTo>
                  <a:lnTo>
                    <a:pt x="485278" y="0"/>
                  </a:lnTo>
                </a:path>
              </a:pathLst>
            </a:custGeom>
            <a:ln w="14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45595" y="4882294"/>
              <a:ext cx="0" cy="930910"/>
            </a:xfrm>
            <a:custGeom>
              <a:avLst/>
              <a:gdLst/>
              <a:ahLst/>
              <a:cxnLst/>
              <a:rect l="l" t="t" r="r" b="b"/>
              <a:pathLst>
                <a:path h="930910">
                  <a:moveTo>
                    <a:pt x="0" y="930317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3468" y="4723561"/>
              <a:ext cx="244254" cy="159541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97324" y="5945063"/>
            <a:ext cx="153299" cy="149680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7582602" y="4723561"/>
            <a:ext cx="1108710" cy="1371600"/>
            <a:chOff x="7582602" y="4723561"/>
            <a:chExt cx="1108710" cy="1371600"/>
          </a:xfrm>
        </p:grpSpPr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82602" y="5945063"/>
              <a:ext cx="153299" cy="14968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67880" y="5945063"/>
              <a:ext cx="153299" cy="14968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659217" y="5353619"/>
              <a:ext cx="485775" cy="592455"/>
            </a:xfrm>
            <a:custGeom>
              <a:avLst/>
              <a:gdLst/>
              <a:ahLst/>
              <a:cxnLst/>
              <a:rect l="l" t="t" r="r" b="b"/>
              <a:pathLst>
                <a:path w="485775" h="592454">
                  <a:moveTo>
                    <a:pt x="485278" y="592251"/>
                  </a:moveTo>
                  <a:lnTo>
                    <a:pt x="485278" y="355349"/>
                  </a:lnTo>
                </a:path>
                <a:path w="485775" h="592454">
                  <a:moveTo>
                    <a:pt x="0" y="592251"/>
                  </a:moveTo>
                  <a:lnTo>
                    <a:pt x="0" y="355349"/>
                  </a:lnTo>
                  <a:lnTo>
                    <a:pt x="485278" y="355349"/>
                  </a:lnTo>
                </a:path>
                <a:path w="485775" h="592454">
                  <a:moveTo>
                    <a:pt x="227491" y="355349"/>
                  </a:moveTo>
                  <a:lnTo>
                    <a:pt x="227491" y="0"/>
                  </a:lnTo>
                </a:path>
              </a:pathLst>
            </a:custGeom>
            <a:ln w="14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8011" y="5945063"/>
              <a:ext cx="153231" cy="1496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886709" y="5353619"/>
              <a:ext cx="743585" cy="592455"/>
            </a:xfrm>
            <a:custGeom>
              <a:avLst/>
              <a:gdLst/>
              <a:ahLst/>
              <a:cxnLst/>
              <a:rect l="l" t="t" r="r" b="b"/>
              <a:pathLst>
                <a:path w="743584" h="592454">
                  <a:moveTo>
                    <a:pt x="743065" y="592251"/>
                  </a:moveTo>
                  <a:lnTo>
                    <a:pt x="727917" y="0"/>
                  </a:lnTo>
                </a:path>
                <a:path w="743584" h="592454">
                  <a:moveTo>
                    <a:pt x="0" y="0"/>
                  </a:moveTo>
                  <a:lnTo>
                    <a:pt x="727917" y="0"/>
                  </a:lnTo>
                </a:path>
              </a:pathLst>
            </a:custGeom>
            <a:ln w="14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50667" y="4882294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4">
                  <a:moveTo>
                    <a:pt x="0" y="471325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8540" y="4723561"/>
              <a:ext cx="244254" cy="159541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6492276" y="5627173"/>
            <a:ext cx="362585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b="1" spc="20" dirty="0">
                <a:latin typeface="Arial"/>
                <a:cs typeface="Arial"/>
              </a:rPr>
              <a:t>...</a:t>
            </a:r>
            <a:endParaRPr sz="3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48926" y="6146382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p1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34206" y="6146382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p2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19498" y="6146382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p3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104776" y="6146382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p4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75333" y="6146382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p9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26835" y="6146382"/>
            <a:ext cx="2349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p10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012114" y="6146382"/>
            <a:ext cx="2349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p11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497392" y="6146382"/>
            <a:ext cx="2349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30" dirty="0">
                <a:latin typeface="Arial"/>
                <a:cs typeface="Arial"/>
              </a:rPr>
              <a:t>p12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430066" y="4723561"/>
            <a:ext cx="244475" cy="1104265"/>
            <a:chOff x="6430066" y="4723561"/>
            <a:chExt cx="244475" cy="1104265"/>
          </a:xfrm>
        </p:grpSpPr>
        <p:sp>
          <p:nvSpPr>
            <p:cNvPr id="61" name="object 61"/>
            <p:cNvSpPr/>
            <p:nvPr/>
          </p:nvSpPr>
          <p:spPr>
            <a:xfrm>
              <a:off x="6552193" y="4882294"/>
              <a:ext cx="0" cy="945515"/>
            </a:xfrm>
            <a:custGeom>
              <a:avLst/>
              <a:gdLst/>
              <a:ahLst/>
              <a:cxnLst/>
              <a:rect l="l" t="t" r="r" b="b"/>
              <a:pathLst>
                <a:path h="945514">
                  <a:moveTo>
                    <a:pt x="0" y="945129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0066" y="4723561"/>
              <a:ext cx="244254" cy="159541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6787553" y="4723561"/>
            <a:ext cx="393700" cy="1229995"/>
            <a:chOff x="6787553" y="4723561"/>
            <a:chExt cx="393700" cy="1229995"/>
          </a:xfrm>
        </p:grpSpPr>
        <p:sp>
          <p:nvSpPr>
            <p:cNvPr id="64" name="object 64"/>
            <p:cNvSpPr/>
            <p:nvPr/>
          </p:nvSpPr>
          <p:spPr>
            <a:xfrm>
              <a:off x="6794833" y="5590542"/>
              <a:ext cx="379730" cy="355600"/>
            </a:xfrm>
            <a:custGeom>
              <a:avLst/>
              <a:gdLst/>
              <a:ahLst/>
              <a:cxnLst/>
              <a:rect l="l" t="t" r="r" b="b"/>
              <a:pathLst>
                <a:path w="379729" h="355600">
                  <a:moveTo>
                    <a:pt x="379106" y="355329"/>
                  </a:moveTo>
                  <a:lnTo>
                    <a:pt x="379106" y="0"/>
                  </a:lnTo>
                  <a:lnTo>
                    <a:pt x="0" y="0"/>
                  </a:lnTo>
                </a:path>
                <a:path w="379729" h="355600">
                  <a:moveTo>
                    <a:pt x="0" y="251686"/>
                  </a:moveTo>
                  <a:lnTo>
                    <a:pt x="0" y="0"/>
                  </a:lnTo>
                </a:path>
              </a:pathLst>
            </a:custGeom>
            <a:ln w="14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76812" y="4882294"/>
              <a:ext cx="0" cy="708660"/>
            </a:xfrm>
            <a:custGeom>
              <a:avLst/>
              <a:gdLst/>
              <a:ahLst/>
              <a:cxnLst/>
              <a:rect l="l" t="t" r="r" b="b"/>
              <a:pathLst>
                <a:path h="708660">
                  <a:moveTo>
                    <a:pt x="0" y="708247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4685" y="4723561"/>
              <a:ext cx="244254" cy="1595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1412</Words>
  <Application>Microsoft Office PowerPoint</Application>
  <PresentationFormat>On-screen Show (4:3)</PresentationFormat>
  <Paragraphs>673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CLUSTERING</vt:lpstr>
      <vt:lpstr>What is a Clustering?</vt:lpstr>
      <vt:lpstr>HIERARCHICAL  CLUSTERING</vt:lpstr>
      <vt:lpstr>Hierarchical Clustering</vt:lpstr>
      <vt:lpstr>Hierarchical Clustering</vt:lpstr>
      <vt:lpstr>Strengths of Hierarchical Clustering</vt:lpstr>
      <vt:lpstr>Agglomerative Clustering Algorithm</vt:lpstr>
      <vt:lpstr>Starting Situation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Single Link – Complete Link</vt:lpstr>
      <vt:lpstr>Hierarchical Clustering: MIN</vt:lpstr>
      <vt:lpstr>Strength of MIN</vt:lpstr>
      <vt:lpstr>Limitations of MIN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  <vt:lpstr>Hierarchical Clustering: Time and Space requirements</vt:lpstr>
      <vt:lpstr>Hierarchical Clustering:  Problems and Limitations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Admin</cp:lastModifiedBy>
  <cp:revision>2</cp:revision>
  <dcterms:created xsi:type="dcterms:W3CDTF">2022-05-17T03:55:54Z</dcterms:created>
  <dcterms:modified xsi:type="dcterms:W3CDTF">2022-05-17T04:18:18Z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2022-05-17T00:00:00Z</vt:filetime>
  </property>
</Properties>
</file>