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753600" cy="7315200"/>
  <p:notesSz cx="6858000" cy="9144000"/>
  <p:embeddedFontLst>
    <p:embeddedFont>
      <p:font typeface="Muli Bold" charset="1" panose="00000800000000000000"/>
      <p:regular r:id="rId26"/>
    </p:embeddedFont>
    <p:embeddedFont>
      <p:font typeface="Muli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2960" y="2342092"/>
            <a:ext cx="810768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Patient Health Disease Prediction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4480" y="4200525"/>
            <a:ext cx="664464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986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 Web-Based Healthcare Decision Support System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User Interface - Prediction Form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Form Fields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Patient Demographics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Vital Signs (Height/Weight/Temperature)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Blood Pressure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Heart Rate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Medical Data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Symptoms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Existing Conditions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Lab Results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Family History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User Interface - 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Results Display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Primary predicted disease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Confidence percentage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Alternative predictions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Supporting evidence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Patient Data Summary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Input parameters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Key metrics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Risk factors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Recommendations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User Interface - History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History Features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Date/time of prediction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Predicted disease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Confidence score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Patient metrics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Functionality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Sortable columns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Filtering options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Export capability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Trend analysis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Security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Authentication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Django user authentication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Password hashing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Session management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Login rate limiting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Protection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CSRF protection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XSS prevention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SQL injection protection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Encrypted storage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Model Training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54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Training Process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Data splitting (80/20)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Feature scaling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Cross-validation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Hyperparameter tuning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Feature Importance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Heart Rate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Blood Pressure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Cholesterol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Symptoms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Family History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Performance Metrics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Model Evaluation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Training accuracy: 88%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Validation accuracy: 85%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Test accuracy: 86%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AUC-ROC: 0.89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Cross-validation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- 5-fold CV scores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Mean accuracy: 0.87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Standard deviation: 0.02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Testing Strategy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Test Coverage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Unit tests for models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Integration tests for views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Form validation tests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API endpoint tests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Quality Assurance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Automated testing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Code reviews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Performance monitoring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Security scanning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Deployment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Requirements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Python 3.9+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Django 4.0+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SQLite/PostgreSQL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Web server (Nginx/Apache)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Configuration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Environment setup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Database initialization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Static files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Security settings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Future Enhancements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Planned Features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Mobile responsive design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REST API endpoints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Additional ML models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Enhanced visualizations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Integration Options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EMR systems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Lab systems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Pharmacy systems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Billing systems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Benefits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Clinical Impact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Faster diagnosis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Evidence-based decisions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Multi-disease detection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Risk assessment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Operational Benefits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Efficient workflow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Digital records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Historical tracking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Decision support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Key Components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Web interface for data input and results visualization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Machine learning model for multi-disease prediction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Secure user authentication and data management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Historical tracking of predictions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Core Features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Multi-disease classification using ML algorithms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Probability-based confidence scoring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Comprehensive patient data collection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Historical prediction tracking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Key Achievements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Multi-disease prediction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User-friendly interface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Secure data handling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Historical tracking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Future Scope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Model improvements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Feature expansion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Mobile platform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System integration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Technology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43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Frontend Technologies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HTML5 for document structure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CSS3 for styling and responsive design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JavaScript for client-side interactivity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Bootstrap 5 for responsive UI components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Backend Technologies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Django 4.0 web framework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Python 3.9+ for application logic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SQLite database for data persistence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Machine Learning Stack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scikit-learn for ML algorithms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pandas for data manipulation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numpy for numerical operations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matplotlib/seaborn for visualization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System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Django MVT Architecture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Models: PredictionResult, User, PatientData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Views: Authentication, Prediction, History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Templates: Forms, Results, Dashboard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Key Components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Authentication System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Prediction Engine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Data Processing Pipeline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Results Storage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API Layer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Key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 Management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Secure registration and login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Password reset capability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Role-based access control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Profile management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Prediction System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Real-time disease prediction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Multiple disease detection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Confidence scoring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Recommendation generation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Data Collection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4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Patient Metrics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Height (cm)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Weight (kg)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Temperature (°C)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Heart Rate (bpm)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Blood Pressure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Cholesterol (mg/dL)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Blood Sugar (mg/dL)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Medical Information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Current Symptoms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Existing Conditions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Family History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Laboratory Results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Lifestyle Factors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Data 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54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Preprocessing Pipeline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Missing value imputation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Feature scaling with StandardScaler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Categorical encoding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Blood pressure splitting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Feature normalization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Cleaning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Outlier detection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Data type conversion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Date/time standardization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Invalid value handling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Machine Learning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Algorithm Details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Multi-label K-Nearest Neighbors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Correlation-based feature learning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Cross-validation k=5 folds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Feature importance ranking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Model Metrics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Accuracy: ~90-95%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Precision: ~90-97%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Recall: ~100%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F1-Score: ~90-100%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02510"/>
            <a:ext cx="859536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b="true" sz="384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User Interface - Home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Design Elements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Clean medical interface theme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Recent Prediction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Responsive Bootstrap layout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Quick access navigation</a:t>
            </a:r>
          </a:p>
          <a:p>
            <a:pPr algn="l" marL="274545" indent="-13727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Components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Login/Register buttons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Welcome message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System description</a:t>
            </a:r>
          </a:p>
          <a:p>
            <a:pPr algn="l" marL="734771" indent="-244924" lvl="2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Help information</a:t>
            </a:r>
          </a:p>
        </p:txBody>
      </p:sp>
      <p:sp>
        <p:nvSpPr>
          <p:cNvPr name="Freeform 4" id="4" descr="Modern Geo Semicircle "/>
          <p:cNvSpPr/>
          <p:nvPr/>
        </p:nvSpPr>
        <p:spPr>
          <a:xfrm flipH="false" flipV="false" rot="0">
            <a:off x="7939053" y="0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723552" cy="861776"/>
          </a:xfrm>
          <a:custGeom>
            <a:avLst/>
            <a:gdLst/>
            <a:ahLst/>
            <a:cxnLst/>
            <a:rect r="r" b="b" t="t" l="l"/>
            <a:pathLst>
              <a:path h="861776" w="1723552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6407927"/>
            <a:ext cx="1814547" cy="907273"/>
          </a:xfrm>
          <a:custGeom>
            <a:avLst/>
            <a:gdLst/>
            <a:ahLst/>
            <a:cxnLst/>
            <a:rect r="r" b="b" t="t" l="l"/>
            <a:pathLst>
              <a:path h="907273" w="1814547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DAGXnOxVfDI</dc:identifier>
  <dcterms:modified xsi:type="dcterms:W3CDTF">2011-08-01T06:04:30Z</dcterms:modified>
  <cp:revision>1</cp:revision>
  <dc:title>patient_health_prediction.pptx</dc:title>
</cp:coreProperties>
</file>