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4" r:id="rId3"/>
    <p:sldId id="282" r:id="rId4"/>
    <p:sldId id="280" r:id="rId5"/>
    <p:sldId id="272" r:id="rId6"/>
    <p:sldId id="276" r:id="rId7"/>
    <p:sldId id="278" r:id="rId8"/>
    <p:sldId id="277" r:id="rId9"/>
    <p:sldId id="279" r:id="rId10"/>
    <p:sldId id="270" r:id="rId11"/>
    <p:sldId id="257" r:id="rId12"/>
    <p:sldId id="285" r:id="rId13"/>
    <p:sldId id="286" r:id="rId14"/>
    <p:sldId id="287" r:id="rId15"/>
    <p:sldId id="289" r:id="rId16"/>
    <p:sldId id="27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13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CB464-8D1A-4377-A6F2-C30A2B1A923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23F618-494B-4619-A4C1-C1F863A49C50}">
      <dgm:prSet phldrT="[Text]"/>
      <dgm:spPr/>
      <dgm:t>
        <a:bodyPr/>
        <a:lstStyle/>
        <a:p>
          <a:r>
            <a:rPr lang="en-IN" dirty="0" smtClean="0"/>
            <a:t> Top Category Product ?</a:t>
          </a:r>
          <a:endParaRPr lang="en-IN" dirty="0"/>
        </a:p>
      </dgm:t>
    </dgm:pt>
    <dgm:pt modelId="{0D324EF4-2DCA-4F74-B58E-E14D045A8B3F}" type="parTrans" cxnId="{F364AD00-AD02-411B-BD1B-7D8DBBFF1375}">
      <dgm:prSet/>
      <dgm:spPr/>
      <dgm:t>
        <a:bodyPr/>
        <a:lstStyle/>
        <a:p>
          <a:endParaRPr lang="en-IN"/>
        </a:p>
      </dgm:t>
    </dgm:pt>
    <dgm:pt modelId="{F0755B0B-F961-45A1-B572-230983EAAE39}" type="sibTrans" cxnId="{F364AD00-AD02-411B-BD1B-7D8DBBFF1375}">
      <dgm:prSet/>
      <dgm:spPr/>
      <dgm:t>
        <a:bodyPr/>
        <a:lstStyle/>
        <a:p>
          <a:endParaRPr lang="en-IN"/>
        </a:p>
      </dgm:t>
    </dgm:pt>
    <dgm:pt modelId="{93DDD853-2128-4532-A3D6-D8F33D6DCF5C}" type="pres">
      <dgm:prSet presAssocID="{BFACB464-8D1A-4377-A6F2-C30A2B1A923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E3816B-C5C6-44A1-9446-96FA9C43FA2E}" type="pres">
      <dgm:prSet presAssocID="{BFACB464-8D1A-4377-A6F2-C30A2B1A923B}" presName="ellipse" presStyleLbl="trBgShp" presStyleIdx="0" presStyleCnt="1" custFlipVert="1" custFlipHor="1" custScaleX="83434" custScaleY="56316" custLinFactY="100000" custLinFactNeighborX="-607" custLinFactNeighborY="160703"/>
      <dgm:spPr/>
    </dgm:pt>
    <dgm:pt modelId="{E24985A5-9A59-4120-A1D0-0A1F278A2636}" type="pres">
      <dgm:prSet presAssocID="{BFACB464-8D1A-4377-A6F2-C30A2B1A923B}" presName="arrow1" presStyleLbl="fgShp" presStyleIdx="0" presStyleCnt="1"/>
      <dgm:spPr/>
    </dgm:pt>
    <dgm:pt modelId="{BC9145AD-C675-4C10-BA67-B0846EF43E10}" type="pres">
      <dgm:prSet presAssocID="{BFACB464-8D1A-4377-A6F2-C30A2B1A923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333248-BCDD-4957-838B-EBA41BAA9899}" type="pres">
      <dgm:prSet presAssocID="{BFACB464-8D1A-4377-A6F2-C30A2B1A923B}" presName="funnel" presStyleLbl="trAlignAcc1" presStyleIdx="0" presStyleCnt="1" custScaleX="156565"/>
      <dgm:spPr/>
    </dgm:pt>
  </dgm:ptLst>
  <dgm:cxnLst>
    <dgm:cxn modelId="{F364AD00-AD02-411B-BD1B-7D8DBBFF1375}" srcId="{BFACB464-8D1A-4377-A6F2-C30A2B1A923B}" destId="{AE23F618-494B-4619-A4C1-C1F863A49C50}" srcOrd="0" destOrd="0" parTransId="{0D324EF4-2DCA-4F74-B58E-E14D045A8B3F}" sibTransId="{F0755B0B-F961-45A1-B572-230983EAAE39}"/>
    <dgm:cxn modelId="{B10F1BFF-0269-40F4-8555-A5DBE5C41389}" type="presOf" srcId="{AE23F618-494B-4619-A4C1-C1F863A49C50}" destId="{BC9145AD-C675-4C10-BA67-B0846EF43E10}" srcOrd="0" destOrd="0" presId="urn:microsoft.com/office/officeart/2005/8/layout/funnel1"/>
    <dgm:cxn modelId="{B1EFF922-C33E-44BD-97CD-6C30C78DD223}" type="presOf" srcId="{BFACB464-8D1A-4377-A6F2-C30A2B1A923B}" destId="{93DDD853-2128-4532-A3D6-D8F33D6DCF5C}" srcOrd="0" destOrd="0" presId="urn:microsoft.com/office/officeart/2005/8/layout/funnel1"/>
    <dgm:cxn modelId="{F2CD5554-6B88-43D6-8CBD-45FEC35D3AA5}" type="presParOf" srcId="{93DDD853-2128-4532-A3D6-D8F33D6DCF5C}" destId="{21E3816B-C5C6-44A1-9446-96FA9C43FA2E}" srcOrd="0" destOrd="0" presId="urn:microsoft.com/office/officeart/2005/8/layout/funnel1"/>
    <dgm:cxn modelId="{4A251E0E-7499-4810-B93C-6D30ECD02C6F}" type="presParOf" srcId="{93DDD853-2128-4532-A3D6-D8F33D6DCF5C}" destId="{E24985A5-9A59-4120-A1D0-0A1F278A2636}" srcOrd="1" destOrd="0" presId="urn:microsoft.com/office/officeart/2005/8/layout/funnel1"/>
    <dgm:cxn modelId="{FA29F27A-3CA9-490B-A5C9-89BC7169239C}" type="presParOf" srcId="{93DDD853-2128-4532-A3D6-D8F33D6DCF5C}" destId="{BC9145AD-C675-4C10-BA67-B0846EF43E10}" srcOrd="2" destOrd="0" presId="urn:microsoft.com/office/officeart/2005/8/layout/funnel1"/>
    <dgm:cxn modelId="{255AFE65-C2BF-4B8D-A76A-DF7754E07FEA}" type="presParOf" srcId="{93DDD853-2128-4532-A3D6-D8F33D6DCF5C}" destId="{1B333248-BCDD-4957-838B-EBA41BAA989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By Increasing promotions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190C019C-98AB-40B8-A375-DB754BE74A2E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TV Advertisements</a:t>
          </a:r>
          <a:endParaRPr lang="en-IN" dirty="0">
            <a:latin typeface="+mn-lt"/>
          </a:endParaRPr>
        </a:p>
      </dgm:t>
    </dgm:pt>
    <dgm:pt modelId="{62E92557-C08F-48FB-90D1-2E37B45DA6B7}" type="parTrans" cxnId="{B49904FA-CFF3-422F-8B41-FAEC5C5DDBAE}">
      <dgm:prSet/>
      <dgm:spPr/>
      <dgm:t>
        <a:bodyPr/>
        <a:lstStyle/>
        <a:p>
          <a:endParaRPr lang="en-US"/>
        </a:p>
      </dgm:t>
    </dgm:pt>
    <dgm:pt modelId="{F602827C-F785-41C9-B3F2-94A20925C881}" type="sibTrans" cxnId="{B49904FA-CFF3-422F-8B41-FAEC5C5DDBAE}">
      <dgm:prSet/>
      <dgm:spPr/>
      <dgm:t>
        <a:bodyPr/>
        <a:lstStyle/>
        <a:p>
          <a:endParaRPr lang="en-US"/>
        </a:p>
      </dgm:t>
    </dgm:pt>
    <dgm:pt modelId="{757100FD-C9EB-473D-B9BE-59BC9442B5F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Digital Marketing</a:t>
          </a:r>
          <a:endParaRPr lang="en-IN" dirty="0">
            <a:latin typeface="+mn-lt"/>
          </a:endParaRPr>
        </a:p>
      </dgm:t>
    </dgm:pt>
    <dgm:pt modelId="{E953AA14-E677-4F25-ADAB-ACF1E2D426F8}" type="parTrans" cxnId="{38501543-2B26-4C83-BFFC-C618B987AD92}">
      <dgm:prSet/>
      <dgm:spPr/>
      <dgm:t>
        <a:bodyPr/>
        <a:lstStyle/>
        <a:p>
          <a:endParaRPr lang="en-US"/>
        </a:p>
      </dgm:t>
    </dgm:pt>
    <dgm:pt modelId="{836E0ED0-E28E-4CA1-8835-6E4E097BA2A1}" type="sibTrans" cxnId="{38501543-2B26-4C83-BFFC-C618B987AD92}">
      <dgm:prSet/>
      <dgm:spPr/>
      <dgm:t>
        <a:bodyPr/>
        <a:lstStyle/>
        <a:p>
          <a:endParaRPr lang="en-US"/>
        </a:p>
      </dgm:t>
    </dgm:pt>
    <dgm:pt modelId="{F01496A6-0A6E-4323-8179-A47D4CDED78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Print Media</a:t>
          </a:r>
          <a:endParaRPr lang="en-IN" dirty="0">
            <a:latin typeface="+mn-lt"/>
          </a:endParaRPr>
        </a:p>
      </dgm:t>
    </dgm:pt>
    <dgm:pt modelId="{30D54E0E-087D-4742-9171-F4BD05D59AC9}" type="parTrans" cxnId="{8ED7ED88-2BAE-4583-80B8-3BCDA069929F}">
      <dgm:prSet/>
      <dgm:spPr/>
      <dgm:t>
        <a:bodyPr/>
        <a:lstStyle/>
        <a:p>
          <a:endParaRPr lang="en-US"/>
        </a:p>
      </dgm:t>
    </dgm:pt>
    <dgm:pt modelId="{1D48C2A6-6219-40FB-95DA-E722E18B14E5}" type="sibTrans" cxnId="{8ED7ED88-2BAE-4583-80B8-3BCDA069929F}">
      <dgm:prSet/>
      <dgm:spPr/>
      <dgm:t>
        <a:bodyPr/>
        <a:lstStyle/>
        <a:p>
          <a:endParaRPr lang="en-US"/>
        </a:p>
      </dgm:t>
    </dgm:pt>
    <dgm:pt modelId="{B9FD1AAD-8548-4277-9801-386BAAEB12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Branding(conducting Branding analysis)</a:t>
          </a:r>
          <a:endParaRPr lang="en-IN" dirty="0">
            <a:latin typeface="+mn-lt"/>
          </a:endParaRPr>
        </a:p>
      </dgm:t>
    </dgm:pt>
    <dgm:pt modelId="{9ABDD470-3894-47C4-8288-D9B14066AA66}" type="parTrans" cxnId="{FBCABA6A-57C8-41FE-946A-C9384154C016}">
      <dgm:prSet/>
      <dgm:spPr/>
      <dgm:t>
        <a:bodyPr/>
        <a:lstStyle/>
        <a:p>
          <a:endParaRPr lang="en-US"/>
        </a:p>
      </dgm:t>
    </dgm:pt>
    <dgm:pt modelId="{FA63FEA2-D400-4B74-A513-6A5769BA24F9}" type="sibTrans" cxnId="{FBCABA6A-57C8-41FE-946A-C9384154C016}">
      <dgm:prSet/>
      <dgm:spPr/>
      <dgm:t>
        <a:bodyPr/>
        <a:lstStyle/>
        <a:p>
          <a:endParaRPr lang="en-US"/>
        </a:p>
      </dgm:t>
    </dgm:pt>
    <dgm:pt modelId="{9D7DC27B-F84F-4F92-9CC9-B7CEBFF82AB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Ergonomics</a:t>
          </a:r>
          <a:endParaRPr lang="en-IN" dirty="0">
            <a:latin typeface="+mn-lt"/>
          </a:endParaRPr>
        </a:p>
      </dgm:t>
    </dgm:pt>
    <dgm:pt modelId="{5F07E2B4-D559-45D6-9C0E-25F4CAAB4DE4}" type="parTrans" cxnId="{840ED205-6C8D-4AF3-B53F-39DE0BB1C05C}">
      <dgm:prSet/>
      <dgm:spPr/>
      <dgm:t>
        <a:bodyPr/>
        <a:lstStyle/>
        <a:p>
          <a:endParaRPr lang="en-US"/>
        </a:p>
      </dgm:t>
    </dgm:pt>
    <dgm:pt modelId="{315E9F28-7645-4169-9DD2-F2EEF8D489D9}" type="sibTrans" cxnId="{840ED205-6C8D-4AF3-B53F-39DE0BB1C05C}">
      <dgm:prSet/>
      <dgm:spPr/>
      <dgm:t>
        <a:bodyPr/>
        <a:lstStyle/>
        <a:p>
          <a:endParaRPr lang="en-US"/>
        </a:p>
      </dgm:t>
    </dgm:pt>
    <dgm:pt modelId="{18E2C22D-EC62-439E-B468-03E7F28D554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Logos and Packing Design</a:t>
          </a:r>
          <a:endParaRPr lang="en-IN" dirty="0">
            <a:latin typeface="+mn-lt"/>
          </a:endParaRPr>
        </a:p>
      </dgm:t>
    </dgm:pt>
    <dgm:pt modelId="{B18C7399-DFB7-4264-9BEE-D3C33743CC81}" type="parTrans" cxnId="{3EF2CB4F-DE37-4645-9598-CBDED6879814}">
      <dgm:prSet/>
      <dgm:spPr/>
      <dgm:t>
        <a:bodyPr/>
        <a:lstStyle/>
        <a:p>
          <a:endParaRPr lang="en-US"/>
        </a:p>
      </dgm:t>
    </dgm:pt>
    <dgm:pt modelId="{02F06561-F224-4C4D-84FB-1D8B37499E32}" type="sibTrans" cxnId="{3EF2CB4F-DE37-4645-9598-CBDED6879814}">
      <dgm:prSet/>
      <dgm:spPr/>
      <dgm:t>
        <a:bodyPr/>
        <a:lstStyle/>
        <a:p>
          <a:endParaRPr lang="en-US"/>
        </a:p>
      </dgm:t>
    </dgm:pt>
    <dgm:pt modelId="{64D6656E-B107-469B-8C7F-4DE34672D99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Visual Aids(Use of effective communication)</a:t>
          </a:r>
          <a:endParaRPr lang="en-IN" dirty="0">
            <a:latin typeface="+mn-lt"/>
          </a:endParaRPr>
        </a:p>
      </dgm:t>
    </dgm:pt>
    <dgm:pt modelId="{958873A1-383B-4A2F-838C-BDFBE0F60C51}" type="parTrans" cxnId="{A722F77E-6351-4DE8-ACEE-0D9F32981A73}">
      <dgm:prSet/>
      <dgm:spPr/>
      <dgm:t>
        <a:bodyPr/>
        <a:lstStyle/>
        <a:p>
          <a:endParaRPr lang="en-US"/>
        </a:p>
      </dgm:t>
    </dgm:pt>
    <dgm:pt modelId="{6DD35724-9162-4B23-959F-3BD1AB39B58D}" type="sibTrans" cxnId="{A722F77E-6351-4DE8-ACEE-0D9F32981A73}">
      <dgm:prSet/>
      <dgm:spPr/>
      <dgm:t>
        <a:bodyPr/>
        <a:lstStyle/>
        <a:p>
          <a:endParaRPr lang="en-US"/>
        </a:p>
      </dgm:t>
    </dgm:pt>
    <dgm:pt modelId="{A761E90F-5143-465D-AD52-7D8D4B93CCD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Mobile / Web Apps</a:t>
          </a:r>
          <a:endParaRPr lang="en-IN" dirty="0">
            <a:latin typeface="+mn-lt"/>
          </a:endParaRPr>
        </a:p>
      </dgm:t>
    </dgm:pt>
    <dgm:pt modelId="{A9CC4133-C9A4-40FE-A0E8-8CD0508622B5}" type="parTrans" cxnId="{5FEAA1A9-A7B7-4138-97BF-9CCB5FA24DE4}">
      <dgm:prSet/>
      <dgm:spPr/>
      <dgm:t>
        <a:bodyPr/>
        <a:lstStyle/>
        <a:p>
          <a:endParaRPr lang="en-US"/>
        </a:p>
      </dgm:t>
    </dgm:pt>
    <dgm:pt modelId="{06007CD2-3BC8-4E93-8110-5D1ABB7435A4}" type="sibTrans" cxnId="{5FEAA1A9-A7B7-4138-97BF-9CCB5FA24DE4}">
      <dgm:prSet/>
      <dgm:spPr/>
      <dgm:t>
        <a:bodyPr/>
        <a:lstStyle/>
        <a:p>
          <a:endParaRPr lang="en-US"/>
        </a:p>
      </dgm:t>
    </dgm:pt>
    <dgm:pt modelId="{72308E3B-5780-4191-ACAD-62CE3EBCB3B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Online Advertisements</a:t>
          </a:r>
          <a:endParaRPr lang="en-IN" dirty="0">
            <a:latin typeface="+mn-lt"/>
          </a:endParaRPr>
        </a:p>
      </dgm:t>
    </dgm:pt>
    <dgm:pt modelId="{78267A1C-A98E-43BD-A686-34A416E0E16A}" type="parTrans" cxnId="{0BDB0F87-D213-4FD3-84E9-22C0513DB4FC}">
      <dgm:prSet/>
      <dgm:spPr/>
      <dgm:t>
        <a:bodyPr/>
        <a:lstStyle/>
        <a:p>
          <a:endParaRPr lang="en-US"/>
        </a:p>
      </dgm:t>
    </dgm:pt>
    <dgm:pt modelId="{DC058D64-2E17-498F-AAD0-9BD4B05FAE3E}" type="sibTrans" cxnId="{0BDB0F87-D213-4FD3-84E9-22C0513DB4FC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53193" custScaleY="77726" custLinFactNeighborX="1697" custLinFactNeighborY="-44417">
        <dgm:presLayoutVars>
          <dgm:chPref val="3"/>
        </dgm:presLayoutVars>
      </dgm:prSet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  <dgm:pt modelId="{B9269393-5EFC-42A3-9F05-D41E106177BA}" type="pres">
      <dgm:prSet presAssocID="{0F20D3C3-FC80-4BC8-A344-974BD0C9D5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9A2352D-19DD-4830-95D5-F3AA9114C2BD}" type="pres">
      <dgm:prSet presAssocID="{0F20D3C3-FC80-4BC8-A344-974BD0C9D58A}" presName="hierChild2" presStyleCnt="0"/>
      <dgm:spPr/>
    </dgm:pt>
    <dgm:pt modelId="{BE11EECD-BB62-4329-A87C-94853E75806C}" type="pres">
      <dgm:prSet presAssocID="{9ABDD470-3894-47C4-8288-D9B14066AA66}" presName="Name64" presStyleLbl="parChTrans1D2" presStyleIdx="0" presStyleCnt="4"/>
      <dgm:spPr/>
    </dgm:pt>
    <dgm:pt modelId="{0627D370-0648-4DBF-9A25-1F1F710B15C8}" type="pres">
      <dgm:prSet presAssocID="{B9FD1AAD-8548-4277-9801-386BAAEB1207}" presName="hierRoot2" presStyleCnt="0">
        <dgm:presLayoutVars>
          <dgm:hierBranch val="init"/>
        </dgm:presLayoutVars>
      </dgm:prSet>
      <dgm:spPr/>
    </dgm:pt>
    <dgm:pt modelId="{3390064D-0DF4-42D1-B080-EFAAE605E583}" type="pres">
      <dgm:prSet presAssocID="{B9FD1AAD-8548-4277-9801-386BAAEB1207}" presName="rootComposite" presStyleCnt="0"/>
      <dgm:spPr/>
    </dgm:pt>
    <dgm:pt modelId="{97192AE8-C174-4113-A05E-79FD9E58F366}" type="pres">
      <dgm:prSet presAssocID="{B9FD1AAD-8548-4277-9801-386BAAEB1207}" presName="rootText" presStyleLbl="node2" presStyleIdx="0" presStyleCnt="4" custScaleX="60140" custScaleY="74575" custLinFactNeighborX="1504" custLinFactNeighborY="12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FE09A-538D-4B9E-9D34-B1D33F8098AE}" type="pres">
      <dgm:prSet presAssocID="{B9FD1AAD-8548-4277-9801-386BAAEB1207}" presName="rootConnector" presStyleLbl="node2" presStyleIdx="0" presStyleCnt="4"/>
      <dgm:spPr/>
      <dgm:t>
        <a:bodyPr/>
        <a:lstStyle/>
        <a:p>
          <a:endParaRPr lang="en-US"/>
        </a:p>
      </dgm:t>
    </dgm:pt>
    <dgm:pt modelId="{FDA15C72-9691-42D6-8663-E6AD49F39FB0}" type="pres">
      <dgm:prSet presAssocID="{B9FD1AAD-8548-4277-9801-386BAAEB1207}" presName="hierChild4" presStyleCnt="0"/>
      <dgm:spPr/>
    </dgm:pt>
    <dgm:pt modelId="{45E74865-9D46-4248-A754-CB2354FDF80B}" type="pres">
      <dgm:prSet presAssocID="{B18C7399-DFB7-4264-9BEE-D3C33743CC81}" presName="Name64" presStyleLbl="parChTrans1D3" presStyleIdx="0" presStyleCnt="5"/>
      <dgm:spPr/>
    </dgm:pt>
    <dgm:pt modelId="{D6DBC507-9880-4D4E-AB0E-A2AF8D934117}" type="pres">
      <dgm:prSet presAssocID="{18E2C22D-EC62-439E-B468-03E7F28D5547}" presName="hierRoot2" presStyleCnt="0">
        <dgm:presLayoutVars>
          <dgm:hierBranch val="init"/>
        </dgm:presLayoutVars>
      </dgm:prSet>
      <dgm:spPr/>
    </dgm:pt>
    <dgm:pt modelId="{EEC32E3B-EFAC-4ADB-B92E-0CFC79E9D0DA}" type="pres">
      <dgm:prSet presAssocID="{18E2C22D-EC62-439E-B468-03E7F28D5547}" presName="rootComposite" presStyleCnt="0"/>
      <dgm:spPr/>
    </dgm:pt>
    <dgm:pt modelId="{45F53CF8-E70C-464E-8DEE-A6747E487B4D}" type="pres">
      <dgm:prSet presAssocID="{18E2C22D-EC62-439E-B468-03E7F28D5547}" presName="rootText" presStyleLbl="node3" presStyleIdx="0" presStyleCnt="5" custScaleX="78894" custScaleY="50096" custLinFactNeighborX="1535" custLinFactNeighborY="13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95923-A86B-4B43-8D3F-ED028EB73AC2}" type="pres">
      <dgm:prSet presAssocID="{18E2C22D-EC62-439E-B468-03E7F28D5547}" presName="rootConnector" presStyleLbl="node3" presStyleIdx="0" presStyleCnt="5"/>
      <dgm:spPr/>
      <dgm:t>
        <a:bodyPr/>
        <a:lstStyle/>
        <a:p>
          <a:endParaRPr lang="en-US"/>
        </a:p>
      </dgm:t>
    </dgm:pt>
    <dgm:pt modelId="{8E353D6C-4E7E-4756-A9D2-14EC33F959FC}" type="pres">
      <dgm:prSet presAssocID="{18E2C22D-EC62-439E-B468-03E7F28D5547}" presName="hierChild4" presStyleCnt="0"/>
      <dgm:spPr/>
    </dgm:pt>
    <dgm:pt modelId="{74C35929-E5DF-47F7-8D8A-7757CCFDEBAC}" type="pres">
      <dgm:prSet presAssocID="{18E2C22D-EC62-439E-B468-03E7F28D5547}" presName="hierChild5" presStyleCnt="0"/>
      <dgm:spPr/>
    </dgm:pt>
    <dgm:pt modelId="{F40C92C1-E747-413A-82A2-C31C64B672F6}" type="pres">
      <dgm:prSet presAssocID="{958873A1-383B-4A2F-838C-BDFBE0F60C51}" presName="Name64" presStyleLbl="parChTrans1D3" presStyleIdx="1" presStyleCnt="5"/>
      <dgm:spPr/>
    </dgm:pt>
    <dgm:pt modelId="{9E10C566-0FBE-40E4-B6CC-1FCE04BDD674}" type="pres">
      <dgm:prSet presAssocID="{64D6656E-B107-469B-8C7F-4DE34672D998}" presName="hierRoot2" presStyleCnt="0">
        <dgm:presLayoutVars>
          <dgm:hierBranch val="init"/>
        </dgm:presLayoutVars>
      </dgm:prSet>
      <dgm:spPr/>
    </dgm:pt>
    <dgm:pt modelId="{5B6418D4-CDDB-4A93-976F-F44258AEE1F7}" type="pres">
      <dgm:prSet presAssocID="{64D6656E-B107-469B-8C7F-4DE34672D998}" presName="rootComposite" presStyleCnt="0"/>
      <dgm:spPr/>
    </dgm:pt>
    <dgm:pt modelId="{926116BB-2B0A-43BA-8D11-24AA563235F7}" type="pres">
      <dgm:prSet presAssocID="{64D6656E-B107-469B-8C7F-4DE34672D998}" presName="rootText" presStyleLbl="node3" presStyleIdx="1" presStyleCnt="5" custScaleX="78895" custScaleY="52686" custLinFactNeighborX="1535" custLinFactNeighborY="-98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4DC57-CECB-4851-A754-FF2E2CF50211}" type="pres">
      <dgm:prSet presAssocID="{64D6656E-B107-469B-8C7F-4DE34672D998}" presName="rootConnector" presStyleLbl="node3" presStyleIdx="1" presStyleCnt="5"/>
      <dgm:spPr/>
      <dgm:t>
        <a:bodyPr/>
        <a:lstStyle/>
        <a:p>
          <a:endParaRPr lang="en-US"/>
        </a:p>
      </dgm:t>
    </dgm:pt>
    <dgm:pt modelId="{9164A943-D426-4105-B23D-34865F116C32}" type="pres">
      <dgm:prSet presAssocID="{64D6656E-B107-469B-8C7F-4DE34672D998}" presName="hierChild4" presStyleCnt="0"/>
      <dgm:spPr/>
    </dgm:pt>
    <dgm:pt modelId="{7E485F09-CDF0-4443-B1A5-81107656AD30}" type="pres">
      <dgm:prSet presAssocID="{64D6656E-B107-469B-8C7F-4DE34672D998}" presName="hierChild5" presStyleCnt="0"/>
      <dgm:spPr/>
    </dgm:pt>
    <dgm:pt modelId="{AE174382-9198-4E40-BA27-44ECF78A9C40}" type="pres">
      <dgm:prSet presAssocID="{5F07E2B4-D559-45D6-9C0E-25F4CAAB4DE4}" presName="Name64" presStyleLbl="parChTrans1D3" presStyleIdx="2" presStyleCnt="5"/>
      <dgm:spPr/>
    </dgm:pt>
    <dgm:pt modelId="{BD1C6C5D-DAEC-406D-80A5-340DF736794D}" type="pres">
      <dgm:prSet presAssocID="{9D7DC27B-F84F-4F92-9CC9-B7CEBFF82ABC}" presName="hierRoot2" presStyleCnt="0">
        <dgm:presLayoutVars>
          <dgm:hierBranch val="init"/>
        </dgm:presLayoutVars>
      </dgm:prSet>
      <dgm:spPr/>
    </dgm:pt>
    <dgm:pt modelId="{EB8B9BFB-5FB0-45E2-9A03-8B56A0B706C4}" type="pres">
      <dgm:prSet presAssocID="{9D7DC27B-F84F-4F92-9CC9-B7CEBFF82ABC}" presName="rootComposite" presStyleCnt="0"/>
      <dgm:spPr/>
    </dgm:pt>
    <dgm:pt modelId="{FE34C434-2435-46FB-9F32-AB83417A8C29}" type="pres">
      <dgm:prSet presAssocID="{9D7DC27B-F84F-4F92-9CC9-B7CEBFF82ABC}" presName="rootText" presStyleLbl="node3" presStyleIdx="2" presStyleCnt="5" custScaleX="78895" custScaleY="51718" custLinFactNeighborX="1535" custLinFactNeighborY="-38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893B8-D49C-4AFA-BB40-C6C3FB0E0F4E}" type="pres">
      <dgm:prSet presAssocID="{9D7DC27B-F84F-4F92-9CC9-B7CEBFF82ABC}" presName="rootConnector" presStyleLbl="node3" presStyleIdx="2" presStyleCnt="5"/>
      <dgm:spPr/>
      <dgm:t>
        <a:bodyPr/>
        <a:lstStyle/>
        <a:p>
          <a:endParaRPr lang="en-US"/>
        </a:p>
      </dgm:t>
    </dgm:pt>
    <dgm:pt modelId="{E44FF0F2-620E-4570-9BFE-6F522DE69663}" type="pres">
      <dgm:prSet presAssocID="{9D7DC27B-F84F-4F92-9CC9-B7CEBFF82ABC}" presName="hierChild4" presStyleCnt="0"/>
      <dgm:spPr/>
    </dgm:pt>
    <dgm:pt modelId="{6123081A-7D0E-4C71-B227-00A60EC1951B}" type="pres">
      <dgm:prSet presAssocID="{9D7DC27B-F84F-4F92-9CC9-B7CEBFF82ABC}" presName="hierChild5" presStyleCnt="0"/>
      <dgm:spPr/>
    </dgm:pt>
    <dgm:pt modelId="{FF769CDD-196F-4E28-8BA7-22596A72C1EA}" type="pres">
      <dgm:prSet presAssocID="{B9FD1AAD-8548-4277-9801-386BAAEB1207}" presName="hierChild5" presStyleCnt="0"/>
      <dgm:spPr/>
    </dgm:pt>
    <dgm:pt modelId="{A2633643-5C34-4FB9-90FE-EB3457B8C204}" type="pres">
      <dgm:prSet presAssocID="{62E92557-C08F-48FB-90D1-2E37B45DA6B7}" presName="Name64" presStyleLbl="parChTrans1D2" presStyleIdx="1" presStyleCnt="4"/>
      <dgm:spPr/>
    </dgm:pt>
    <dgm:pt modelId="{0092B133-6604-412F-8491-230087034ABC}" type="pres">
      <dgm:prSet presAssocID="{190C019C-98AB-40B8-A375-DB754BE74A2E}" presName="hierRoot2" presStyleCnt="0">
        <dgm:presLayoutVars>
          <dgm:hierBranch val="init"/>
        </dgm:presLayoutVars>
      </dgm:prSet>
      <dgm:spPr/>
    </dgm:pt>
    <dgm:pt modelId="{42ABDC7A-F0CF-460D-A16C-42F851BD8260}" type="pres">
      <dgm:prSet presAssocID="{190C019C-98AB-40B8-A375-DB754BE74A2E}" presName="rootComposite" presStyleCnt="0"/>
      <dgm:spPr/>
    </dgm:pt>
    <dgm:pt modelId="{883A5433-48F6-4B64-9172-0FD89B349424}" type="pres">
      <dgm:prSet presAssocID="{190C019C-98AB-40B8-A375-DB754BE74A2E}" presName="rootText" presStyleLbl="node2" presStyleIdx="1" presStyleCnt="4" custScaleX="58754" custScaleY="57224" custLinFactNeighborX="2044" custLinFactNeighborY="21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05475-E47C-4238-A8D2-08E8510BF4E5}" type="pres">
      <dgm:prSet presAssocID="{190C019C-98AB-40B8-A375-DB754BE74A2E}" presName="rootConnector" presStyleLbl="node2" presStyleIdx="1" presStyleCnt="4"/>
      <dgm:spPr/>
      <dgm:t>
        <a:bodyPr/>
        <a:lstStyle/>
        <a:p>
          <a:endParaRPr lang="en-US"/>
        </a:p>
      </dgm:t>
    </dgm:pt>
    <dgm:pt modelId="{0F0171CF-B59E-43FE-B95B-005034F91493}" type="pres">
      <dgm:prSet presAssocID="{190C019C-98AB-40B8-A375-DB754BE74A2E}" presName="hierChild4" presStyleCnt="0"/>
      <dgm:spPr/>
    </dgm:pt>
    <dgm:pt modelId="{AD1CC30C-515F-4E08-85FB-F2D0569C36BD}" type="pres">
      <dgm:prSet presAssocID="{190C019C-98AB-40B8-A375-DB754BE74A2E}" presName="hierChild5" presStyleCnt="0"/>
      <dgm:spPr/>
    </dgm:pt>
    <dgm:pt modelId="{BB403165-1C85-4D55-8E6B-DE5695C4B06F}" type="pres">
      <dgm:prSet presAssocID="{E953AA14-E677-4F25-ADAB-ACF1E2D426F8}" presName="Name64" presStyleLbl="parChTrans1D2" presStyleIdx="2" presStyleCnt="4"/>
      <dgm:spPr/>
    </dgm:pt>
    <dgm:pt modelId="{E81116BB-FA38-400D-8E3A-EDC8C67F204D}" type="pres">
      <dgm:prSet presAssocID="{757100FD-C9EB-473D-B9BE-59BC9442B5FF}" presName="hierRoot2" presStyleCnt="0">
        <dgm:presLayoutVars>
          <dgm:hierBranch val="init"/>
        </dgm:presLayoutVars>
      </dgm:prSet>
      <dgm:spPr/>
    </dgm:pt>
    <dgm:pt modelId="{BC3D4574-CDEC-484C-A788-0FB11FC94D63}" type="pres">
      <dgm:prSet presAssocID="{757100FD-C9EB-473D-B9BE-59BC9442B5FF}" presName="rootComposite" presStyleCnt="0"/>
      <dgm:spPr/>
    </dgm:pt>
    <dgm:pt modelId="{FDFF6D92-98F1-40F7-8B80-F0B30AFDB8AD}" type="pres">
      <dgm:prSet presAssocID="{757100FD-C9EB-473D-B9BE-59BC9442B5FF}" presName="rootText" presStyleLbl="node2" presStyleIdx="2" presStyleCnt="4" custScaleX="62031" custScaleY="44728" custLinFactNeighborX="1504" custLinFactNeighborY="-15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A1D5F-4E62-482D-A859-4CEF8653D109}" type="pres">
      <dgm:prSet presAssocID="{757100FD-C9EB-473D-B9BE-59BC9442B5FF}" presName="rootConnector" presStyleLbl="node2" presStyleIdx="2" presStyleCnt="4"/>
      <dgm:spPr/>
      <dgm:t>
        <a:bodyPr/>
        <a:lstStyle/>
        <a:p>
          <a:endParaRPr lang="en-US"/>
        </a:p>
      </dgm:t>
    </dgm:pt>
    <dgm:pt modelId="{BF8F8555-0C87-4023-8FA6-BD42E2E4E13A}" type="pres">
      <dgm:prSet presAssocID="{757100FD-C9EB-473D-B9BE-59BC9442B5FF}" presName="hierChild4" presStyleCnt="0"/>
      <dgm:spPr/>
    </dgm:pt>
    <dgm:pt modelId="{F8F69030-DDFF-4402-B626-71F7549939DF}" type="pres">
      <dgm:prSet presAssocID="{78267A1C-A98E-43BD-A686-34A416E0E16A}" presName="Name64" presStyleLbl="parChTrans1D3" presStyleIdx="3" presStyleCnt="5"/>
      <dgm:spPr/>
    </dgm:pt>
    <dgm:pt modelId="{D0EA98EA-FE6A-4652-8429-BE833CCBC60A}" type="pres">
      <dgm:prSet presAssocID="{72308E3B-5780-4191-ACAD-62CE3EBCB3BF}" presName="hierRoot2" presStyleCnt="0">
        <dgm:presLayoutVars>
          <dgm:hierBranch val="init"/>
        </dgm:presLayoutVars>
      </dgm:prSet>
      <dgm:spPr/>
    </dgm:pt>
    <dgm:pt modelId="{04CE4E5E-2019-4231-80DA-C603451C56CF}" type="pres">
      <dgm:prSet presAssocID="{72308E3B-5780-4191-ACAD-62CE3EBCB3BF}" presName="rootComposite" presStyleCnt="0"/>
      <dgm:spPr/>
    </dgm:pt>
    <dgm:pt modelId="{C8ED2652-359D-43C5-95D4-8BF86CA2ED37}" type="pres">
      <dgm:prSet presAssocID="{72308E3B-5780-4191-ACAD-62CE3EBCB3BF}" presName="rootText" presStyleLbl="node3" presStyleIdx="3" presStyleCnt="5" custScaleX="66487" custScaleY="66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E71B52-5EBE-4A57-9EF2-E47193E57830}" type="pres">
      <dgm:prSet presAssocID="{72308E3B-5780-4191-ACAD-62CE3EBCB3BF}" presName="rootConnector" presStyleLbl="node3" presStyleIdx="3" presStyleCnt="5"/>
      <dgm:spPr/>
      <dgm:t>
        <a:bodyPr/>
        <a:lstStyle/>
        <a:p>
          <a:endParaRPr lang="en-US"/>
        </a:p>
      </dgm:t>
    </dgm:pt>
    <dgm:pt modelId="{C5803081-48D1-4DBB-B464-20B472AD5F98}" type="pres">
      <dgm:prSet presAssocID="{72308E3B-5780-4191-ACAD-62CE3EBCB3BF}" presName="hierChild4" presStyleCnt="0"/>
      <dgm:spPr/>
    </dgm:pt>
    <dgm:pt modelId="{901A1DBE-30AF-48D2-BE27-CBD344AEE871}" type="pres">
      <dgm:prSet presAssocID="{72308E3B-5780-4191-ACAD-62CE3EBCB3BF}" presName="hierChild5" presStyleCnt="0"/>
      <dgm:spPr/>
    </dgm:pt>
    <dgm:pt modelId="{767CFCF7-DE95-455F-853A-E3D9F5B54D07}" type="pres">
      <dgm:prSet presAssocID="{A9CC4133-C9A4-40FE-A0E8-8CD0508622B5}" presName="Name64" presStyleLbl="parChTrans1D3" presStyleIdx="4" presStyleCnt="5"/>
      <dgm:spPr/>
    </dgm:pt>
    <dgm:pt modelId="{874329AF-6E0A-4667-88C1-193C3CBFA278}" type="pres">
      <dgm:prSet presAssocID="{A761E90F-5143-465D-AD52-7D8D4B93CCD0}" presName="hierRoot2" presStyleCnt="0">
        <dgm:presLayoutVars>
          <dgm:hierBranch val="init"/>
        </dgm:presLayoutVars>
      </dgm:prSet>
      <dgm:spPr/>
    </dgm:pt>
    <dgm:pt modelId="{CF8A24FA-B04C-4233-91D2-2AE586074592}" type="pres">
      <dgm:prSet presAssocID="{A761E90F-5143-465D-AD52-7D8D4B93CCD0}" presName="rootComposite" presStyleCnt="0"/>
      <dgm:spPr/>
    </dgm:pt>
    <dgm:pt modelId="{A69B1EEA-E580-41AC-93EB-E70AB6193A0A}" type="pres">
      <dgm:prSet presAssocID="{A761E90F-5143-465D-AD52-7D8D4B93CCD0}" presName="rootText" presStyleLbl="node3" presStyleIdx="4" presStyleCnt="5" custScaleX="67617" custScaleY="61690" custLinFactNeighborX="98" custLinFactNeighborY="-19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DC3B77-5067-42E1-B8CF-AB97DDB03B91}" type="pres">
      <dgm:prSet presAssocID="{A761E90F-5143-465D-AD52-7D8D4B93CCD0}" presName="rootConnector" presStyleLbl="node3" presStyleIdx="4" presStyleCnt="5"/>
      <dgm:spPr/>
      <dgm:t>
        <a:bodyPr/>
        <a:lstStyle/>
        <a:p>
          <a:endParaRPr lang="en-US"/>
        </a:p>
      </dgm:t>
    </dgm:pt>
    <dgm:pt modelId="{7F0C69FE-BC07-439C-BB93-D57CF9F69136}" type="pres">
      <dgm:prSet presAssocID="{A761E90F-5143-465D-AD52-7D8D4B93CCD0}" presName="hierChild4" presStyleCnt="0"/>
      <dgm:spPr/>
    </dgm:pt>
    <dgm:pt modelId="{94CFBD5D-F8D6-4874-BB50-01052B003B2D}" type="pres">
      <dgm:prSet presAssocID="{A761E90F-5143-465D-AD52-7D8D4B93CCD0}" presName="hierChild5" presStyleCnt="0"/>
      <dgm:spPr/>
    </dgm:pt>
    <dgm:pt modelId="{A465ECA4-1FC9-49FB-A314-A1D7FAF1D047}" type="pres">
      <dgm:prSet presAssocID="{757100FD-C9EB-473D-B9BE-59BC9442B5FF}" presName="hierChild5" presStyleCnt="0"/>
      <dgm:spPr/>
    </dgm:pt>
    <dgm:pt modelId="{AC100651-F836-424C-98E8-0A53554CE97A}" type="pres">
      <dgm:prSet presAssocID="{30D54E0E-087D-4742-9171-F4BD05D59AC9}" presName="Name64" presStyleLbl="parChTrans1D2" presStyleIdx="3" presStyleCnt="4"/>
      <dgm:spPr/>
    </dgm:pt>
    <dgm:pt modelId="{6442A566-2B2A-4664-BBAC-BC1FD722CA07}" type="pres">
      <dgm:prSet presAssocID="{F01496A6-0A6E-4323-8179-A47D4CDED78A}" presName="hierRoot2" presStyleCnt="0">
        <dgm:presLayoutVars>
          <dgm:hierBranch val="init"/>
        </dgm:presLayoutVars>
      </dgm:prSet>
      <dgm:spPr/>
    </dgm:pt>
    <dgm:pt modelId="{5C26C5A2-1712-4240-97F5-5A53C51AB0DF}" type="pres">
      <dgm:prSet presAssocID="{F01496A6-0A6E-4323-8179-A47D4CDED78A}" presName="rootComposite" presStyleCnt="0"/>
      <dgm:spPr/>
    </dgm:pt>
    <dgm:pt modelId="{3552A212-17D7-46E1-9C94-B4AFDAB0CB1F}" type="pres">
      <dgm:prSet presAssocID="{F01496A6-0A6E-4323-8179-A47D4CDED78A}" presName="rootText" presStyleLbl="node2" presStyleIdx="3" presStyleCnt="4" custScaleX="62932" custScaleY="41945" custLinFactNeighborX="1504" custLinFactNeighborY="-305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DB30EB-FF51-43C8-BD28-C40F786F4ECB}" type="pres">
      <dgm:prSet presAssocID="{F01496A6-0A6E-4323-8179-A47D4CDED78A}" presName="rootConnector" presStyleLbl="node2" presStyleIdx="3" presStyleCnt="4"/>
      <dgm:spPr/>
      <dgm:t>
        <a:bodyPr/>
        <a:lstStyle/>
        <a:p>
          <a:endParaRPr lang="en-US"/>
        </a:p>
      </dgm:t>
    </dgm:pt>
    <dgm:pt modelId="{7E74ABFB-6796-469F-8DCB-9ECF962F3665}" type="pres">
      <dgm:prSet presAssocID="{F01496A6-0A6E-4323-8179-A47D4CDED78A}" presName="hierChild4" presStyleCnt="0"/>
      <dgm:spPr/>
    </dgm:pt>
    <dgm:pt modelId="{7435229A-1DDC-45B9-95E8-EFE68A822563}" type="pres">
      <dgm:prSet presAssocID="{F01496A6-0A6E-4323-8179-A47D4CDED78A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8ED7ED88-2BAE-4583-80B8-3BCDA069929F}" srcId="{0F20D3C3-FC80-4BC8-A344-974BD0C9D58A}" destId="{F01496A6-0A6E-4323-8179-A47D4CDED78A}" srcOrd="3" destOrd="0" parTransId="{30D54E0E-087D-4742-9171-F4BD05D59AC9}" sibTransId="{1D48C2A6-6219-40FB-95DA-E722E18B14E5}"/>
    <dgm:cxn modelId="{446953D4-0B09-4067-93BE-8C45AE3DECD0}" type="presOf" srcId="{757100FD-C9EB-473D-B9BE-59BC9442B5FF}" destId="{17FA1D5F-4E62-482D-A859-4CEF8653D109}" srcOrd="1" destOrd="0" presId="urn:microsoft.com/office/officeart/2009/3/layout/HorizontalOrganizationChart"/>
    <dgm:cxn modelId="{1791D87B-E3D8-4C61-934A-9ABCFF873719}" type="presOf" srcId="{72308E3B-5780-4191-ACAD-62CE3EBCB3BF}" destId="{C8ED2652-359D-43C5-95D4-8BF86CA2ED37}" srcOrd="0" destOrd="0" presId="urn:microsoft.com/office/officeart/2009/3/layout/HorizontalOrganizationChart"/>
    <dgm:cxn modelId="{22D02514-8B1B-4131-B937-866A45B9EB0D}" type="presOf" srcId="{18E2C22D-EC62-439E-B468-03E7F28D5547}" destId="{51095923-A86B-4B43-8D3F-ED028EB73AC2}" srcOrd="1" destOrd="0" presId="urn:microsoft.com/office/officeart/2009/3/layout/HorizontalOrganizationChart"/>
    <dgm:cxn modelId="{1C9460FC-D12C-4171-886E-6418529CF53C}" type="presOf" srcId="{A9CC4133-C9A4-40FE-A0E8-8CD0508622B5}" destId="{767CFCF7-DE95-455F-853A-E3D9F5B54D07}" srcOrd="0" destOrd="0" presId="urn:microsoft.com/office/officeart/2009/3/layout/HorizontalOrganizationChart"/>
    <dgm:cxn modelId="{7D10F3F6-A46B-43AE-8851-146228D522D7}" type="presOf" srcId="{62E92557-C08F-48FB-90D1-2E37B45DA6B7}" destId="{A2633643-5C34-4FB9-90FE-EB3457B8C204}" srcOrd="0" destOrd="0" presId="urn:microsoft.com/office/officeart/2009/3/layout/HorizontalOrganizationChart"/>
    <dgm:cxn modelId="{486BE58E-D057-4284-88EF-D22F9677490B}" type="presOf" srcId="{A761E90F-5143-465D-AD52-7D8D4B93CCD0}" destId="{A69B1EEA-E580-41AC-93EB-E70AB6193A0A}" srcOrd="0" destOrd="0" presId="urn:microsoft.com/office/officeart/2009/3/layout/HorizontalOrganizationChart"/>
    <dgm:cxn modelId="{7EA244A9-CFA1-4090-86E5-31B770EE5351}" type="presOf" srcId="{78267A1C-A98E-43BD-A686-34A416E0E16A}" destId="{F8F69030-DDFF-4402-B626-71F7549939DF}" srcOrd="0" destOrd="0" presId="urn:microsoft.com/office/officeart/2009/3/layout/HorizontalOrganizationChart"/>
    <dgm:cxn modelId="{FEE27A75-C22F-4DAC-B854-C8072E3FED00}" type="presOf" srcId="{B18C7399-DFB7-4264-9BEE-D3C33743CC81}" destId="{45E74865-9D46-4248-A754-CB2354FDF80B}" srcOrd="0" destOrd="0" presId="urn:microsoft.com/office/officeart/2009/3/layout/HorizontalOrganizationChart"/>
    <dgm:cxn modelId="{6682672D-6A3B-488E-8755-8C17474E58E8}" type="presOf" srcId="{5F07E2B4-D559-45D6-9C0E-25F4CAAB4DE4}" destId="{AE174382-9198-4E40-BA27-44ECF78A9C40}" srcOrd="0" destOrd="0" presId="urn:microsoft.com/office/officeart/2009/3/layout/HorizontalOrganizationChart"/>
    <dgm:cxn modelId="{93675E9D-92C1-4D67-A402-C4D15326EE1C}" type="presOf" srcId="{F01496A6-0A6E-4323-8179-A47D4CDED78A}" destId="{2EDB30EB-FF51-43C8-BD28-C40F786F4ECB}" srcOrd="1" destOrd="0" presId="urn:microsoft.com/office/officeart/2009/3/layout/HorizontalOrganizationChart"/>
    <dgm:cxn modelId="{D95851D4-876A-4E40-9D69-D3653409A736}" type="presOf" srcId="{190C019C-98AB-40B8-A375-DB754BE74A2E}" destId="{22005475-E47C-4238-A8D2-08E8510BF4E5}" srcOrd="1" destOrd="0" presId="urn:microsoft.com/office/officeart/2009/3/layout/HorizontalOrganizationChart"/>
    <dgm:cxn modelId="{B3278F0C-207E-49AC-8601-B8B89190D8DB}" type="presOf" srcId="{72308E3B-5780-4191-ACAD-62CE3EBCB3BF}" destId="{7BE71B52-5EBE-4A57-9EF2-E47193E57830}" srcOrd="1" destOrd="0" presId="urn:microsoft.com/office/officeart/2009/3/layout/HorizontalOrganizationChart"/>
    <dgm:cxn modelId="{4023E312-52E0-478B-BB95-40008509D4F1}" type="presOf" srcId="{B9FD1AAD-8548-4277-9801-386BAAEB1207}" destId="{DA3FE09A-538D-4B9E-9D34-B1D33F8098AE}" srcOrd="1" destOrd="0" presId="urn:microsoft.com/office/officeart/2009/3/layout/HorizontalOrganizationChart"/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D3FC1966-005E-46E1-8615-005A41F28D6A}" type="presOf" srcId="{30D54E0E-087D-4742-9171-F4BD05D59AC9}" destId="{AC100651-F836-424C-98E8-0A53554CE97A}" srcOrd="0" destOrd="0" presId="urn:microsoft.com/office/officeart/2009/3/layout/HorizontalOrganizationChart"/>
    <dgm:cxn modelId="{38501543-2B26-4C83-BFFC-C618B987AD92}" srcId="{0F20D3C3-FC80-4BC8-A344-974BD0C9D58A}" destId="{757100FD-C9EB-473D-B9BE-59BC9442B5FF}" srcOrd="2" destOrd="0" parTransId="{E953AA14-E677-4F25-ADAB-ACF1E2D426F8}" sibTransId="{836E0ED0-E28E-4CA1-8835-6E4E097BA2A1}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75572952-3718-4AF2-8E43-0C826AD37CE8}" type="presOf" srcId="{190C019C-98AB-40B8-A375-DB754BE74A2E}" destId="{883A5433-48F6-4B64-9172-0FD89B349424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A722F77E-6351-4DE8-ACEE-0D9F32981A73}" srcId="{B9FD1AAD-8548-4277-9801-386BAAEB1207}" destId="{64D6656E-B107-469B-8C7F-4DE34672D998}" srcOrd="1" destOrd="0" parTransId="{958873A1-383B-4A2F-838C-BDFBE0F60C51}" sibTransId="{6DD35724-9162-4B23-959F-3BD1AB39B58D}"/>
    <dgm:cxn modelId="{840ED205-6C8D-4AF3-B53F-39DE0BB1C05C}" srcId="{B9FD1AAD-8548-4277-9801-386BAAEB1207}" destId="{9D7DC27B-F84F-4F92-9CC9-B7CEBFF82ABC}" srcOrd="2" destOrd="0" parTransId="{5F07E2B4-D559-45D6-9C0E-25F4CAAB4DE4}" sibTransId="{315E9F28-7645-4169-9DD2-F2EEF8D489D9}"/>
    <dgm:cxn modelId="{C6B61D5A-E133-4A9B-B8BA-75669CBCE734}" type="presOf" srcId="{64D6656E-B107-469B-8C7F-4DE34672D998}" destId="{926116BB-2B0A-43BA-8D11-24AA563235F7}" srcOrd="0" destOrd="0" presId="urn:microsoft.com/office/officeart/2009/3/layout/HorizontalOrganizationChart"/>
    <dgm:cxn modelId="{B49904FA-CFF3-422F-8B41-FAEC5C5DDBAE}" srcId="{0F20D3C3-FC80-4BC8-A344-974BD0C9D58A}" destId="{190C019C-98AB-40B8-A375-DB754BE74A2E}" srcOrd="1" destOrd="0" parTransId="{62E92557-C08F-48FB-90D1-2E37B45DA6B7}" sibTransId="{F602827C-F785-41C9-B3F2-94A20925C881}"/>
    <dgm:cxn modelId="{D9CB2D92-0266-44A4-AF7E-D50E3F21B25F}" type="presOf" srcId="{A761E90F-5143-465D-AD52-7D8D4B93CCD0}" destId="{5DDC3B77-5067-42E1-B8CF-AB97DDB03B91}" srcOrd="1" destOrd="0" presId="urn:microsoft.com/office/officeart/2009/3/layout/HorizontalOrganizationChart"/>
    <dgm:cxn modelId="{18C3E776-4FD1-4EF6-8770-F3A426649248}" type="presOf" srcId="{64D6656E-B107-469B-8C7F-4DE34672D998}" destId="{3024DC57-CECB-4851-A754-FF2E2CF50211}" srcOrd="1" destOrd="0" presId="urn:microsoft.com/office/officeart/2009/3/layout/HorizontalOrganizationChart"/>
    <dgm:cxn modelId="{A68D2D06-53FB-4B2A-ACED-5B5FEEB82137}" type="presOf" srcId="{757100FD-C9EB-473D-B9BE-59BC9442B5FF}" destId="{FDFF6D92-98F1-40F7-8B80-F0B30AFDB8AD}" srcOrd="0" destOrd="0" presId="urn:microsoft.com/office/officeart/2009/3/layout/HorizontalOrganizationChart"/>
    <dgm:cxn modelId="{FAE660E7-7F3C-4EA9-A259-510A3FD2F8B6}" type="presOf" srcId="{E953AA14-E677-4F25-ADAB-ACF1E2D426F8}" destId="{BB403165-1C85-4D55-8E6B-DE5695C4B06F}" srcOrd="0" destOrd="0" presId="urn:microsoft.com/office/officeart/2009/3/layout/HorizontalOrganizationChart"/>
    <dgm:cxn modelId="{5FEAA1A9-A7B7-4138-97BF-9CCB5FA24DE4}" srcId="{757100FD-C9EB-473D-B9BE-59BC9442B5FF}" destId="{A761E90F-5143-465D-AD52-7D8D4B93CCD0}" srcOrd="1" destOrd="0" parTransId="{A9CC4133-C9A4-40FE-A0E8-8CD0508622B5}" sibTransId="{06007CD2-3BC8-4E93-8110-5D1ABB7435A4}"/>
    <dgm:cxn modelId="{2B5797D6-4416-4BC9-A267-013ED37E309F}" type="presOf" srcId="{B9FD1AAD-8548-4277-9801-386BAAEB1207}" destId="{97192AE8-C174-4113-A05E-79FD9E58F366}" srcOrd="0" destOrd="0" presId="urn:microsoft.com/office/officeart/2009/3/layout/HorizontalOrganizationChart"/>
    <dgm:cxn modelId="{3EF2CB4F-DE37-4645-9598-CBDED6879814}" srcId="{B9FD1AAD-8548-4277-9801-386BAAEB1207}" destId="{18E2C22D-EC62-439E-B468-03E7F28D5547}" srcOrd="0" destOrd="0" parTransId="{B18C7399-DFB7-4264-9BEE-D3C33743CC81}" sibTransId="{02F06561-F224-4C4D-84FB-1D8B37499E32}"/>
    <dgm:cxn modelId="{FBCABA6A-57C8-41FE-946A-C9384154C016}" srcId="{0F20D3C3-FC80-4BC8-A344-974BD0C9D58A}" destId="{B9FD1AAD-8548-4277-9801-386BAAEB1207}" srcOrd="0" destOrd="0" parTransId="{9ABDD470-3894-47C4-8288-D9B14066AA66}" sibTransId="{FA63FEA2-D400-4B74-A513-6A5769BA24F9}"/>
    <dgm:cxn modelId="{0BDB0F87-D213-4FD3-84E9-22C0513DB4FC}" srcId="{757100FD-C9EB-473D-B9BE-59BC9442B5FF}" destId="{72308E3B-5780-4191-ACAD-62CE3EBCB3BF}" srcOrd="0" destOrd="0" parTransId="{78267A1C-A98E-43BD-A686-34A416E0E16A}" sibTransId="{DC058D64-2E17-498F-AAD0-9BD4B05FAE3E}"/>
    <dgm:cxn modelId="{82D273F1-8E6A-425C-BAA6-27405FA114E9}" type="presOf" srcId="{9D7DC27B-F84F-4F92-9CC9-B7CEBFF82ABC}" destId="{FE34C434-2435-46FB-9F32-AB83417A8C29}" srcOrd="0" destOrd="0" presId="urn:microsoft.com/office/officeart/2009/3/layout/HorizontalOrganizationChart"/>
    <dgm:cxn modelId="{E76A9A58-B0F3-42F7-B310-1C27D82FB5FF}" type="presOf" srcId="{9ABDD470-3894-47C4-8288-D9B14066AA66}" destId="{BE11EECD-BB62-4329-A87C-94853E75806C}" srcOrd="0" destOrd="0" presId="urn:microsoft.com/office/officeart/2009/3/layout/HorizontalOrganizationChart"/>
    <dgm:cxn modelId="{891C42AE-6FFE-48D9-AFE3-E93F15425BBC}" type="presOf" srcId="{958873A1-383B-4A2F-838C-BDFBE0F60C51}" destId="{F40C92C1-E747-413A-82A2-C31C64B672F6}" srcOrd="0" destOrd="0" presId="urn:microsoft.com/office/officeart/2009/3/layout/HorizontalOrganizationChart"/>
    <dgm:cxn modelId="{142FDA5D-B40C-4F43-9DFC-AF72B91A4E4D}" type="presOf" srcId="{18E2C22D-EC62-439E-B468-03E7F28D5547}" destId="{45F53CF8-E70C-464E-8DEE-A6747E487B4D}" srcOrd="0" destOrd="0" presId="urn:microsoft.com/office/officeart/2009/3/layout/HorizontalOrganizationChart"/>
    <dgm:cxn modelId="{7FC6BD88-37E0-4D31-8455-9C3D705FB0BC}" type="presOf" srcId="{F01496A6-0A6E-4323-8179-A47D4CDED78A}" destId="{3552A212-17D7-46E1-9C94-B4AFDAB0CB1F}" srcOrd="0" destOrd="0" presId="urn:microsoft.com/office/officeart/2009/3/layout/HorizontalOrganizationChart"/>
    <dgm:cxn modelId="{F3B459A8-FE4D-42DA-9DF3-9FC65BCDB891}" type="presOf" srcId="{9D7DC27B-F84F-4F92-9CC9-B7CEBFF82ABC}" destId="{CDD893B8-D49C-4AFA-BB40-C6C3FB0E0F4E}" srcOrd="1" destOrd="0" presId="urn:microsoft.com/office/officeart/2009/3/layout/HorizontalOrganizationChart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AE53A2A9-0739-4F1E-B933-DFEE050273E8}" type="presParOf" srcId="{D9A2352D-19DD-4830-95D5-F3AA9114C2BD}" destId="{BE11EECD-BB62-4329-A87C-94853E75806C}" srcOrd="0" destOrd="0" presId="urn:microsoft.com/office/officeart/2009/3/layout/HorizontalOrganizationChart"/>
    <dgm:cxn modelId="{9FDF7C99-DE63-4E10-929A-2B399BC361ED}" type="presParOf" srcId="{D9A2352D-19DD-4830-95D5-F3AA9114C2BD}" destId="{0627D370-0648-4DBF-9A25-1F1F710B15C8}" srcOrd="1" destOrd="0" presId="urn:microsoft.com/office/officeart/2009/3/layout/HorizontalOrganizationChart"/>
    <dgm:cxn modelId="{2A5442C4-AF47-4A61-B9EA-3BE7944A2D8A}" type="presParOf" srcId="{0627D370-0648-4DBF-9A25-1F1F710B15C8}" destId="{3390064D-0DF4-42D1-B080-EFAAE605E583}" srcOrd="0" destOrd="0" presId="urn:microsoft.com/office/officeart/2009/3/layout/HorizontalOrganizationChart"/>
    <dgm:cxn modelId="{1EDBED2B-024A-48DF-BD11-0F5F02FFFFEC}" type="presParOf" srcId="{3390064D-0DF4-42D1-B080-EFAAE605E583}" destId="{97192AE8-C174-4113-A05E-79FD9E58F366}" srcOrd="0" destOrd="0" presId="urn:microsoft.com/office/officeart/2009/3/layout/HorizontalOrganizationChart"/>
    <dgm:cxn modelId="{57CD8280-79B2-4A9F-ADD9-05CA7C080A6E}" type="presParOf" srcId="{3390064D-0DF4-42D1-B080-EFAAE605E583}" destId="{DA3FE09A-538D-4B9E-9D34-B1D33F8098AE}" srcOrd="1" destOrd="0" presId="urn:microsoft.com/office/officeart/2009/3/layout/HorizontalOrganizationChart"/>
    <dgm:cxn modelId="{A7B96475-489D-409B-ACA7-C5D50EFF8BE4}" type="presParOf" srcId="{0627D370-0648-4DBF-9A25-1F1F710B15C8}" destId="{FDA15C72-9691-42D6-8663-E6AD49F39FB0}" srcOrd="1" destOrd="0" presId="urn:microsoft.com/office/officeart/2009/3/layout/HorizontalOrganizationChart"/>
    <dgm:cxn modelId="{DF44313D-88D2-432F-82E3-3C6553567C68}" type="presParOf" srcId="{FDA15C72-9691-42D6-8663-E6AD49F39FB0}" destId="{45E74865-9D46-4248-A754-CB2354FDF80B}" srcOrd="0" destOrd="0" presId="urn:microsoft.com/office/officeart/2009/3/layout/HorizontalOrganizationChart"/>
    <dgm:cxn modelId="{A65E22D0-FC01-4F37-868E-423256500FF0}" type="presParOf" srcId="{FDA15C72-9691-42D6-8663-E6AD49F39FB0}" destId="{D6DBC507-9880-4D4E-AB0E-A2AF8D934117}" srcOrd="1" destOrd="0" presId="urn:microsoft.com/office/officeart/2009/3/layout/HorizontalOrganizationChart"/>
    <dgm:cxn modelId="{B0E9CF5D-1593-4310-B917-499E2143131D}" type="presParOf" srcId="{D6DBC507-9880-4D4E-AB0E-A2AF8D934117}" destId="{EEC32E3B-EFAC-4ADB-B92E-0CFC79E9D0DA}" srcOrd="0" destOrd="0" presId="urn:microsoft.com/office/officeart/2009/3/layout/HorizontalOrganizationChart"/>
    <dgm:cxn modelId="{9DFB8DF5-864C-45A5-8852-0EB7EED7427A}" type="presParOf" srcId="{EEC32E3B-EFAC-4ADB-B92E-0CFC79E9D0DA}" destId="{45F53CF8-E70C-464E-8DEE-A6747E487B4D}" srcOrd="0" destOrd="0" presId="urn:microsoft.com/office/officeart/2009/3/layout/HorizontalOrganizationChart"/>
    <dgm:cxn modelId="{7348434D-0BD6-4674-8A5A-4DF9B5BCC75B}" type="presParOf" srcId="{EEC32E3B-EFAC-4ADB-B92E-0CFC79E9D0DA}" destId="{51095923-A86B-4B43-8D3F-ED028EB73AC2}" srcOrd="1" destOrd="0" presId="urn:microsoft.com/office/officeart/2009/3/layout/HorizontalOrganizationChart"/>
    <dgm:cxn modelId="{FFEE21D6-2013-41FB-92B5-1AE365F83C69}" type="presParOf" srcId="{D6DBC507-9880-4D4E-AB0E-A2AF8D934117}" destId="{8E353D6C-4E7E-4756-A9D2-14EC33F959FC}" srcOrd="1" destOrd="0" presId="urn:microsoft.com/office/officeart/2009/3/layout/HorizontalOrganizationChart"/>
    <dgm:cxn modelId="{D9310337-4DBE-465B-9033-DDC800B7A752}" type="presParOf" srcId="{D6DBC507-9880-4D4E-AB0E-A2AF8D934117}" destId="{74C35929-E5DF-47F7-8D8A-7757CCFDEBAC}" srcOrd="2" destOrd="0" presId="urn:microsoft.com/office/officeart/2009/3/layout/HorizontalOrganizationChart"/>
    <dgm:cxn modelId="{49F8D341-8FA6-4B9E-B330-05127980CB7C}" type="presParOf" srcId="{FDA15C72-9691-42D6-8663-E6AD49F39FB0}" destId="{F40C92C1-E747-413A-82A2-C31C64B672F6}" srcOrd="2" destOrd="0" presId="urn:microsoft.com/office/officeart/2009/3/layout/HorizontalOrganizationChart"/>
    <dgm:cxn modelId="{615FD401-5A00-4BF7-965B-78E2E680FA48}" type="presParOf" srcId="{FDA15C72-9691-42D6-8663-E6AD49F39FB0}" destId="{9E10C566-0FBE-40E4-B6CC-1FCE04BDD674}" srcOrd="3" destOrd="0" presId="urn:microsoft.com/office/officeart/2009/3/layout/HorizontalOrganizationChart"/>
    <dgm:cxn modelId="{3BEE6743-1FA4-4998-9600-A15C3285C09C}" type="presParOf" srcId="{9E10C566-0FBE-40E4-B6CC-1FCE04BDD674}" destId="{5B6418D4-CDDB-4A93-976F-F44258AEE1F7}" srcOrd="0" destOrd="0" presId="urn:microsoft.com/office/officeart/2009/3/layout/HorizontalOrganizationChart"/>
    <dgm:cxn modelId="{9B35A762-603B-44D4-B792-EFB3F66F270C}" type="presParOf" srcId="{5B6418D4-CDDB-4A93-976F-F44258AEE1F7}" destId="{926116BB-2B0A-43BA-8D11-24AA563235F7}" srcOrd="0" destOrd="0" presId="urn:microsoft.com/office/officeart/2009/3/layout/HorizontalOrganizationChart"/>
    <dgm:cxn modelId="{8C241141-0A36-413D-9F16-639766C29403}" type="presParOf" srcId="{5B6418D4-CDDB-4A93-976F-F44258AEE1F7}" destId="{3024DC57-CECB-4851-A754-FF2E2CF50211}" srcOrd="1" destOrd="0" presId="urn:microsoft.com/office/officeart/2009/3/layout/HorizontalOrganizationChart"/>
    <dgm:cxn modelId="{4A8CDD11-5369-4259-9038-F5CA0B50D831}" type="presParOf" srcId="{9E10C566-0FBE-40E4-B6CC-1FCE04BDD674}" destId="{9164A943-D426-4105-B23D-34865F116C32}" srcOrd="1" destOrd="0" presId="urn:microsoft.com/office/officeart/2009/3/layout/HorizontalOrganizationChart"/>
    <dgm:cxn modelId="{A0FDC555-C4A2-4B87-B65C-8A00019DB8F7}" type="presParOf" srcId="{9E10C566-0FBE-40E4-B6CC-1FCE04BDD674}" destId="{7E485F09-CDF0-4443-B1A5-81107656AD30}" srcOrd="2" destOrd="0" presId="urn:microsoft.com/office/officeart/2009/3/layout/HorizontalOrganizationChart"/>
    <dgm:cxn modelId="{C841AB48-8F35-43C6-9559-533F5CE19882}" type="presParOf" srcId="{FDA15C72-9691-42D6-8663-E6AD49F39FB0}" destId="{AE174382-9198-4E40-BA27-44ECF78A9C40}" srcOrd="4" destOrd="0" presId="urn:microsoft.com/office/officeart/2009/3/layout/HorizontalOrganizationChart"/>
    <dgm:cxn modelId="{A33E93F7-4FCA-4D54-A160-F9C9CD1EEF97}" type="presParOf" srcId="{FDA15C72-9691-42D6-8663-E6AD49F39FB0}" destId="{BD1C6C5D-DAEC-406D-80A5-340DF736794D}" srcOrd="5" destOrd="0" presId="urn:microsoft.com/office/officeart/2009/3/layout/HorizontalOrganizationChart"/>
    <dgm:cxn modelId="{782E882E-D88E-47F4-90F1-C3E2CCEE356D}" type="presParOf" srcId="{BD1C6C5D-DAEC-406D-80A5-340DF736794D}" destId="{EB8B9BFB-5FB0-45E2-9A03-8B56A0B706C4}" srcOrd="0" destOrd="0" presId="urn:microsoft.com/office/officeart/2009/3/layout/HorizontalOrganizationChart"/>
    <dgm:cxn modelId="{D5A94E33-C8E5-4A64-855D-DEB126AB287C}" type="presParOf" srcId="{EB8B9BFB-5FB0-45E2-9A03-8B56A0B706C4}" destId="{FE34C434-2435-46FB-9F32-AB83417A8C29}" srcOrd="0" destOrd="0" presId="urn:microsoft.com/office/officeart/2009/3/layout/HorizontalOrganizationChart"/>
    <dgm:cxn modelId="{01315C7F-AF51-45D5-87BA-8254E78BE7B4}" type="presParOf" srcId="{EB8B9BFB-5FB0-45E2-9A03-8B56A0B706C4}" destId="{CDD893B8-D49C-4AFA-BB40-C6C3FB0E0F4E}" srcOrd="1" destOrd="0" presId="urn:microsoft.com/office/officeart/2009/3/layout/HorizontalOrganizationChart"/>
    <dgm:cxn modelId="{6D229C89-F2B7-4F4E-A260-B536587F4483}" type="presParOf" srcId="{BD1C6C5D-DAEC-406D-80A5-340DF736794D}" destId="{E44FF0F2-620E-4570-9BFE-6F522DE69663}" srcOrd="1" destOrd="0" presId="urn:microsoft.com/office/officeart/2009/3/layout/HorizontalOrganizationChart"/>
    <dgm:cxn modelId="{EF21D043-8F4E-4FD7-B159-E26D1282348C}" type="presParOf" srcId="{BD1C6C5D-DAEC-406D-80A5-340DF736794D}" destId="{6123081A-7D0E-4C71-B227-00A60EC1951B}" srcOrd="2" destOrd="0" presId="urn:microsoft.com/office/officeart/2009/3/layout/HorizontalOrganizationChart"/>
    <dgm:cxn modelId="{0E23BB56-936E-4E3D-A4D8-924F1552FF57}" type="presParOf" srcId="{0627D370-0648-4DBF-9A25-1F1F710B15C8}" destId="{FF769CDD-196F-4E28-8BA7-22596A72C1EA}" srcOrd="2" destOrd="0" presId="urn:microsoft.com/office/officeart/2009/3/layout/HorizontalOrganizationChart"/>
    <dgm:cxn modelId="{AC5DC2EB-492E-458F-BE99-F3EED642EC16}" type="presParOf" srcId="{D9A2352D-19DD-4830-95D5-F3AA9114C2BD}" destId="{A2633643-5C34-4FB9-90FE-EB3457B8C204}" srcOrd="2" destOrd="0" presId="urn:microsoft.com/office/officeart/2009/3/layout/HorizontalOrganizationChart"/>
    <dgm:cxn modelId="{B93B5C85-42E4-4C3F-A8AF-EA5BC50E634D}" type="presParOf" srcId="{D9A2352D-19DD-4830-95D5-F3AA9114C2BD}" destId="{0092B133-6604-412F-8491-230087034ABC}" srcOrd="3" destOrd="0" presId="urn:microsoft.com/office/officeart/2009/3/layout/HorizontalOrganizationChart"/>
    <dgm:cxn modelId="{3B7493B0-C564-4E32-AC80-2EA32163B945}" type="presParOf" srcId="{0092B133-6604-412F-8491-230087034ABC}" destId="{42ABDC7A-F0CF-460D-A16C-42F851BD8260}" srcOrd="0" destOrd="0" presId="urn:microsoft.com/office/officeart/2009/3/layout/HorizontalOrganizationChart"/>
    <dgm:cxn modelId="{90854A3D-D773-4216-A77E-7C19ED24F413}" type="presParOf" srcId="{42ABDC7A-F0CF-460D-A16C-42F851BD8260}" destId="{883A5433-48F6-4B64-9172-0FD89B349424}" srcOrd="0" destOrd="0" presId="urn:microsoft.com/office/officeart/2009/3/layout/HorizontalOrganizationChart"/>
    <dgm:cxn modelId="{3F8D1DEB-74AF-4DA9-92D3-A6A9B39D2254}" type="presParOf" srcId="{42ABDC7A-F0CF-460D-A16C-42F851BD8260}" destId="{22005475-E47C-4238-A8D2-08E8510BF4E5}" srcOrd="1" destOrd="0" presId="urn:microsoft.com/office/officeart/2009/3/layout/HorizontalOrganizationChart"/>
    <dgm:cxn modelId="{E7731EF9-A834-4332-952D-BE5F109968D0}" type="presParOf" srcId="{0092B133-6604-412F-8491-230087034ABC}" destId="{0F0171CF-B59E-43FE-B95B-005034F91493}" srcOrd="1" destOrd="0" presId="urn:microsoft.com/office/officeart/2009/3/layout/HorizontalOrganizationChart"/>
    <dgm:cxn modelId="{7CCA0DFE-E7E1-4B9A-BBB8-5A1846378DE2}" type="presParOf" srcId="{0092B133-6604-412F-8491-230087034ABC}" destId="{AD1CC30C-515F-4E08-85FB-F2D0569C36BD}" srcOrd="2" destOrd="0" presId="urn:microsoft.com/office/officeart/2009/3/layout/HorizontalOrganizationChart"/>
    <dgm:cxn modelId="{13FDC1E7-E6DE-42B4-B42A-636A6D20BE48}" type="presParOf" srcId="{D9A2352D-19DD-4830-95D5-F3AA9114C2BD}" destId="{BB403165-1C85-4D55-8E6B-DE5695C4B06F}" srcOrd="4" destOrd="0" presId="urn:microsoft.com/office/officeart/2009/3/layout/HorizontalOrganizationChart"/>
    <dgm:cxn modelId="{46AB4496-8C84-43BE-A007-CA3675E6BDCD}" type="presParOf" srcId="{D9A2352D-19DD-4830-95D5-F3AA9114C2BD}" destId="{E81116BB-FA38-400D-8E3A-EDC8C67F204D}" srcOrd="5" destOrd="0" presId="urn:microsoft.com/office/officeart/2009/3/layout/HorizontalOrganizationChart"/>
    <dgm:cxn modelId="{AB1931A5-A8C3-47A6-91CB-B1C9807FBC0B}" type="presParOf" srcId="{E81116BB-FA38-400D-8E3A-EDC8C67F204D}" destId="{BC3D4574-CDEC-484C-A788-0FB11FC94D63}" srcOrd="0" destOrd="0" presId="urn:microsoft.com/office/officeart/2009/3/layout/HorizontalOrganizationChart"/>
    <dgm:cxn modelId="{9AC6B307-1733-4D23-AA8C-C81B93D7F5C3}" type="presParOf" srcId="{BC3D4574-CDEC-484C-A788-0FB11FC94D63}" destId="{FDFF6D92-98F1-40F7-8B80-F0B30AFDB8AD}" srcOrd="0" destOrd="0" presId="urn:microsoft.com/office/officeart/2009/3/layout/HorizontalOrganizationChart"/>
    <dgm:cxn modelId="{3FDD8319-C18B-42F6-B09F-99CDF12A6BBD}" type="presParOf" srcId="{BC3D4574-CDEC-484C-A788-0FB11FC94D63}" destId="{17FA1D5F-4E62-482D-A859-4CEF8653D109}" srcOrd="1" destOrd="0" presId="urn:microsoft.com/office/officeart/2009/3/layout/HorizontalOrganizationChart"/>
    <dgm:cxn modelId="{57E19B85-C16F-4EBE-8FC5-7F8BAEB61B5C}" type="presParOf" srcId="{E81116BB-FA38-400D-8E3A-EDC8C67F204D}" destId="{BF8F8555-0C87-4023-8FA6-BD42E2E4E13A}" srcOrd="1" destOrd="0" presId="urn:microsoft.com/office/officeart/2009/3/layout/HorizontalOrganizationChart"/>
    <dgm:cxn modelId="{A70F77EC-F1B5-4EB4-8C87-296F24766375}" type="presParOf" srcId="{BF8F8555-0C87-4023-8FA6-BD42E2E4E13A}" destId="{F8F69030-DDFF-4402-B626-71F7549939DF}" srcOrd="0" destOrd="0" presId="urn:microsoft.com/office/officeart/2009/3/layout/HorizontalOrganizationChart"/>
    <dgm:cxn modelId="{4DDD0376-DA67-47CD-80BE-22406A9F51D4}" type="presParOf" srcId="{BF8F8555-0C87-4023-8FA6-BD42E2E4E13A}" destId="{D0EA98EA-FE6A-4652-8429-BE833CCBC60A}" srcOrd="1" destOrd="0" presId="urn:microsoft.com/office/officeart/2009/3/layout/HorizontalOrganizationChart"/>
    <dgm:cxn modelId="{A41B81C8-F9A0-4ABE-B68C-97941F7BC923}" type="presParOf" srcId="{D0EA98EA-FE6A-4652-8429-BE833CCBC60A}" destId="{04CE4E5E-2019-4231-80DA-C603451C56CF}" srcOrd="0" destOrd="0" presId="urn:microsoft.com/office/officeart/2009/3/layout/HorizontalOrganizationChart"/>
    <dgm:cxn modelId="{46AA6680-195A-40FA-A63E-FEF7D280878B}" type="presParOf" srcId="{04CE4E5E-2019-4231-80DA-C603451C56CF}" destId="{C8ED2652-359D-43C5-95D4-8BF86CA2ED37}" srcOrd="0" destOrd="0" presId="urn:microsoft.com/office/officeart/2009/3/layout/HorizontalOrganizationChart"/>
    <dgm:cxn modelId="{47B9826E-53C4-4D43-9297-D8896E402D14}" type="presParOf" srcId="{04CE4E5E-2019-4231-80DA-C603451C56CF}" destId="{7BE71B52-5EBE-4A57-9EF2-E47193E57830}" srcOrd="1" destOrd="0" presId="urn:microsoft.com/office/officeart/2009/3/layout/HorizontalOrganizationChart"/>
    <dgm:cxn modelId="{BE0A0E2B-6A23-43FD-9F34-DD86D8A3421B}" type="presParOf" srcId="{D0EA98EA-FE6A-4652-8429-BE833CCBC60A}" destId="{C5803081-48D1-4DBB-B464-20B472AD5F98}" srcOrd="1" destOrd="0" presId="urn:microsoft.com/office/officeart/2009/3/layout/HorizontalOrganizationChart"/>
    <dgm:cxn modelId="{8C68CDAE-89E9-4577-A287-2CEB13D86971}" type="presParOf" srcId="{D0EA98EA-FE6A-4652-8429-BE833CCBC60A}" destId="{901A1DBE-30AF-48D2-BE27-CBD344AEE871}" srcOrd="2" destOrd="0" presId="urn:microsoft.com/office/officeart/2009/3/layout/HorizontalOrganizationChart"/>
    <dgm:cxn modelId="{A468DA5C-3EDC-411B-8013-32C59D8E4FAF}" type="presParOf" srcId="{BF8F8555-0C87-4023-8FA6-BD42E2E4E13A}" destId="{767CFCF7-DE95-455F-853A-E3D9F5B54D07}" srcOrd="2" destOrd="0" presId="urn:microsoft.com/office/officeart/2009/3/layout/HorizontalOrganizationChart"/>
    <dgm:cxn modelId="{C757030D-5454-4959-A8DA-4DE4B6BF2D61}" type="presParOf" srcId="{BF8F8555-0C87-4023-8FA6-BD42E2E4E13A}" destId="{874329AF-6E0A-4667-88C1-193C3CBFA278}" srcOrd="3" destOrd="0" presId="urn:microsoft.com/office/officeart/2009/3/layout/HorizontalOrganizationChart"/>
    <dgm:cxn modelId="{1F1E5D2D-144A-4ABF-AAE1-C31B5D359839}" type="presParOf" srcId="{874329AF-6E0A-4667-88C1-193C3CBFA278}" destId="{CF8A24FA-B04C-4233-91D2-2AE586074592}" srcOrd="0" destOrd="0" presId="urn:microsoft.com/office/officeart/2009/3/layout/HorizontalOrganizationChart"/>
    <dgm:cxn modelId="{B03ACE8F-D817-47E7-9AAF-A186CED3A294}" type="presParOf" srcId="{CF8A24FA-B04C-4233-91D2-2AE586074592}" destId="{A69B1EEA-E580-41AC-93EB-E70AB6193A0A}" srcOrd="0" destOrd="0" presId="urn:microsoft.com/office/officeart/2009/3/layout/HorizontalOrganizationChart"/>
    <dgm:cxn modelId="{2A0FC560-5D0C-43BA-A581-A3F6DC257FE7}" type="presParOf" srcId="{CF8A24FA-B04C-4233-91D2-2AE586074592}" destId="{5DDC3B77-5067-42E1-B8CF-AB97DDB03B91}" srcOrd="1" destOrd="0" presId="urn:microsoft.com/office/officeart/2009/3/layout/HorizontalOrganizationChart"/>
    <dgm:cxn modelId="{2A3D9B3D-EC24-405B-B49F-D523ACC8AF3A}" type="presParOf" srcId="{874329AF-6E0A-4667-88C1-193C3CBFA278}" destId="{7F0C69FE-BC07-439C-BB93-D57CF9F69136}" srcOrd="1" destOrd="0" presId="urn:microsoft.com/office/officeart/2009/3/layout/HorizontalOrganizationChart"/>
    <dgm:cxn modelId="{D2CAEEA0-2AA8-4785-B67C-F8801247D5A3}" type="presParOf" srcId="{874329AF-6E0A-4667-88C1-193C3CBFA278}" destId="{94CFBD5D-F8D6-4874-BB50-01052B003B2D}" srcOrd="2" destOrd="0" presId="urn:microsoft.com/office/officeart/2009/3/layout/HorizontalOrganizationChart"/>
    <dgm:cxn modelId="{CB47E668-C036-489F-AFC4-9BAD8DF94DEB}" type="presParOf" srcId="{E81116BB-FA38-400D-8E3A-EDC8C67F204D}" destId="{A465ECA4-1FC9-49FB-A314-A1D7FAF1D047}" srcOrd="2" destOrd="0" presId="urn:microsoft.com/office/officeart/2009/3/layout/HorizontalOrganizationChart"/>
    <dgm:cxn modelId="{D265D52B-F05A-4DB3-A9C7-BB803B166E55}" type="presParOf" srcId="{D9A2352D-19DD-4830-95D5-F3AA9114C2BD}" destId="{AC100651-F836-424C-98E8-0A53554CE97A}" srcOrd="6" destOrd="0" presId="urn:microsoft.com/office/officeart/2009/3/layout/HorizontalOrganizationChart"/>
    <dgm:cxn modelId="{81A5A0D0-8015-48DC-8930-F31612EC8309}" type="presParOf" srcId="{D9A2352D-19DD-4830-95D5-F3AA9114C2BD}" destId="{6442A566-2B2A-4664-BBAC-BC1FD722CA07}" srcOrd="7" destOrd="0" presId="urn:microsoft.com/office/officeart/2009/3/layout/HorizontalOrganizationChart"/>
    <dgm:cxn modelId="{CF2344B3-C61E-419E-A52F-E1421920627C}" type="presParOf" srcId="{6442A566-2B2A-4664-BBAC-BC1FD722CA07}" destId="{5C26C5A2-1712-4240-97F5-5A53C51AB0DF}" srcOrd="0" destOrd="0" presId="urn:microsoft.com/office/officeart/2009/3/layout/HorizontalOrganizationChart"/>
    <dgm:cxn modelId="{938F3114-D869-454C-B033-C6689A2D6300}" type="presParOf" srcId="{5C26C5A2-1712-4240-97F5-5A53C51AB0DF}" destId="{3552A212-17D7-46E1-9C94-B4AFDAB0CB1F}" srcOrd="0" destOrd="0" presId="urn:microsoft.com/office/officeart/2009/3/layout/HorizontalOrganizationChart"/>
    <dgm:cxn modelId="{DA5FDF1C-C09F-4743-B025-A328DB76B7DA}" type="presParOf" srcId="{5C26C5A2-1712-4240-97F5-5A53C51AB0DF}" destId="{2EDB30EB-FF51-43C8-BD28-C40F786F4ECB}" srcOrd="1" destOrd="0" presId="urn:microsoft.com/office/officeart/2009/3/layout/HorizontalOrganizationChart"/>
    <dgm:cxn modelId="{69668981-3E19-40E2-BE0F-352D7F035478}" type="presParOf" srcId="{6442A566-2B2A-4664-BBAC-BC1FD722CA07}" destId="{7E74ABFB-6796-469F-8DCB-9ECF962F3665}" srcOrd="1" destOrd="0" presId="urn:microsoft.com/office/officeart/2009/3/layout/HorizontalOrganizationChart"/>
    <dgm:cxn modelId="{B2BDEB43-B9CE-4AA1-BD3D-8AF9827F02AE}" type="presParOf" srcId="{6442A566-2B2A-4664-BBAC-BC1FD722CA07}" destId="{7435229A-1DDC-45B9-95E8-EFE68A822563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By Stopping Share of decline</a:t>
          </a:r>
          <a:endParaRPr lang="en-IN" dirty="0">
            <a:latin typeface="+mn-lt"/>
          </a:endParaRP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By Consumer Satisfaction </a:t>
          </a:r>
          <a:endParaRPr lang="en-IN" dirty="0">
            <a:latin typeface="+mn-lt"/>
          </a:endParaRP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Understanding quality issues</a:t>
          </a:r>
          <a:endParaRPr lang="en-IN" dirty="0">
            <a:latin typeface="+mn-lt"/>
          </a:endParaRP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CA22D285-5B65-4D2F-9BB6-BD20CEF199C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Packaging Issues</a:t>
          </a:r>
          <a:endParaRPr lang="en-IN" dirty="0">
            <a:latin typeface="+mn-lt"/>
          </a:endParaRPr>
        </a:p>
      </dgm:t>
    </dgm:pt>
    <dgm:pt modelId="{EC09C8FE-5A93-4D7B-98F0-14CFD2E045F4}" type="parTrans" cxnId="{C8C84FEE-7FF4-4EEC-B2EE-39C873825B10}">
      <dgm:prSet/>
      <dgm:spPr/>
      <dgm:t>
        <a:bodyPr/>
        <a:lstStyle/>
        <a:p>
          <a:endParaRPr lang="en-US"/>
        </a:p>
      </dgm:t>
    </dgm:pt>
    <dgm:pt modelId="{4BFE9725-CF71-4DC8-83E7-2FB857E958CD}" type="sibTrans" cxnId="{C8C84FEE-7FF4-4EEC-B2EE-39C873825B10}">
      <dgm:prSet/>
      <dgm:spPr/>
      <dgm:t>
        <a:bodyPr/>
        <a:lstStyle/>
        <a:p>
          <a:endParaRPr lang="en-US"/>
        </a:p>
      </dgm:t>
    </dgm:pt>
    <dgm:pt modelId="{2373E709-384E-4EF1-8B0C-BA6A497E3D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Services/Warranty</a:t>
          </a:r>
          <a:endParaRPr lang="en-IN" dirty="0">
            <a:latin typeface="+mn-lt"/>
          </a:endParaRPr>
        </a:p>
      </dgm:t>
    </dgm:pt>
    <dgm:pt modelId="{179D4BFB-3E13-4B8E-B26B-137C2969D798}" type="parTrans" cxnId="{6295E45F-AB69-4646-ADED-914FA5DD0801}">
      <dgm:prSet/>
      <dgm:spPr/>
      <dgm:t>
        <a:bodyPr/>
        <a:lstStyle/>
        <a:p>
          <a:endParaRPr lang="en-US"/>
        </a:p>
      </dgm:t>
    </dgm:pt>
    <dgm:pt modelId="{052C537E-D734-4FC4-8FCD-739B50158171}" type="sibTrans" cxnId="{6295E45F-AB69-4646-ADED-914FA5DD0801}">
      <dgm:prSet/>
      <dgm:spPr/>
      <dgm:t>
        <a:bodyPr/>
        <a:lstStyle/>
        <a:p>
          <a:endParaRPr lang="en-US"/>
        </a:p>
      </dgm:t>
    </dgm:pt>
    <dgm:pt modelId="{6CBA11E6-F20B-4C10-9013-BBAA5961B31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>
            <a:latin typeface="+mn-lt"/>
          </a:endParaRPr>
        </a:p>
      </dgm:t>
    </dgm:pt>
    <dgm:pt modelId="{622FD64E-5E01-4804-B8A9-15EA48A47C0F}" type="sibTrans" cxnId="{034922AF-329A-4636-B756-1D92AEE064FE}">
      <dgm:prSet/>
      <dgm:spPr/>
      <dgm:t>
        <a:bodyPr/>
        <a:lstStyle/>
        <a:p>
          <a:endParaRPr lang="en-US"/>
        </a:p>
      </dgm:t>
    </dgm:pt>
    <dgm:pt modelId="{B65D4045-7342-4E7C-AA43-426848821441}" type="parTrans" cxnId="{034922AF-329A-4636-B756-1D92AEE064FE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1B7C2E-77C5-492A-8167-971A08DF4725}" type="pres">
      <dgm:prSet presAssocID="{6CC5311B-E7CB-4F69-BC76-355BC76C23C8}" presName="hierRoot1" presStyleCnt="0">
        <dgm:presLayoutVars>
          <dgm:hierBranch val="init"/>
        </dgm:presLayoutVars>
      </dgm:prSet>
      <dgm:spPr/>
    </dgm:pt>
    <dgm:pt modelId="{99DA0913-3C00-42CE-BF1A-8E67BAB8DE98}" type="pres">
      <dgm:prSet presAssocID="{6CC5311B-E7CB-4F69-BC76-355BC76C23C8}" presName="rootComposite1" presStyleCnt="0"/>
      <dgm:spPr/>
    </dgm:pt>
    <dgm:pt modelId="{3E26E397-8D09-484E-ACE5-1554A669F94B}" type="pres">
      <dgm:prSet presAssocID="{6CC5311B-E7CB-4F69-BC76-355BC76C23C8}" presName="rootText1" presStyleLbl="node0" presStyleIdx="0" presStyleCnt="1" custScaleX="38392" custScaleY="57718" custLinFactNeighborX="7106" custLinFactNeighborY="-192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3549D-423C-4873-B3B8-EF355694BFE5}" type="pres">
      <dgm:prSet presAssocID="{6CC5311B-E7CB-4F69-BC76-355BC76C23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A53729-0FD5-42D3-A231-F944B218FCEA}" type="pres">
      <dgm:prSet presAssocID="{6CC5311B-E7CB-4F69-BC76-355BC76C23C8}" presName="hierChild2" presStyleCnt="0"/>
      <dgm:spPr/>
    </dgm:pt>
    <dgm:pt modelId="{510DDA5C-0FDE-4B1C-879B-E8FCD7DF1E03}" type="pres">
      <dgm:prSet presAssocID="{3E1D53D6-B022-4D3A-8ABA-637E63D80EE8}" presName="Name64" presStyleLbl="parChTrans1D2" presStyleIdx="0" presStyleCnt="3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2" presStyleIdx="0" presStyleCnt="3" custScaleX="42001" custScaleY="34115" custLinFactNeighborX="-455" custLinFactNeighborY="-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C38D8-8712-4C2F-983F-99E8C148FDA0}" type="pres">
      <dgm:prSet presAssocID="{7D855C0D-6DE2-4DBC-A1D2-5F3B31BCBA4E}" presName="rootConnector" presStyleLbl="node2" presStyleIdx="0" presStyleCnt="3"/>
      <dgm:spPr/>
      <dgm:t>
        <a:bodyPr/>
        <a:lstStyle/>
        <a:p>
          <a:endParaRPr lang="en-US"/>
        </a:p>
      </dgm:t>
    </dgm:pt>
    <dgm:pt modelId="{F3310C14-A374-409C-90EC-DBA1018E6D4B}" type="pres">
      <dgm:prSet presAssocID="{7D855C0D-6DE2-4DBC-A1D2-5F3B31BCBA4E}" presName="hierChild4" presStyleCnt="0"/>
      <dgm:spPr/>
    </dgm:pt>
    <dgm:pt modelId="{839DA697-6FD4-49C5-AEE8-DF33906D4C87}" type="pres">
      <dgm:prSet presAssocID="{179D4BFB-3E13-4B8E-B26B-137C2969D798}" presName="Name64" presStyleLbl="parChTrans1D3" presStyleIdx="0" presStyleCnt="2"/>
      <dgm:spPr/>
    </dgm:pt>
    <dgm:pt modelId="{7ED893FB-84C2-4B9A-956A-B6797D6F7A1E}" type="pres">
      <dgm:prSet presAssocID="{2373E709-384E-4EF1-8B0C-BA6A497E3DCC}" presName="hierRoot2" presStyleCnt="0">
        <dgm:presLayoutVars>
          <dgm:hierBranch val="init"/>
        </dgm:presLayoutVars>
      </dgm:prSet>
      <dgm:spPr/>
    </dgm:pt>
    <dgm:pt modelId="{9C78FD33-9799-4B15-A37F-9598721EE163}" type="pres">
      <dgm:prSet presAssocID="{2373E709-384E-4EF1-8B0C-BA6A497E3DCC}" presName="rootComposite" presStyleCnt="0"/>
      <dgm:spPr/>
    </dgm:pt>
    <dgm:pt modelId="{48A545F5-E804-4E73-8DAB-7C0BBBA9B228}" type="pres">
      <dgm:prSet presAssocID="{2373E709-384E-4EF1-8B0C-BA6A497E3DCC}" presName="rootText" presStyleLbl="node3" presStyleIdx="0" presStyleCnt="2" custScaleX="29065" custScaleY="31618" custLinFactNeighborX="-14643" custLinFactNeighborY="19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966E6-7C0F-48CA-A761-761A8ADEDBF5}" type="pres">
      <dgm:prSet presAssocID="{2373E709-384E-4EF1-8B0C-BA6A497E3DCC}" presName="rootConnector" presStyleLbl="node3" presStyleIdx="0" presStyleCnt="2"/>
      <dgm:spPr/>
      <dgm:t>
        <a:bodyPr/>
        <a:lstStyle/>
        <a:p>
          <a:endParaRPr lang="en-US"/>
        </a:p>
      </dgm:t>
    </dgm:pt>
    <dgm:pt modelId="{1C4E0C3F-CC63-4682-9182-86CA6E3BBF94}" type="pres">
      <dgm:prSet presAssocID="{2373E709-384E-4EF1-8B0C-BA6A497E3DCC}" presName="hierChild4" presStyleCnt="0"/>
      <dgm:spPr/>
    </dgm:pt>
    <dgm:pt modelId="{EB9F285C-187B-42B8-B575-D975326D22B1}" type="pres">
      <dgm:prSet presAssocID="{2373E709-384E-4EF1-8B0C-BA6A497E3DCC}" presName="hierChild5" presStyleCnt="0"/>
      <dgm:spPr/>
    </dgm:pt>
    <dgm:pt modelId="{705C4E80-571F-44E5-9AAD-AFCDFF5E75FC}" type="pres">
      <dgm:prSet presAssocID="{EC09C8FE-5A93-4D7B-98F0-14CFD2E045F4}" presName="Name64" presStyleLbl="parChTrans1D3" presStyleIdx="1" presStyleCnt="2"/>
      <dgm:spPr/>
    </dgm:pt>
    <dgm:pt modelId="{8C7F929F-AD6F-4DFD-8A9E-5558BE30A096}" type="pres">
      <dgm:prSet presAssocID="{CA22D285-5B65-4D2F-9BB6-BD20CEF199C6}" presName="hierRoot2" presStyleCnt="0">
        <dgm:presLayoutVars>
          <dgm:hierBranch val="init"/>
        </dgm:presLayoutVars>
      </dgm:prSet>
      <dgm:spPr/>
    </dgm:pt>
    <dgm:pt modelId="{B5FED055-2B43-45B4-816E-C9E6C447FB46}" type="pres">
      <dgm:prSet presAssocID="{CA22D285-5B65-4D2F-9BB6-BD20CEF199C6}" presName="rootComposite" presStyleCnt="0"/>
      <dgm:spPr/>
    </dgm:pt>
    <dgm:pt modelId="{77FA43B9-6CF1-481F-B4C5-3901317C7246}" type="pres">
      <dgm:prSet presAssocID="{CA22D285-5B65-4D2F-9BB6-BD20CEF199C6}" presName="rootText" presStyleLbl="node3" presStyleIdx="1" presStyleCnt="2" custScaleX="27766" custScaleY="29042" custLinFactNeighborX="-13140" custLinFactNeighborY="-15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AD0D1-87FF-4FCF-8D85-B05E38E78D42}" type="pres">
      <dgm:prSet presAssocID="{CA22D285-5B65-4D2F-9BB6-BD20CEF199C6}" presName="rootConnector" presStyleLbl="node3" presStyleIdx="1" presStyleCnt="2"/>
      <dgm:spPr/>
      <dgm:t>
        <a:bodyPr/>
        <a:lstStyle/>
        <a:p>
          <a:endParaRPr lang="en-US"/>
        </a:p>
      </dgm:t>
    </dgm:pt>
    <dgm:pt modelId="{213CEB95-3C19-4CB5-A6DB-CC0B04345E2A}" type="pres">
      <dgm:prSet presAssocID="{CA22D285-5B65-4D2F-9BB6-BD20CEF199C6}" presName="hierChild4" presStyleCnt="0"/>
      <dgm:spPr/>
    </dgm:pt>
    <dgm:pt modelId="{A282B692-24AA-4453-8F32-F73CD59CD725}" type="pres">
      <dgm:prSet presAssocID="{CA22D285-5B65-4D2F-9BB6-BD20CEF199C6}" presName="hierChild5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2" presStyleIdx="1" presStyleCnt="3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2" presStyleIdx="1" presStyleCnt="3" custScaleX="42347" custScaleY="38756" custLinFactNeighborX="-465" custLinFactNeighborY="-9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5E72A-7764-4938-B975-235B4B5131B3}" type="pres">
      <dgm:prSet presAssocID="{E1AA95A3-2351-47DB-A1EE-82DC01FF79EA}" presName="rootConnector" presStyleLbl="node2" presStyleIdx="1" presStyleCnt="3"/>
      <dgm:spPr/>
      <dgm:t>
        <a:bodyPr/>
        <a:lstStyle/>
        <a:p>
          <a:endParaRPr lang="en-US"/>
        </a:p>
      </dgm:t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F45B63DA-B6C3-4A6B-B274-A23DB59AEE4F}" type="pres">
      <dgm:prSet presAssocID="{B65D4045-7342-4E7C-AA43-426848821441}" presName="Name64" presStyleLbl="parChTrans1D2" presStyleIdx="2" presStyleCnt="3"/>
      <dgm:spPr/>
    </dgm:pt>
    <dgm:pt modelId="{A85895FE-5258-4608-951F-66BEE583A312}" type="pres">
      <dgm:prSet presAssocID="{6CBA11E6-F20B-4C10-9013-BBAA5961B31E}" presName="hierRoot2" presStyleCnt="0">
        <dgm:presLayoutVars>
          <dgm:hierBranch val="init"/>
        </dgm:presLayoutVars>
      </dgm:prSet>
      <dgm:spPr/>
    </dgm:pt>
    <dgm:pt modelId="{4140E380-AADA-48A0-85BF-70F686DEB1BE}" type="pres">
      <dgm:prSet presAssocID="{6CBA11E6-F20B-4C10-9013-BBAA5961B31E}" presName="rootComposite" presStyleCnt="0"/>
      <dgm:spPr/>
    </dgm:pt>
    <dgm:pt modelId="{7FECA30A-81D2-42A8-AFDD-ED37317A9FCD}" type="pres">
      <dgm:prSet presAssocID="{6CBA11E6-F20B-4C10-9013-BBAA5961B31E}" presName="rootText" presStyleLbl="node2" presStyleIdx="2" presStyleCnt="3" custScaleX="43324" custScaleY="33703" custLinFactNeighborX="-489" custLinFactNeighborY="-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122EF-444B-4E85-A25B-D5B9A54201FD}" type="pres">
      <dgm:prSet presAssocID="{6CBA11E6-F20B-4C10-9013-BBAA5961B31E}" presName="rootConnector" presStyleLbl="node2" presStyleIdx="2" presStyleCnt="3"/>
      <dgm:spPr/>
      <dgm:t>
        <a:bodyPr/>
        <a:lstStyle/>
        <a:p>
          <a:endParaRPr lang="en-US"/>
        </a:p>
      </dgm:t>
    </dgm:pt>
    <dgm:pt modelId="{BACC89A8-6CEB-47DD-B2FE-772DBB2F1F9C}" type="pres">
      <dgm:prSet presAssocID="{6CBA11E6-F20B-4C10-9013-BBAA5961B31E}" presName="hierChild4" presStyleCnt="0"/>
      <dgm:spPr/>
    </dgm:pt>
    <dgm:pt modelId="{D0F17A1F-976F-4391-ABDD-C1B3B76305B0}" type="pres">
      <dgm:prSet presAssocID="{6CBA11E6-F20B-4C10-9013-BBAA5961B31E}" presName="hierChild5" presStyleCnt="0"/>
      <dgm:spPr/>
    </dgm:pt>
    <dgm:pt modelId="{7374EF69-E239-49EC-B58A-6CDBD59B06A8}" type="pres">
      <dgm:prSet presAssocID="{6CC5311B-E7CB-4F69-BC76-355BC76C23C8}" presName="hierChild3" presStyleCnt="0"/>
      <dgm:spPr/>
    </dgm:pt>
  </dgm:ptLst>
  <dgm:cxnLst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0D85A80D-A40A-42E3-8CCF-CAE1301A6EDE}" type="presOf" srcId="{7D855C0D-6DE2-4DBC-A1D2-5F3B31BCBA4E}" destId="{B54C38D8-8712-4C2F-983F-99E8C148FDA0}" srcOrd="1" destOrd="0" presId="urn:microsoft.com/office/officeart/2009/3/layout/HorizontalOrganizationChart"/>
    <dgm:cxn modelId="{34E6B3F4-EF51-4188-B116-B55ED551DC6E}" type="presOf" srcId="{6CC5311B-E7CB-4F69-BC76-355BC76C23C8}" destId="{FE53549D-423C-4873-B3B8-EF355694BFE5}" srcOrd="1" destOrd="0" presId="urn:microsoft.com/office/officeart/2009/3/layout/HorizontalOrganizationChart"/>
    <dgm:cxn modelId="{38C6C2CF-CD59-4D9C-97EC-A81CD83E9CB4}" type="presOf" srcId="{3E1D53D6-B022-4D3A-8ABA-637E63D80EE8}" destId="{510DDA5C-0FDE-4B1C-879B-E8FCD7DF1E03}" srcOrd="0" destOrd="0" presId="urn:microsoft.com/office/officeart/2009/3/layout/HorizontalOrganizationChart"/>
    <dgm:cxn modelId="{B7212963-1E07-4ECE-AC24-7E7193472A0B}" type="presOf" srcId="{7C393418-7FD4-43F3-B9C0-CA8A865103E0}" destId="{04EB2361-CB61-4401-A6C6-0E50BC71B951}" srcOrd="0" destOrd="0" presId="urn:microsoft.com/office/officeart/2009/3/layout/HorizontalOrganizationChart"/>
    <dgm:cxn modelId="{3D13BB19-BDAD-4C50-BEF2-17C433DD6359}" srcId="{894DFBD5-87AB-43FB-ADDA-2F58897980C9}" destId="{6CC5311B-E7CB-4F69-BC76-355BC76C23C8}" srcOrd="0" destOrd="0" parTransId="{77A464E1-1F38-495F-8890-C3163B97D806}" sibTransId="{C734A732-900D-4057-9079-018F3DFFB38A}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9695FD19-485C-45DB-806A-5E05C25E8DD5}" type="presOf" srcId="{6CC5311B-E7CB-4F69-BC76-355BC76C23C8}" destId="{3E26E397-8D09-484E-ACE5-1554A669F94B}" srcOrd="0" destOrd="0" presId="urn:microsoft.com/office/officeart/2009/3/layout/HorizontalOrganizationChart"/>
    <dgm:cxn modelId="{D46B32C9-BA2A-4062-B0C4-155875D1AFE3}" type="presOf" srcId="{CA22D285-5B65-4D2F-9BB6-BD20CEF199C6}" destId="{7D3AD0D1-87FF-4FCF-8D85-B05E38E78D42}" srcOrd="1" destOrd="0" presId="urn:microsoft.com/office/officeart/2009/3/layout/HorizontalOrganizationChart"/>
    <dgm:cxn modelId="{DD3B1A49-7F88-4C11-989E-651FAE3B3D84}" type="presOf" srcId="{2373E709-384E-4EF1-8B0C-BA6A497E3DCC}" destId="{48A545F5-E804-4E73-8DAB-7C0BBBA9B228}" srcOrd="0" destOrd="0" presId="urn:microsoft.com/office/officeart/2009/3/layout/HorizontalOrganizationChart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17F38053-7FD1-4C72-B997-50417FC333DB}" type="presOf" srcId="{7D855C0D-6DE2-4DBC-A1D2-5F3B31BCBA4E}" destId="{D052F910-F021-4F92-BDA1-9A3E308D5408}" srcOrd="0" destOrd="0" presId="urn:microsoft.com/office/officeart/2009/3/layout/HorizontalOrganizationChart"/>
    <dgm:cxn modelId="{53BB1509-F996-4C84-979E-A99B8B393782}" type="presOf" srcId="{E1AA95A3-2351-47DB-A1EE-82DC01FF79EA}" destId="{7105E72A-7764-4938-B975-235B4B5131B3}" srcOrd="1" destOrd="0" presId="urn:microsoft.com/office/officeart/2009/3/layout/HorizontalOrganizationChart"/>
    <dgm:cxn modelId="{9A35B7FB-D41A-4F79-BF29-37A9E895768E}" type="presOf" srcId="{CA22D285-5B65-4D2F-9BB6-BD20CEF199C6}" destId="{77FA43B9-6CF1-481F-B4C5-3901317C7246}" srcOrd="0" destOrd="0" presId="urn:microsoft.com/office/officeart/2009/3/layout/HorizontalOrganizationChart"/>
    <dgm:cxn modelId="{6295E45F-AB69-4646-ADED-914FA5DD0801}" srcId="{7D855C0D-6DE2-4DBC-A1D2-5F3B31BCBA4E}" destId="{2373E709-384E-4EF1-8B0C-BA6A497E3DCC}" srcOrd="0" destOrd="0" parTransId="{179D4BFB-3E13-4B8E-B26B-137C2969D798}" sibTransId="{052C537E-D734-4FC4-8FCD-739B50158171}"/>
    <dgm:cxn modelId="{034922AF-329A-4636-B756-1D92AEE064FE}" srcId="{6CC5311B-E7CB-4F69-BC76-355BC76C23C8}" destId="{6CBA11E6-F20B-4C10-9013-BBAA5961B31E}" srcOrd="2" destOrd="0" parTransId="{B65D4045-7342-4E7C-AA43-426848821441}" sibTransId="{622FD64E-5E01-4804-B8A9-15EA48A47C0F}"/>
    <dgm:cxn modelId="{DF887CC0-8DFC-42C3-8F7F-8725FD45BF53}" type="presOf" srcId="{B65D4045-7342-4E7C-AA43-426848821441}" destId="{F45B63DA-B6C3-4A6B-B274-A23DB59AEE4F}" srcOrd="0" destOrd="0" presId="urn:microsoft.com/office/officeart/2009/3/layout/HorizontalOrganizationChart"/>
    <dgm:cxn modelId="{55109BE5-04CB-44A6-BD30-8D32E5C9081A}" type="presOf" srcId="{2373E709-384E-4EF1-8B0C-BA6A497E3DCC}" destId="{364966E6-7C0F-48CA-A761-761A8ADEDBF5}" srcOrd="1" destOrd="0" presId="urn:microsoft.com/office/officeart/2009/3/layout/HorizontalOrganizationChart"/>
    <dgm:cxn modelId="{026C1BF2-9772-4A24-A0AA-5ED06449E65A}" type="presOf" srcId="{6CBA11E6-F20B-4C10-9013-BBAA5961B31E}" destId="{7FECA30A-81D2-42A8-AFDD-ED37317A9FCD}" srcOrd="0" destOrd="0" presId="urn:microsoft.com/office/officeart/2009/3/layout/HorizontalOrganizationChart"/>
    <dgm:cxn modelId="{C8C84FEE-7FF4-4EEC-B2EE-39C873825B10}" srcId="{7D855C0D-6DE2-4DBC-A1D2-5F3B31BCBA4E}" destId="{CA22D285-5B65-4D2F-9BB6-BD20CEF199C6}" srcOrd="1" destOrd="0" parTransId="{EC09C8FE-5A93-4D7B-98F0-14CFD2E045F4}" sibTransId="{4BFE9725-CF71-4DC8-83E7-2FB857E958CD}"/>
    <dgm:cxn modelId="{5BDADA1C-4302-4C71-9712-B6EFF9BFE5AC}" type="presOf" srcId="{EC09C8FE-5A93-4D7B-98F0-14CFD2E045F4}" destId="{705C4E80-571F-44E5-9AAD-AFCDFF5E75FC}" srcOrd="0" destOrd="0" presId="urn:microsoft.com/office/officeart/2009/3/layout/HorizontalOrganizationChart"/>
    <dgm:cxn modelId="{4F72066E-171E-4E6D-B7D8-655A0BA9FD95}" type="presOf" srcId="{179D4BFB-3E13-4B8E-B26B-137C2969D798}" destId="{839DA697-6FD4-49C5-AEE8-DF33906D4C87}" srcOrd="0" destOrd="0" presId="urn:microsoft.com/office/officeart/2009/3/layout/HorizontalOrganizationChart"/>
    <dgm:cxn modelId="{FBD5F7A3-7923-405C-98AE-320BB1AEDABB}" type="presOf" srcId="{E1AA95A3-2351-47DB-A1EE-82DC01FF79EA}" destId="{E7CFF70C-04A9-4436-B2EC-D6E6EA0ECCF8}" srcOrd="0" destOrd="0" presId="urn:microsoft.com/office/officeart/2009/3/layout/HorizontalOrganizationChart"/>
    <dgm:cxn modelId="{AAB30131-E33F-4564-89ED-FA3DBEED4ABE}" type="presOf" srcId="{6CBA11E6-F20B-4C10-9013-BBAA5961B31E}" destId="{5CC122EF-444B-4E85-A25B-D5B9A54201FD}" srcOrd="1" destOrd="0" presId="urn:microsoft.com/office/officeart/2009/3/layout/HorizontalOrganizationChart"/>
    <dgm:cxn modelId="{5A3662D0-4EFC-4CDC-92FD-D0BBC17AE25C}" type="presParOf" srcId="{664FD6BD-84B8-4CF1-9393-9982444D4908}" destId="{261B7C2E-77C5-492A-8167-971A08DF4725}" srcOrd="0" destOrd="0" presId="urn:microsoft.com/office/officeart/2009/3/layout/HorizontalOrganizationChart"/>
    <dgm:cxn modelId="{FF1FED6D-E401-4598-8E2D-0FA91B432B15}" type="presParOf" srcId="{261B7C2E-77C5-492A-8167-971A08DF4725}" destId="{99DA0913-3C00-42CE-BF1A-8E67BAB8DE98}" srcOrd="0" destOrd="0" presId="urn:microsoft.com/office/officeart/2009/3/layout/HorizontalOrganizationChart"/>
    <dgm:cxn modelId="{E5EC080C-6A36-40F5-A67D-A76D5A2C08C1}" type="presParOf" srcId="{99DA0913-3C00-42CE-BF1A-8E67BAB8DE98}" destId="{3E26E397-8D09-484E-ACE5-1554A669F94B}" srcOrd="0" destOrd="0" presId="urn:microsoft.com/office/officeart/2009/3/layout/HorizontalOrganizationChart"/>
    <dgm:cxn modelId="{E18F949F-84DB-4563-8088-B18D4F13FA41}" type="presParOf" srcId="{99DA0913-3C00-42CE-BF1A-8E67BAB8DE98}" destId="{FE53549D-423C-4873-B3B8-EF355694BFE5}" srcOrd="1" destOrd="0" presId="urn:microsoft.com/office/officeart/2009/3/layout/HorizontalOrganizationChart"/>
    <dgm:cxn modelId="{DB9315F7-D5D6-474D-983B-F926C37D8A00}" type="presParOf" srcId="{261B7C2E-77C5-492A-8167-971A08DF4725}" destId="{40A53729-0FD5-42D3-A231-F944B218FCEA}" srcOrd="1" destOrd="0" presId="urn:microsoft.com/office/officeart/2009/3/layout/HorizontalOrganizationChart"/>
    <dgm:cxn modelId="{A6234E6E-CF71-4DC1-B098-2B2C10B1F04D}" type="presParOf" srcId="{40A53729-0FD5-42D3-A231-F944B218FCEA}" destId="{510DDA5C-0FDE-4B1C-879B-E8FCD7DF1E03}" srcOrd="0" destOrd="0" presId="urn:microsoft.com/office/officeart/2009/3/layout/HorizontalOrganizationChart"/>
    <dgm:cxn modelId="{DA29E89D-564F-41B2-AB49-4C6812CA918C}" type="presParOf" srcId="{40A53729-0FD5-42D3-A231-F944B218FCEA}" destId="{DA4686FD-E05F-4CC4-B484-B6F1BFC3AFC9}" srcOrd="1" destOrd="0" presId="urn:microsoft.com/office/officeart/2009/3/layout/HorizontalOrganizationChart"/>
    <dgm:cxn modelId="{D5EA8C29-3E1C-491E-9DA4-E3E44C9165E4}" type="presParOf" srcId="{DA4686FD-E05F-4CC4-B484-B6F1BFC3AFC9}" destId="{845806AD-4C2D-4CD3-9D17-79AAB1C47E09}" srcOrd="0" destOrd="0" presId="urn:microsoft.com/office/officeart/2009/3/layout/HorizontalOrganizationChart"/>
    <dgm:cxn modelId="{C1A93EC2-3DAC-49F3-9F14-D85B92D31CA3}" type="presParOf" srcId="{845806AD-4C2D-4CD3-9D17-79AAB1C47E09}" destId="{D052F910-F021-4F92-BDA1-9A3E308D5408}" srcOrd="0" destOrd="0" presId="urn:microsoft.com/office/officeart/2009/3/layout/HorizontalOrganizationChart"/>
    <dgm:cxn modelId="{93222BBD-79E5-433C-8E79-82FEFB7F1AFE}" type="presParOf" srcId="{845806AD-4C2D-4CD3-9D17-79AAB1C47E09}" destId="{B54C38D8-8712-4C2F-983F-99E8C148FDA0}" srcOrd="1" destOrd="0" presId="urn:microsoft.com/office/officeart/2009/3/layout/HorizontalOrganizationChart"/>
    <dgm:cxn modelId="{938A8129-329C-44EE-BB47-0BB510946162}" type="presParOf" srcId="{DA4686FD-E05F-4CC4-B484-B6F1BFC3AFC9}" destId="{F3310C14-A374-409C-90EC-DBA1018E6D4B}" srcOrd="1" destOrd="0" presId="urn:microsoft.com/office/officeart/2009/3/layout/HorizontalOrganizationChart"/>
    <dgm:cxn modelId="{7448CEEC-BE13-4B1E-A936-CB143FCA3D26}" type="presParOf" srcId="{F3310C14-A374-409C-90EC-DBA1018E6D4B}" destId="{839DA697-6FD4-49C5-AEE8-DF33906D4C87}" srcOrd="0" destOrd="0" presId="urn:microsoft.com/office/officeart/2009/3/layout/HorizontalOrganizationChart"/>
    <dgm:cxn modelId="{9C3C0D13-CAD9-42DE-A230-9B7C5A289D52}" type="presParOf" srcId="{F3310C14-A374-409C-90EC-DBA1018E6D4B}" destId="{7ED893FB-84C2-4B9A-956A-B6797D6F7A1E}" srcOrd="1" destOrd="0" presId="urn:microsoft.com/office/officeart/2009/3/layout/HorizontalOrganizationChart"/>
    <dgm:cxn modelId="{8B84859D-BDEF-4EB7-947F-F5919BB05334}" type="presParOf" srcId="{7ED893FB-84C2-4B9A-956A-B6797D6F7A1E}" destId="{9C78FD33-9799-4B15-A37F-9598721EE163}" srcOrd="0" destOrd="0" presId="urn:microsoft.com/office/officeart/2009/3/layout/HorizontalOrganizationChart"/>
    <dgm:cxn modelId="{CBB35EC6-52C9-45B1-8914-23DF6372E7D9}" type="presParOf" srcId="{9C78FD33-9799-4B15-A37F-9598721EE163}" destId="{48A545F5-E804-4E73-8DAB-7C0BBBA9B228}" srcOrd="0" destOrd="0" presId="urn:microsoft.com/office/officeart/2009/3/layout/HorizontalOrganizationChart"/>
    <dgm:cxn modelId="{56E012C4-DE8A-42F6-B44C-42B0CCB433A8}" type="presParOf" srcId="{9C78FD33-9799-4B15-A37F-9598721EE163}" destId="{364966E6-7C0F-48CA-A761-761A8ADEDBF5}" srcOrd="1" destOrd="0" presId="urn:microsoft.com/office/officeart/2009/3/layout/HorizontalOrganizationChart"/>
    <dgm:cxn modelId="{533CD51E-735C-4F88-806E-9B35E4C85AAE}" type="presParOf" srcId="{7ED893FB-84C2-4B9A-956A-B6797D6F7A1E}" destId="{1C4E0C3F-CC63-4682-9182-86CA6E3BBF94}" srcOrd="1" destOrd="0" presId="urn:microsoft.com/office/officeart/2009/3/layout/HorizontalOrganizationChart"/>
    <dgm:cxn modelId="{3268EB65-6F54-4BB6-A618-51B14C5EF9DA}" type="presParOf" srcId="{7ED893FB-84C2-4B9A-956A-B6797D6F7A1E}" destId="{EB9F285C-187B-42B8-B575-D975326D22B1}" srcOrd="2" destOrd="0" presId="urn:microsoft.com/office/officeart/2009/3/layout/HorizontalOrganizationChart"/>
    <dgm:cxn modelId="{E06A50D7-343A-4A1F-B93B-FBD70CFD8427}" type="presParOf" srcId="{F3310C14-A374-409C-90EC-DBA1018E6D4B}" destId="{705C4E80-571F-44E5-9AAD-AFCDFF5E75FC}" srcOrd="2" destOrd="0" presId="urn:microsoft.com/office/officeart/2009/3/layout/HorizontalOrganizationChart"/>
    <dgm:cxn modelId="{FF1DBE32-30C1-4979-9C90-98E2FA25A66E}" type="presParOf" srcId="{F3310C14-A374-409C-90EC-DBA1018E6D4B}" destId="{8C7F929F-AD6F-4DFD-8A9E-5558BE30A096}" srcOrd="3" destOrd="0" presId="urn:microsoft.com/office/officeart/2009/3/layout/HorizontalOrganizationChart"/>
    <dgm:cxn modelId="{C2C2897D-E9C3-45F1-9F65-C836A84BDBA5}" type="presParOf" srcId="{8C7F929F-AD6F-4DFD-8A9E-5558BE30A096}" destId="{B5FED055-2B43-45B4-816E-C9E6C447FB46}" srcOrd="0" destOrd="0" presId="urn:microsoft.com/office/officeart/2009/3/layout/HorizontalOrganizationChart"/>
    <dgm:cxn modelId="{0625EE42-182C-4F43-9379-240618120FDA}" type="presParOf" srcId="{B5FED055-2B43-45B4-816E-C9E6C447FB46}" destId="{77FA43B9-6CF1-481F-B4C5-3901317C7246}" srcOrd="0" destOrd="0" presId="urn:microsoft.com/office/officeart/2009/3/layout/HorizontalOrganizationChart"/>
    <dgm:cxn modelId="{7B854D0B-26B3-45DA-AB64-B73F3607D973}" type="presParOf" srcId="{B5FED055-2B43-45B4-816E-C9E6C447FB46}" destId="{7D3AD0D1-87FF-4FCF-8D85-B05E38E78D42}" srcOrd="1" destOrd="0" presId="urn:microsoft.com/office/officeart/2009/3/layout/HorizontalOrganizationChart"/>
    <dgm:cxn modelId="{2ED0E647-FD73-40A3-BB67-96BEDA160F4D}" type="presParOf" srcId="{8C7F929F-AD6F-4DFD-8A9E-5558BE30A096}" destId="{213CEB95-3C19-4CB5-A6DB-CC0B04345E2A}" srcOrd="1" destOrd="0" presId="urn:microsoft.com/office/officeart/2009/3/layout/HorizontalOrganizationChart"/>
    <dgm:cxn modelId="{1CA2C34B-3202-420A-89A4-583E9E91F33B}" type="presParOf" srcId="{8C7F929F-AD6F-4DFD-8A9E-5558BE30A096}" destId="{A282B692-24AA-4453-8F32-F73CD59CD725}" srcOrd="2" destOrd="0" presId="urn:microsoft.com/office/officeart/2009/3/layout/HorizontalOrganizationChart"/>
    <dgm:cxn modelId="{23B2AF85-8E23-4974-8859-8E23BEA56361}" type="presParOf" srcId="{DA4686FD-E05F-4CC4-B484-B6F1BFC3AFC9}" destId="{D89D2336-2D8E-4A4F-9BB1-837BF247C483}" srcOrd="2" destOrd="0" presId="urn:microsoft.com/office/officeart/2009/3/layout/HorizontalOrganizationChart"/>
    <dgm:cxn modelId="{66D70DE3-B1A7-4777-819E-60F14A74E257}" type="presParOf" srcId="{40A53729-0FD5-42D3-A231-F944B218FCEA}" destId="{04EB2361-CB61-4401-A6C6-0E50BC71B951}" srcOrd="2" destOrd="0" presId="urn:microsoft.com/office/officeart/2009/3/layout/HorizontalOrganizationChart"/>
    <dgm:cxn modelId="{B1868EA2-6C4B-4B08-B39C-C8AC11C87D92}" type="presParOf" srcId="{40A53729-0FD5-42D3-A231-F944B218FCEA}" destId="{2DD32A2F-B98D-40F8-9DD7-54C7989EC814}" srcOrd="3" destOrd="0" presId="urn:microsoft.com/office/officeart/2009/3/layout/HorizontalOrganizationChart"/>
    <dgm:cxn modelId="{A9EF6FA4-B9BB-4D55-809A-C464BCB0234E}" type="presParOf" srcId="{2DD32A2F-B98D-40F8-9DD7-54C7989EC814}" destId="{00D3AE4E-D6F2-4482-BB76-677CB4177324}" srcOrd="0" destOrd="0" presId="urn:microsoft.com/office/officeart/2009/3/layout/HorizontalOrganizationChart"/>
    <dgm:cxn modelId="{905A5ECB-9F72-4DEA-AFA8-DA5B9C3937B8}" type="presParOf" srcId="{00D3AE4E-D6F2-4482-BB76-677CB4177324}" destId="{E7CFF70C-04A9-4436-B2EC-D6E6EA0ECCF8}" srcOrd="0" destOrd="0" presId="urn:microsoft.com/office/officeart/2009/3/layout/HorizontalOrganizationChart"/>
    <dgm:cxn modelId="{7D8073B4-E365-4BED-9513-FAA340E9F3B3}" type="presParOf" srcId="{00D3AE4E-D6F2-4482-BB76-677CB4177324}" destId="{7105E72A-7764-4938-B975-235B4B5131B3}" srcOrd="1" destOrd="0" presId="urn:microsoft.com/office/officeart/2009/3/layout/HorizontalOrganizationChart"/>
    <dgm:cxn modelId="{6629CE6A-1E72-4263-9719-2A5D60681B59}" type="presParOf" srcId="{2DD32A2F-B98D-40F8-9DD7-54C7989EC814}" destId="{0B81D00F-FB56-4E55-9E9D-5EE00C9E3C40}" srcOrd="1" destOrd="0" presId="urn:microsoft.com/office/officeart/2009/3/layout/HorizontalOrganizationChart"/>
    <dgm:cxn modelId="{794B7AAA-8E19-4305-A907-B7E73F1C1293}" type="presParOf" srcId="{2DD32A2F-B98D-40F8-9DD7-54C7989EC814}" destId="{CF8D13CA-86BC-4524-80B8-7CFC495D1A2D}" srcOrd="2" destOrd="0" presId="urn:microsoft.com/office/officeart/2009/3/layout/HorizontalOrganizationChart"/>
    <dgm:cxn modelId="{8DD52767-534C-4CCD-BE05-D5534F1321C0}" type="presParOf" srcId="{40A53729-0FD5-42D3-A231-F944B218FCEA}" destId="{F45B63DA-B6C3-4A6B-B274-A23DB59AEE4F}" srcOrd="4" destOrd="0" presId="urn:microsoft.com/office/officeart/2009/3/layout/HorizontalOrganizationChart"/>
    <dgm:cxn modelId="{51C49159-FCBA-49B5-9C9D-93F6DB88215E}" type="presParOf" srcId="{40A53729-0FD5-42D3-A231-F944B218FCEA}" destId="{A85895FE-5258-4608-951F-66BEE583A312}" srcOrd="5" destOrd="0" presId="urn:microsoft.com/office/officeart/2009/3/layout/HorizontalOrganizationChart"/>
    <dgm:cxn modelId="{E9AABE2D-DBE7-4B6C-BC66-FBE6F53037BC}" type="presParOf" srcId="{A85895FE-5258-4608-951F-66BEE583A312}" destId="{4140E380-AADA-48A0-85BF-70F686DEB1BE}" srcOrd="0" destOrd="0" presId="urn:microsoft.com/office/officeart/2009/3/layout/HorizontalOrganizationChart"/>
    <dgm:cxn modelId="{8958E241-679A-4A6A-A880-F6C887CDC497}" type="presParOf" srcId="{4140E380-AADA-48A0-85BF-70F686DEB1BE}" destId="{7FECA30A-81D2-42A8-AFDD-ED37317A9FCD}" srcOrd="0" destOrd="0" presId="urn:microsoft.com/office/officeart/2009/3/layout/HorizontalOrganizationChart"/>
    <dgm:cxn modelId="{83E5B4C6-BAA8-479C-BAE8-F0B346CC5D25}" type="presParOf" srcId="{4140E380-AADA-48A0-85BF-70F686DEB1BE}" destId="{5CC122EF-444B-4E85-A25B-D5B9A54201FD}" srcOrd="1" destOrd="0" presId="urn:microsoft.com/office/officeart/2009/3/layout/HorizontalOrganizationChart"/>
    <dgm:cxn modelId="{A061923E-87F0-4BCF-88E1-F4306AB910BF}" type="presParOf" srcId="{A85895FE-5258-4608-951F-66BEE583A312}" destId="{BACC89A8-6CEB-47DD-B2FE-772DBB2F1F9C}" srcOrd="1" destOrd="0" presId="urn:microsoft.com/office/officeart/2009/3/layout/HorizontalOrganizationChart"/>
    <dgm:cxn modelId="{7EE1DCAD-66DE-4274-A54B-DC4FBCFA83DA}" type="presParOf" srcId="{A85895FE-5258-4608-951F-66BEE583A312}" destId="{D0F17A1F-976F-4391-ABDD-C1B3B76305B0}" srcOrd="2" destOrd="0" presId="urn:microsoft.com/office/officeart/2009/3/layout/HorizontalOrganizationChart"/>
    <dgm:cxn modelId="{EA2B41A7-67BF-45DA-860C-1E3EE869FE25}" type="presParOf" srcId="{261B7C2E-77C5-492A-8167-971A08DF4725}" destId="{7374EF69-E239-49EC-B58A-6CDBD59B06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38966C-68DD-4924-9076-CA4A397FED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A06D1A-3A37-461D-B962-87D0D506DAFF}" type="pres">
      <dgm:prSet presAssocID="{ED38966C-68DD-4924-9076-CA4A397FED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71315EE7-BA11-4F1F-A2FB-A1282F9AB940}" type="presOf" srcId="{ED38966C-68DD-4924-9076-CA4A397FED6C}" destId="{1BA06D1A-3A37-461D-B962-87D0D506DAFF}" srcOrd="0" destOrd="0" presId="urn:microsoft.com/office/officeart/2005/8/layout/hierarchy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 smtClean="0"/>
            <a:t>Hair Care</a:t>
          </a:r>
          <a:endParaRPr lang="en-IN" sz="2000" dirty="0"/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r>
            <a:rPr lang="en-IN" sz="1000" dirty="0" smtClean="0"/>
            <a:t>slower value growth in 2015 than in the previous year</a:t>
          </a:r>
          <a:endParaRPr lang="en-IN" sz="1000" dirty="0"/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 smtClean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 smtClean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 smtClean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r>
            <a:rPr lang="en-IN" sz="1000" dirty="0" smtClean="0"/>
            <a:t>high growth, due to the comparatively huge number of newborns and rising disposable incomes</a:t>
          </a:r>
          <a:endParaRPr lang="en-IN" sz="1000" dirty="0"/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 smtClean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r>
            <a:rPr lang="en-IN" sz="1000" dirty="0" smtClean="0"/>
            <a:t>High growth within Pet food in 2015,</a:t>
          </a:r>
        </a:p>
        <a:p>
          <a:r>
            <a:rPr lang="en-IN" sz="1000" dirty="0" smtClean="0"/>
            <a:t>Reason –</a:t>
          </a:r>
        </a:p>
        <a:p>
          <a:r>
            <a:rPr lang="en-IN" sz="1000" dirty="0" smtClean="0"/>
            <a:t>performance of new products within premium Pet food that were in line with the health and wellness trend.</a:t>
          </a:r>
          <a:endParaRPr lang="en-IN" sz="1000" dirty="0"/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r>
            <a:rPr lang="en-IN" sz="1000" dirty="0" smtClean="0"/>
            <a:t>Growth of 5% in 2015, due to the high growth of new Western small appliances</a:t>
          </a:r>
          <a:endParaRPr lang="en-IN" sz="1000" dirty="0"/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r>
            <a:rPr lang="en-IN" sz="1000" dirty="0" smtClean="0"/>
            <a:t>willing to spend money on facial care at an earlier age, compared to the old generations, who may have higher disposable incomes. </a:t>
          </a:r>
          <a:endParaRPr lang="en-IN" sz="1000" dirty="0"/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r>
            <a:rPr lang="en-IN" sz="1000" dirty="0" smtClean="0"/>
            <a:t>mainly used by the</a:t>
          </a:r>
        </a:p>
        <a:p>
          <a:r>
            <a:rPr lang="en-IN" sz="1000" dirty="0" smtClean="0"/>
            <a:t>young consumers</a:t>
          </a:r>
          <a:endParaRPr lang="en-IN" sz="1000" dirty="0"/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r>
            <a:rPr lang="en-IN" sz="1000" dirty="0" smtClean="0"/>
            <a:t>Smart rice cookers are increasingly favoured</a:t>
          </a:r>
          <a:endParaRPr lang="en-IN" sz="1000" dirty="0"/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r>
            <a:rPr lang="en-IN" sz="1000" dirty="0" smtClean="0"/>
            <a:t>standard shampoos enjoyed very high product penetration in the country</a:t>
          </a:r>
          <a:endParaRPr lang="en-IN" sz="1000" dirty="0"/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endParaRPr lang="en-IN" sz="3200"/>
        </a:p>
      </dgm:t>
    </dgm:pt>
    <dgm:pt modelId="{DBB65270-73D8-4FCC-A0F5-01B433403B22}">
      <dgm:prSet custT="1"/>
      <dgm:spPr/>
      <dgm:t>
        <a:bodyPr/>
        <a:lstStyle/>
        <a:p>
          <a:r>
            <a:rPr lang="en-IN" sz="1000" dirty="0" smtClean="0"/>
            <a:t>Change in the One-Child Policy by government and allowed to have two children.</a:t>
          </a:r>
          <a:endParaRPr lang="en-IN" sz="1000" dirty="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  <dgm:t>
        <a:bodyPr/>
        <a:lstStyle/>
        <a:p>
          <a:endParaRPr lang="en-IN"/>
        </a:p>
      </dgm:t>
    </dgm:pt>
    <dgm:pt modelId="{E329657F-D2A3-4569-B0B8-D59116BD5083}" type="pres">
      <dgm:prSet presAssocID="{4ACC443D-95EA-4410-9555-BC357C024BF7}" presName="rootConnector" presStyleLbl="node1" presStyleIdx="0" presStyleCnt="5"/>
      <dgm:spPr/>
      <dgm:t>
        <a:bodyPr/>
        <a:lstStyle/>
        <a:p>
          <a:endParaRPr lang="en-IN"/>
        </a:p>
      </dgm:t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9"/>
      <dgm:spPr/>
      <dgm:t>
        <a:bodyPr/>
        <a:lstStyle/>
        <a:p>
          <a:endParaRPr lang="en-IN"/>
        </a:p>
      </dgm:t>
    </dgm:pt>
    <dgm:pt modelId="{A406E204-1214-469E-B69C-A1A07B5D6D09}" type="pres">
      <dgm:prSet presAssocID="{58DCAB1A-6B6E-4AFD-8C8E-97EBD2E45033}" presName="childText" presStyleLbl="bgAcc1" presStyleIdx="0" presStyleCnt="9" custScaleX="189439" custScaleY="1746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FF8211-49B9-4F96-B632-DC042C55A410}" type="pres">
      <dgm:prSet presAssocID="{DC705417-F8B6-4B32-8268-ACB9DDEE355E}" presName="Name13" presStyleLbl="parChTrans1D2" presStyleIdx="1" presStyleCnt="9"/>
      <dgm:spPr/>
      <dgm:t>
        <a:bodyPr/>
        <a:lstStyle/>
        <a:p>
          <a:endParaRPr lang="en-IN"/>
        </a:p>
      </dgm:t>
    </dgm:pt>
    <dgm:pt modelId="{641A2296-5340-4DAF-87A0-7D41530A5300}" type="pres">
      <dgm:prSet presAssocID="{379FC7F1-6B78-4EDC-B4CA-8291A04E43EA}" presName="childText" presStyleLbl="bgAcc1" presStyleIdx="1" presStyleCnt="9" custScaleX="195310" custScaleY="1750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  <dgm:t>
        <a:bodyPr/>
        <a:lstStyle/>
        <a:p>
          <a:endParaRPr lang="en-IN"/>
        </a:p>
      </dgm:t>
    </dgm:pt>
    <dgm:pt modelId="{80D08665-C19F-4DA2-AFA3-A2AEAC6EB10A}" type="pres">
      <dgm:prSet presAssocID="{1C147FE2-091F-4921-A471-A9B92EF863B1}" presName="rootConnector" presStyleLbl="node1" presStyleIdx="1" presStyleCnt="5"/>
      <dgm:spPr/>
      <dgm:t>
        <a:bodyPr/>
        <a:lstStyle/>
        <a:p>
          <a:endParaRPr lang="en-IN"/>
        </a:p>
      </dgm:t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9"/>
      <dgm:spPr/>
      <dgm:t>
        <a:bodyPr/>
        <a:lstStyle/>
        <a:p>
          <a:endParaRPr lang="en-IN"/>
        </a:p>
      </dgm:t>
    </dgm:pt>
    <dgm:pt modelId="{25DC4A09-E0F8-43F0-B80C-E6276BFCA31B}" type="pres">
      <dgm:prSet presAssocID="{B1305DC2-306D-4C47-9D84-C94381BC83E0}" presName="childText" presStyleLbl="bgAcc1" presStyleIdx="2" presStyleCnt="9" custScaleX="157554" custScaleY="166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4920B-A1CA-4E6C-84CE-7D8B241C4A5C}" type="pres">
      <dgm:prSet presAssocID="{4F0F01C0-F59F-46A2-9128-A5A642F933B7}" presName="Name13" presStyleLbl="parChTrans1D2" presStyleIdx="3" presStyleCnt="9"/>
      <dgm:spPr/>
      <dgm:t>
        <a:bodyPr/>
        <a:lstStyle/>
        <a:p>
          <a:endParaRPr lang="en-IN"/>
        </a:p>
      </dgm:t>
    </dgm:pt>
    <dgm:pt modelId="{FACBDBA4-FCB5-4F19-8DAB-84CC2A7BC103}" type="pres">
      <dgm:prSet presAssocID="{6575F786-54D4-44BC-9859-D413DF274BCD}" presName="childText" presStyleLbl="bgAcc1" presStyleIdx="3" presStyleCnt="9" custScaleX="173476" custScaleY="184854" custLinFactNeighborY="-352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  <dgm:t>
        <a:bodyPr/>
        <a:lstStyle/>
        <a:p>
          <a:endParaRPr lang="en-IN"/>
        </a:p>
      </dgm:t>
    </dgm:pt>
    <dgm:pt modelId="{C682F6BC-B339-4C64-A523-E7DC2D507845}" type="pres">
      <dgm:prSet presAssocID="{568174B9-9A0D-49C7-B580-4CDD61D9EBE9}" presName="rootConnector" presStyleLbl="node1" presStyleIdx="2" presStyleCnt="5"/>
      <dgm:spPr/>
      <dgm:t>
        <a:bodyPr/>
        <a:lstStyle/>
        <a:p>
          <a:endParaRPr lang="en-IN"/>
        </a:p>
      </dgm:t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9"/>
      <dgm:spPr/>
      <dgm:t>
        <a:bodyPr/>
        <a:lstStyle/>
        <a:p>
          <a:endParaRPr lang="en-IN"/>
        </a:p>
      </dgm:t>
    </dgm:pt>
    <dgm:pt modelId="{28ABDA2C-902C-4CE4-8E92-E1E3CDEDD2AD}" type="pres">
      <dgm:prSet presAssocID="{8A28D9AD-E459-4075-9A39-5B38A607AA6B}" presName="childText" presStyleLbl="bgAcc1" presStyleIdx="4" presStyleCnt="9" custScaleX="136843" custScaleY="1726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1339E6-F978-40E8-93DC-1E7BDEF58741}" type="pres">
      <dgm:prSet presAssocID="{B399DB72-761C-442D-A4D2-47110C5DCA1B}" presName="Name13" presStyleLbl="parChTrans1D2" presStyleIdx="5" presStyleCnt="9"/>
      <dgm:spPr/>
      <dgm:t>
        <a:bodyPr/>
        <a:lstStyle/>
        <a:p>
          <a:endParaRPr lang="en-IN"/>
        </a:p>
      </dgm:t>
    </dgm:pt>
    <dgm:pt modelId="{FFDC490E-2276-4A05-BDCE-E9C8C786B7C4}" type="pres">
      <dgm:prSet presAssocID="{DBB65270-73D8-4FCC-A0F5-01B433403B22}" presName="childText" presStyleLbl="bgAcc1" presStyleIdx="5" presStyleCnt="9" custScaleX="160210" custScaleY="2026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  <dgm:t>
        <a:bodyPr/>
        <a:lstStyle/>
        <a:p>
          <a:endParaRPr lang="en-IN"/>
        </a:p>
      </dgm:t>
    </dgm:pt>
    <dgm:pt modelId="{5BD718F9-B292-4D90-8386-8786FEEA80A3}" type="pres">
      <dgm:prSet presAssocID="{7948EB63-CB2E-4B07-97BD-D560259B081C}" presName="rootConnector" presStyleLbl="node1" presStyleIdx="3" presStyleCnt="5"/>
      <dgm:spPr/>
      <dgm:t>
        <a:bodyPr/>
        <a:lstStyle/>
        <a:p>
          <a:endParaRPr lang="en-IN"/>
        </a:p>
      </dgm:t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9"/>
      <dgm:spPr/>
      <dgm:t>
        <a:bodyPr/>
        <a:lstStyle/>
        <a:p>
          <a:endParaRPr lang="en-IN"/>
        </a:p>
      </dgm:t>
    </dgm:pt>
    <dgm:pt modelId="{9D5C0D5B-FC48-4538-BD7F-B11143DE37EE}" type="pres">
      <dgm:prSet presAssocID="{241DEF5A-DBE8-4B50-9023-E9FD72A54951}" presName="childText" presStyleLbl="bgAcc1" presStyleIdx="6" presStyleCnt="9" custScaleX="140475" custScaleY="4089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07005" custScaleY="118389"/>
      <dgm:spPr/>
      <dgm:t>
        <a:bodyPr/>
        <a:lstStyle/>
        <a:p>
          <a:endParaRPr lang="en-IN"/>
        </a:p>
      </dgm:t>
    </dgm:pt>
    <dgm:pt modelId="{B3AEB6CB-56F0-48AF-8CB7-73964998A5B0}" type="pres">
      <dgm:prSet presAssocID="{9A5A3B4C-79D1-40A8-BF1C-BB01D4E35EF2}" presName="rootConnector" presStyleLbl="node1" presStyleIdx="4" presStyleCnt="5"/>
      <dgm:spPr/>
      <dgm:t>
        <a:bodyPr/>
        <a:lstStyle/>
        <a:p>
          <a:endParaRPr lang="en-IN"/>
        </a:p>
      </dgm:t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7" presStyleCnt="9"/>
      <dgm:spPr/>
      <dgm:t>
        <a:bodyPr/>
        <a:lstStyle/>
        <a:p>
          <a:endParaRPr lang="en-IN"/>
        </a:p>
      </dgm:t>
    </dgm:pt>
    <dgm:pt modelId="{B0AF2C23-BB2B-4047-BCA7-22712927468F}" type="pres">
      <dgm:prSet presAssocID="{950525D6-83D3-49AD-9CFB-0A379CC16A7D}" presName="childText" presStyleLbl="bgAcc1" presStyleIdx="7" presStyleCnt="9" custScaleY="1983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7A94A9-DC09-4217-9B9E-6ECEE98DED1E}" type="pres">
      <dgm:prSet presAssocID="{81EED333-CBB7-4AEF-961E-400830501E97}" presName="Name13" presStyleLbl="parChTrans1D2" presStyleIdx="8" presStyleCnt="9"/>
      <dgm:spPr/>
      <dgm:t>
        <a:bodyPr/>
        <a:lstStyle/>
        <a:p>
          <a:endParaRPr lang="en-IN"/>
        </a:p>
      </dgm:t>
    </dgm:pt>
    <dgm:pt modelId="{A1ABC654-D80A-4CEA-8D6C-1B55517E8FBD}" type="pres">
      <dgm:prSet presAssocID="{FA447EA6-07E0-44E6-8BE6-296C7EFD1A27}" presName="childText" presStyleLbl="bgAcc1" presStyleIdx="8" presStyleCnt="9" custScaleY="1635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490B57-958C-423A-A6BB-BBB89A00292B}" type="presOf" srcId="{FA447EA6-07E0-44E6-8BE6-296C7EFD1A27}" destId="{A1ABC654-D80A-4CEA-8D6C-1B55517E8FBD}" srcOrd="0" destOrd="0" presId="urn:microsoft.com/office/officeart/2005/8/layout/hierarchy3"/>
    <dgm:cxn modelId="{C5169774-A795-44E7-B608-753221999D1C}" type="presOf" srcId="{DC705417-F8B6-4B32-8268-ACB9DDEE355E}" destId="{93FF8211-49B9-4F96-B632-DC042C55A410}" srcOrd="0" destOrd="0" presId="urn:microsoft.com/office/officeart/2005/8/layout/hierarchy3"/>
    <dgm:cxn modelId="{037DA4FB-C50C-4E1F-A1FB-A1DE13087B56}" type="presOf" srcId="{39D578B7-1DCB-4B57-AA0A-7C6A8E7BF597}" destId="{F419DE28-8CA1-4D8F-81D7-F1CE6467DA76}" srcOrd="0" destOrd="0" presId="urn:microsoft.com/office/officeart/2005/8/layout/hierarchy3"/>
    <dgm:cxn modelId="{01ACBC9E-D0F9-4390-990B-A5A914E7D9C6}" type="presOf" srcId="{7948EB63-CB2E-4B07-97BD-D560259B081C}" destId="{5BD718F9-B292-4D90-8386-8786FEEA80A3}" srcOrd="1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7E33E2CA-8912-4CCA-8107-68FCE947CBB1}" type="presOf" srcId="{DBB65270-73D8-4FCC-A0F5-01B433403B22}" destId="{FFDC490E-2276-4A05-BDCE-E9C8C786B7C4}" srcOrd="0" destOrd="0" presId="urn:microsoft.com/office/officeart/2005/8/layout/hierarchy3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8362E508-A5DE-4C41-883B-37B8F71694C9}" type="presOf" srcId="{9A5A3B4C-79D1-40A8-BF1C-BB01D4E35EF2}" destId="{CCA76641-F948-4E11-8F1F-E88928EC58BF}" srcOrd="0" destOrd="0" presId="urn:microsoft.com/office/officeart/2005/8/layout/hierarchy3"/>
    <dgm:cxn modelId="{82308869-B3E8-458F-8DBB-B4712B282D3E}" type="presOf" srcId="{B399DB72-761C-442D-A4D2-47110C5DCA1B}" destId="{C51339E6-F978-40E8-93DC-1E7BDEF58741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63B6453F-B3C2-4047-9A93-FCB59E6969B9}" type="presOf" srcId="{568174B9-9A0D-49C7-B580-4CDD61D9EBE9}" destId="{D63A2BD8-52D9-4FD7-A49A-E04E1C10F350}" srcOrd="0" destOrd="0" presId="urn:microsoft.com/office/officeart/2005/8/layout/hierarchy3"/>
    <dgm:cxn modelId="{A228190E-44F2-4861-B4E5-17704CBB27E4}" type="presOf" srcId="{4ACC443D-95EA-4410-9555-BC357C024BF7}" destId="{0556C1EE-0851-4372-AD31-36C8864F6D01}" srcOrd="0" destOrd="0" presId="urn:microsoft.com/office/officeart/2005/8/layout/hierarchy3"/>
    <dgm:cxn modelId="{C6DB32E8-13E3-479B-AA92-1ABE7AF4BA36}" type="presOf" srcId="{6575F786-54D4-44BC-9859-D413DF274BCD}" destId="{FACBDBA4-FCB5-4F19-8DAB-84CC2A7BC103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CDB9588B-CD48-4F81-A2B5-80C213B05B74}" type="presOf" srcId="{4ACC443D-95EA-4410-9555-BC357C024BF7}" destId="{E329657F-D2A3-4569-B0B8-D59116BD5083}" srcOrd="1" destOrd="0" presId="urn:microsoft.com/office/officeart/2005/8/layout/hierarchy3"/>
    <dgm:cxn modelId="{F9358C37-5ABA-4206-B04A-BFE24B7054ED}" type="presOf" srcId="{1C147FE2-091F-4921-A471-A9B92EF863B1}" destId="{80D08665-C19F-4DA2-AFA3-A2AEAC6EB10A}" srcOrd="1" destOrd="0" presId="urn:microsoft.com/office/officeart/2005/8/layout/hierarchy3"/>
    <dgm:cxn modelId="{8AD188F8-80D5-431E-9EEC-DA21D98F1587}" type="presOf" srcId="{8A28D9AD-E459-4075-9A39-5B38A607AA6B}" destId="{28ABDA2C-902C-4CE4-8E92-E1E3CDEDD2AD}" srcOrd="0" destOrd="0" presId="urn:microsoft.com/office/officeart/2005/8/layout/hierarchy3"/>
    <dgm:cxn modelId="{DF2D9F44-98B1-41A1-AB53-3F678107DB8D}" type="presOf" srcId="{379FC7F1-6B78-4EDC-B4CA-8291A04E43EA}" destId="{641A2296-5340-4DAF-87A0-7D41530A5300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339EE21B-1E73-40EF-A6C0-D5E149AB5DDA}" type="presOf" srcId="{241DEF5A-DBE8-4B50-9023-E9FD72A54951}" destId="{9D5C0D5B-FC48-4538-BD7F-B11143DE37EE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E1E875B5-2EB5-4044-8B6F-212572BDF1C6}" type="presOf" srcId="{B1305DC2-306D-4C47-9D84-C94381BC83E0}" destId="{25DC4A09-E0F8-43F0-B80C-E6276BFCA31B}" srcOrd="0" destOrd="0" presId="urn:microsoft.com/office/officeart/2005/8/layout/hierarchy3"/>
    <dgm:cxn modelId="{5D1ECA51-3D3D-447F-82A3-0B21AECE5DFF}" type="presOf" srcId="{58DCAB1A-6B6E-4AFD-8C8E-97EBD2E45033}" destId="{A406E204-1214-469E-B69C-A1A07B5D6D09}" srcOrd="0" destOrd="0" presId="urn:microsoft.com/office/officeart/2005/8/layout/hierarchy3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887ED6B6-16E7-41EB-8616-F88710DB830B}" srcId="{4ACC443D-95EA-4410-9555-BC357C024BF7}" destId="{379FC7F1-6B78-4EDC-B4CA-8291A04E43EA}" srcOrd="1" destOrd="0" parTransId="{DC705417-F8B6-4B32-8268-ACB9DDEE355E}" sibTransId="{DFB0C084-708A-4909-9751-5C680D00ECC8}"/>
    <dgm:cxn modelId="{482724CE-9F6F-4FD5-8885-EA2159FC3896}" type="presOf" srcId="{DF5E32C5-7DDD-4A55-AD48-36C8A23C6377}" destId="{B0FBE2EC-3433-4337-84FA-0F8BF3052EEB}" srcOrd="0" destOrd="0" presId="urn:microsoft.com/office/officeart/2005/8/layout/hierarchy3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8EE0E5AD-B62D-47F0-B2B8-54005F5764B0}" type="presOf" srcId="{568174B9-9A0D-49C7-B580-4CDD61D9EBE9}" destId="{C682F6BC-B339-4C64-A523-E7DC2D507845}" srcOrd="1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6702F88B-9EA8-4C90-9CE0-441BBF6CC12D}" type="presOf" srcId="{1C147FE2-091F-4921-A471-A9B92EF863B1}" destId="{DFC071AF-3DDF-4D6E-A3B0-9710AEC326F6}" srcOrd="0" destOrd="0" presId="urn:microsoft.com/office/officeart/2005/8/layout/hierarchy3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F7621B90-5355-43F5-8BE1-90A9ACECC5AD}" type="presOf" srcId="{4F0F01C0-F59F-46A2-9128-A5A642F933B7}" destId="{08C4920B-A1CA-4E6C-84CE-7D8B241C4A5C}" srcOrd="0" destOrd="0" presId="urn:microsoft.com/office/officeart/2005/8/layout/hierarchy3"/>
    <dgm:cxn modelId="{224998E5-7E1C-459C-BD7B-13E38FFC5F9D}" type="presOf" srcId="{52C644B4-4BF5-4174-8F2B-D2D754708CC2}" destId="{90FB12D2-8CCE-4923-B829-246A7EF32CFF}" srcOrd="0" destOrd="0" presId="urn:microsoft.com/office/officeart/2005/8/layout/hierarchy3"/>
    <dgm:cxn modelId="{63CC423C-A18C-44DF-A444-8E9CFEA0C708}" type="presOf" srcId="{9A5A3B4C-79D1-40A8-BF1C-BB01D4E35EF2}" destId="{B3AEB6CB-56F0-48AF-8CB7-73964998A5B0}" srcOrd="1" destOrd="0" presId="urn:microsoft.com/office/officeart/2005/8/layout/hierarchy3"/>
    <dgm:cxn modelId="{7665F144-6AD4-48A5-BB4F-4D9E52257A63}" type="presOf" srcId="{6D3FCA0A-068D-44B7-8F80-B4AE50B205BC}" destId="{F3BD8F61-4600-45AA-B497-FB2CC30122BA}" srcOrd="0" destOrd="0" presId="urn:microsoft.com/office/officeart/2005/8/layout/hierarchy3"/>
    <dgm:cxn modelId="{51E92191-BD69-4986-99F2-874AE156F7FD}" type="presOf" srcId="{81EED333-CBB7-4AEF-961E-400830501E97}" destId="{AE7A94A9-DC09-4217-9B9E-6ECEE98DED1E}" srcOrd="0" destOrd="0" presId="urn:microsoft.com/office/officeart/2005/8/layout/hierarchy3"/>
    <dgm:cxn modelId="{B676A2FC-6C45-48F1-9BFF-FB28B3E68A02}" type="presOf" srcId="{8B4806DD-A7D0-4C58-A6A9-08A9FFD99E9E}" destId="{05C3EC05-7AC2-480A-9C83-A58FE14EDF66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E2DA1A4F-95EC-459C-B255-E14209768477}" type="presOf" srcId="{950525D6-83D3-49AD-9CFB-0A379CC16A7D}" destId="{B0AF2C23-BB2B-4047-BCA7-22712927468F}" srcOrd="0" destOrd="0" presId="urn:microsoft.com/office/officeart/2005/8/layout/hierarchy3"/>
    <dgm:cxn modelId="{1F6AB68C-3ACF-4416-A354-F511035C048D}" type="presOf" srcId="{3901060F-8B25-4E8E-9C55-D9C67C556F82}" destId="{10795F11-3F76-44D6-A413-4E66E2DF5B6E}" srcOrd="0" destOrd="0" presId="urn:microsoft.com/office/officeart/2005/8/layout/hierarchy3"/>
    <dgm:cxn modelId="{39965D7E-6B05-4BB4-ADF8-F2781BB16B22}" type="presOf" srcId="{7948EB63-CB2E-4B07-97BD-D560259B081C}" destId="{20488048-7C82-49A2-BB00-C68CB935CBC9}" srcOrd="0" destOrd="0" presId="urn:microsoft.com/office/officeart/2005/8/layout/hierarchy3"/>
    <dgm:cxn modelId="{1BC3FD69-2802-4698-B735-66AE2260EF6D}" type="presParOf" srcId="{F419DE28-8CA1-4D8F-81D7-F1CE6467DA76}" destId="{66C21672-F38A-4CC7-AD44-4FA1A42D5447}" srcOrd="0" destOrd="0" presId="urn:microsoft.com/office/officeart/2005/8/layout/hierarchy3"/>
    <dgm:cxn modelId="{C525F617-20C2-4D8D-B88D-CF163903707A}" type="presParOf" srcId="{66C21672-F38A-4CC7-AD44-4FA1A42D5447}" destId="{259F4401-C853-44E6-AED6-76D703234C04}" srcOrd="0" destOrd="0" presId="urn:microsoft.com/office/officeart/2005/8/layout/hierarchy3"/>
    <dgm:cxn modelId="{8624C95D-2BC3-4094-8F01-BB7938902145}" type="presParOf" srcId="{259F4401-C853-44E6-AED6-76D703234C04}" destId="{0556C1EE-0851-4372-AD31-36C8864F6D01}" srcOrd="0" destOrd="0" presId="urn:microsoft.com/office/officeart/2005/8/layout/hierarchy3"/>
    <dgm:cxn modelId="{80A832AA-6997-4A6D-B711-1DD2514B0310}" type="presParOf" srcId="{259F4401-C853-44E6-AED6-76D703234C04}" destId="{E329657F-D2A3-4569-B0B8-D59116BD5083}" srcOrd="1" destOrd="0" presId="urn:microsoft.com/office/officeart/2005/8/layout/hierarchy3"/>
    <dgm:cxn modelId="{052ED863-A838-4A74-880E-8545367697D4}" type="presParOf" srcId="{66C21672-F38A-4CC7-AD44-4FA1A42D5447}" destId="{6465CB32-D225-439D-96F2-01956CD4B68D}" srcOrd="1" destOrd="0" presId="urn:microsoft.com/office/officeart/2005/8/layout/hierarchy3"/>
    <dgm:cxn modelId="{B57BDB64-0F81-4BF6-A740-87486E1F6CBB}" type="presParOf" srcId="{6465CB32-D225-439D-96F2-01956CD4B68D}" destId="{10795F11-3F76-44D6-A413-4E66E2DF5B6E}" srcOrd="0" destOrd="0" presId="urn:microsoft.com/office/officeart/2005/8/layout/hierarchy3"/>
    <dgm:cxn modelId="{3B756A59-DB1E-4349-B0D5-3EB77DC72014}" type="presParOf" srcId="{6465CB32-D225-439D-96F2-01956CD4B68D}" destId="{A406E204-1214-469E-B69C-A1A07B5D6D09}" srcOrd="1" destOrd="0" presId="urn:microsoft.com/office/officeart/2005/8/layout/hierarchy3"/>
    <dgm:cxn modelId="{AC0CBE3D-4E94-4268-83DB-FB51CDFBC884}" type="presParOf" srcId="{6465CB32-D225-439D-96F2-01956CD4B68D}" destId="{93FF8211-49B9-4F96-B632-DC042C55A410}" srcOrd="2" destOrd="0" presId="urn:microsoft.com/office/officeart/2005/8/layout/hierarchy3"/>
    <dgm:cxn modelId="{CE50F744-0EFE-4A0C-80E7-55875CCE56AA}" type="presParOf" srcId="{6465CB32-D225-439D-96F2-01956CD4B68D}" destId="{641A2296-5340-4DAF-87A0-7D41530A5300}" srcOrd="3" destOrd="0" presId="urn:microsoft.com/office/officeart/2005/8/layout/hierarchy3"/>
    <dgm:cxn modelId="{30756E4D-B88F-481A-8455-0573B5590D20}" type="presParOf" srcId="{F419DE28-8CA1-4D8F-81D7-F1CE6467DA76}" destId="{50931BA6-7392-45A1-B7C2-DA3383FADCDB}" srcOrd="1" destOrd="0" presId="urn:microsoft.com/office/officeart/2005/8/layout/hierarchy3"/>
    <dgm:cxn modelId="{60E070BB-67F0-4A97-AC55-87CC2F807B2E}" type="presParOf" srcId="{50931BA6-7392-45A1-B7C2-DA3383FADCDB}" destId="{C3371415-6884-41FD-B7FF-78B2059925FC}" srcOrd="0" destOrd="0" presId="urn:microsoft.com/office/officeart/2005/8/layout/hierarchy3"/>
    <dgm:cxn modelId="{BA5BE052-8FD8-4EC3-9497-6FE45AD01FF1}" type="presParOf" srcId="{C3371415-6884-41FD-B7FF-78B2059925FC}" destId="{DFC071AF-3DDF-4D6E-A3B0-9710AEC326F6}" srcOrd="0" destOrd="0" presId="urn:microsoft.com/office/officeart/2005/8/layout/hierarchy3"/>
    <dgm:cxn modelId="{F0E0CD71-9790-4045-AB5C-ED0B1E79BC79}" type="presParOf" srcId="{C3371415-6884-41FD-B7FF-78B2059925FC}" destId="{80D08665-C19F-4DA2-AFA3-A2AEAC6EB10A}" srcOrd="1" destOrd="0" presId="urn:microsoft.com/office/officeart/2005/8/layout/hierarchy3"/>
    <dgm:cxn modelId="{B6CE5191-FB1A-42D2-BAEF-3CF94A6A7453}" type="presParOf" srcId="{50931BA6-7392-45A1-B7C2-DA3383FADCDB}" destId="{A7617764-12B0-4B53-8458-6551DAA23FA8}" srcOrd="1" destOrd="0" presId="urn:microsoft.com/office/officeart/2005/8/layout/hierarchy3"/>
    <dgm:cxn modelId="{211A0FC2-9BC0-4BD6-8772-58573E194C8E}" type="presParOf" srcId="{A7617764-12B0-4B53-8458-6551DAA23FA8}" destId="{B0FBE2EC-3433-4337-84FA-0F8BF3052EEB}" srcOrd="0" destOrd="0" presId="urn:microsoft.com/office/officeart/2005/8/layout/hierarchy3"/>
    <dgm:cxn modelId="{F11161F6-2A53-47ED-96E4-63C63E860BB4}" type="presParOf" srcId="{A7617764-12B0-4B53-8458-6551DAA23FA8}" destId="{25DC4A09-E0F8-43F0-B80C-E6276BFCA31B}" srcOrd="1" destOrd="0" presId="urn:microsoft.com/office/officeart/2005/8/layout/hierarchy3"/>
    <dgm:cxn modelId="{A68E4D2C-79F7-476B-89FE-B64BE804AA7A}" type="presParOf" srcId="{A7617764-12B0-4B53-8458-6551DAA23FA8}" destId="{08C4920B-A1CA-4E6C-84CE-7D8B241C4A5C}" srcOrd="2" destOrd="0" presId="urn:microsoft.com/office/officeart/2005/8/layout/hierarchy3"/>
    <dgm:cxn modelId="{9B21E9E4-37B3-402B-8FEF-F4E7D9EC6CC6}" type="presParOf" srcId="{A7617764-12B0-4B53-8458-6551DAA23FA8}" destId="{FACBDBA4-FCB5-4F19-8DAB-84CC2A7BC103}" srcOrd="3" destOrd="0" presId="urn:microsoft.com/office/officeart/2005/8/layout/hierarchy3"/>
    <dgm:cxn modelId="{F4E22981-D35E-4B29-878B-ED3CAE5235A1}" type="presParOf" srcId="{F419DE28-8CA1-4D8F-81D7-F1CE6467DA76}" destId="{ACEE0FF4-1D27-444F-86A3-A0F460F1D2D4}" srcOrd="2" destOrd="0" presId="urn:microsoft.com/office/officeart/2005/8/layout/hierarchy3"/>
    <dgm:cxn modelId="{09909349-452F-4B04-9141-18D1B5498DC9}" type="presParOf" srcId="{ACEE0FF4-1D27-444F-86A3-A0F460F1D2D4}" destId="{6EFEF248-ACA5-478D-9589-B3EBFAC5E690}" srcOrd="0" destOrd="0" presId="urn:microsoft.com/office/officeart/2005/8/layout/hierarchy3"/>
    <dgm:cxn modelId="{BDF114CE-56F0-4F43-A808-26AD676AF607}" type="presParOf" srcId="{6EFEF248-ACA5-478D-9589-B3EBFAC5E690}" destId="{D63A2BD8-52D9-4FD7-A49A-E04E1C10F350}" srcOrd="0" destOrd="0" presId="urn:microsoft.com/office/officeart/2005/8/layout/hierarchy3"/>
    <dgm:cxn modelId="{1DB7D4AC-5B2A-4BA2-BC39-CFFC0A52E6BF}" type="presParOf" srcId="{6EFEF248-ACA5-478D-9589-B3EBFAC5E690}" destId="{C682F6BC-B339-4C64-A523-E7DC2D507845}" srcOrd="1" destOrd="0" presId="urn:microsoft.com/office/officeart/2005/8/layout/hierarchy3"/>
    <dgm:cxn modelId="{C5596C81-E974-45A3-AAB0-A0C261FEC8C1}" type="presParOf" srcId="{ACEE0FF4-1D27-444F-86A3-A0F460F1D2D4}" destId="{0B926685-459F-4FB2-90CD-69A630884D5F}" srcOrd="1" destOrd="0" presId="urn:microsoft.com/office/officeart/2005/8/layout/hierarchy3"/>
    <dgm:cxn modelId="{54D2F088-7924-417C-9D29-878C1EA794C1}" type="presParOf" srcId="{0B926685-459F-4FB2-90CD-69A630884D5F}" destId="{05C3EC05-7AC2-480A-9C83-A58FE14EDF66}" srcOrd="0" destOrd="0" presId="urn:microsoft.com/office/officeart/2005/8/layout/hierarchy3"/>
    <dgm:cxn modelId="{58A01DE2-7F80-400F-ABAB-78CF47A0CD0D}" type="presParOf" srcId="{0B926685-459F-4FB2-90CD-69A630884D5F}" destId="{28ABDA2C-902C-4CE4-8E92-E1E3CDEDD2AD}" srcOrd="1" destOrd="0" presId="urn:microsoft.com/office/officeart/2005/8/layout/hierarchy3"/>
    <dgm:cxn modelId="{CBC8CBEE-1E0D-41DE-B12E-2256AA726D4D}" type="presParOf" srcId="{0B926685-459F-4FB2-90CD-69A630884D5F}" destId="{C51339E6-F978-40E8-93DC-1E7BDEF58741}" srcOrd="2" destOrd="0" presId="urn:microsoft.com/office/officeart/2005/8/layout/hierarchy3"/>
    <dgm:cxn modelId="{C8A4496E-D21D-49AC-B6CC-D1E4C6234384}" type="presParOf" srcId="{0B926685-459F-4FB2-90CD-69A630884D5F}" destId="{FFDC490E-2276-4A05-BDCE-E9C8C786B7C4}" srcOrd="3" destOrd="0" presId="urn:microsoft.com/office/officeart/2005/8/layout/hierarchy3"/>
    <dgm:cxn modelId="{EE0D8DDC-A36D-441A-9093-13679F68158A}" type="presParOf" srcId="{F419DE28-8CA1-4D8F-81D7-F1CE6467DA76}" destId="{11B39318-1F81-485D-BF6A-01A81825CE51}" srcOrd="3" destOrd="0" presId="urn:microsoft.com/office/officeart/2005/8/layout/hierarchy3"/>
    <dgm:cxn modelId="{81FAC4E0-B36C-4039-B7C1-6701D533A70E}" type="presParOf" srcId="{11B39318-1F81-485D-BF6A-01A81825CE51}" destId="{3D25C670-0494-453C-BDCF-3485390927B3}" srcOrd="0" destOrd="0" presId="urn:microsoft.com/office/officeart/2005/8/layout/hierarchy3"/>
    <dgm:cxn modelId="{B94DF41D-B7FD-4B06-8F2B-CFBF0109D9F1}" type="presParOf" srcId="{3D25C670-0494-453C-BDCF-3485390927B3}" destId="{20488048-7C82-49A2-BB00-C68CB935CBC9}" srcOrd="0" destOrd="0" presId="urn:microsoft.com/office/officeart/2005/8/layout/hierarchy3"/>
    <dgm:cxn modelId="{12F9547B-9C48-4A7B-959E-AD833DC39DDE}" type="presParOf" srcId="{3D25C670-0494-453C-BDCF-3485390927B3}" destId="{5BD718F9-B292-4D90-8386-8786FEEA80A3}" srcOrd="1" destOrd="0" presId="urn:microsoft.com/office/officeart/2005/8/layout/hierarchy3"/>
    <dgm:cxn modelId="{EC5D742E-8807-4A5A-80D2-A9679E6CF560}" type="presParOf" srcId="{11B39318-1F81-485D-BF6A-01A81825CE51}" destId="{99144BBA-D801-41D2-861B-64B6FD9E5DD1}" srcOrd="1" destOrd="0" presId="urn:microsoft.com/office/officeart/2005/8/layout/hierarchy3"/>
    <dgm:cxn modelId="{C036B3DB-0E59-46E8-9CF7-8E6253756756}" type="presParOf" srcId="{99144BBA-D801-41D2-861B-64B6FD9E5DD1}" destId="{F3BD8F61-4600-45AA-B497-FB2CC30122BA}" srcOrd="0" destOrd="0" presId="urn:microsoft.com/office/officeart/2005/8/layout/hierarchy3"/>
    <dgm:cxn modelId="{62035145-99D8-4432-97D6-924EEE5BF588}" type="presParOf" srcId="{99144BBA-D801-41D2-861B-64B6FD9E5DD1}" destId="{9D5C0D5B-FC48-4538-BD7F-B11143DE37EE}" srcOrd="1" destOrd="0" presId="urn:microsoft.com/office/officeart/2005/8/layout/hierarchy3"/>
    <dgm:cxn modelId="{A4BAFA67-9A66-4B69-AA66-6F14C4310DC0}" type="presParOf" srcId="{F419DE28-8CA1-4D8F-81D7-F1CE6467DA76}" destId="{70377AC3-E7C8-42BE-A360-EDADD653153D}" srcOrd="4" destOrd="0" presId="urn:microsoft.com/office/officeart/2005/8/layout/hierarchy3"/>
    <dgm:cxn modelId="{141F645E-EA09-4C7D-B28F-F3DE9FDE6E1F}" type="presParOf" srcId="{70377AC3-E7C8-42BE-A360-EDADD653153D}" destId="{81A1DD08-BF67-4571-8DC3-A52A6B7FE429}" srcOrd="0" destOrd="0" presId="urn:microsoft.com/office/officeart/2005/8/layout/hierarchy3"/>
    <dgm:cxn modelId="{067B0996-A0FA-4975-AE7C-4EA94A793C95}" type="presParOf" srcId="{81A1DD08-BF67-4571-8DC3-A52A6B7FE429}" destId="{CCA76641-F948-4E11-8F1F-E88928EC58BF}" srcOrd="0" destOrd="0" presId="urn:microsoft.com/office/officeart/2005/8/layout/hierarchy3"/>
    <dgm:cxn modelId="{CCC53A29-4755-476A-A424-8DC6E777FD1A}" type="presParOf" srcId="{81A1DD08-BF67-4571-8DC3-A52A6B7FE429}" destId="{B3AEB6CB-56F0-48AF-8CB7-73964998A5B0}" srcOrd="1" destOrd="0" presId="urn:microsoft.com/office/officeart/2005/8/layout/hierarchy3"/>
    <dgm:cxn modelId="{FB90614D-75A7-4A91-84D5-13CF8F34EAEB}" type="presParOf" srcId="{70377AC3-E7C8-42BE-A360-EDADD653153D}" destId="{1033819A-C33B-4D72-9E5E-38F83584046A}" srcOrd="1" destOrd="0" presId="urn:microsoft.com/office/officeart/2005/8/layout/hierarchy3"/>
    <dgm:cxn modelId="{EAEC39EC-F00D-4BE5-9FDB-6EB757EC5387}" type="presParOf" srcId="{1033819A-C33B-4D72-9E5E-38F83584046A}" destId="{90FB12D2-8CCE-4923-B829-246A7EF32CFF}" srcOrd="0" destOrd="0" presId="urn:microsoft.com/office/officeart/2005/8/layout/hierarchy3"/>
    <dgm:cxn modelId="{EBFC1A21-04B2-4372-B505-5008035F2B10}" type="presParOf" srcId="{1033819A-C33B-4D72-9E5E-38F83584046A}" destId="{B0AF2C23-BB2B-4047-BCA7-22712927468F}" srcOrd="1" destOrd="0" presId="urn:microsoft.com/office/officeart/2005/8/layout/hierarchy3"/>
    <dgm:cxn modelId="{2B03740E-475C-4971-A08F-5A1AD6C0115C}" type="presParOf" srcId="{1033819A-C33B-4D72-9E5E-38F83584046A}" destId="{AE7A94A9-DC09-4217-9B9E-6ECEE98DED1E}" srcOrd="2" destOrd="0" presId="urn:microsoft.com/office/officeart/2005/8/layout/hierarchy3"/>
    <dgm:cxn modelId="{5D1E2829-C6A1-4EA0-ADFA-1E3A3ECF83C8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 smtClean="0"/>
            <a:t>Hair Care</a:t>
          </a:r>
          <a:endParaRPr lang="en-IN" sz="2000" dirty="0"/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endParaRPr lang="en-IN" sz="1000" dirty="0" smtClean="0"/>
        </a:p>
        <a:p>
          <a:pPr algn="l"/>
          <a:r>
            <a:rPr lang="en-IN" sz="1000" dirty="0" smtClean="0"/>
            <a:t>4% volume CAGR over the forecast period</a:t>
          </a:r>
        </a:p>
        <a:p>
          <a:pPr algn="l"/>
          <a:r>
            <a:rPr lang="en-IN" sz="1000" dirty="0" smtClean="0"/>
            <a:t>(hair care is a relatively mature category in beauty and personal care)</a:t>
          </a:r>
          <a:endParaRPr lang="en-IN" sz="1000" dirty="0"/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 smtClean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 smtClean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 smtClean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ctr"/>
          <a:endParaRPr lang="en-IN" sz="1000" dirty="0" smtClean="0"/>
        </a:p>
        <a:p>
          <a:pPr algn="l"/>
          <a:r>
            <a:rPr lang="en-IN" sz="1000" dirty="0" smtClean="0"/>
            <a:t>The major driving factor – </a:t>
          </a:r>
        </a:p>
        <a:p>
          <a:pPr algn="l"/>
          <a:r>
            <a:rPr lang="en-IN" sz="1000" dirty="0" smtClean="0"/>
            <a:t>the number of wealthy people is rapidly on the rise</a:t>
          </a:r>
          <a:endParaRPr lang="en-IN" sz="1000" dirty="0"/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 smtClean="0"/>
            <a:t>premium brands of baby and child-specific products are expected to widen their presence </a:t>
          </a:r>
        </a:p>
        <a:p>
          <a:pPr algn="l"/>
          <a:r>
            <a:rPr lang="en-IN" sz="1000" dirty="0" smtClean="0"/>
            <a:t>(manufacturers are planning to enrich their product portfolios)</a:t>
          </a:r>
          <a:endParaRPr lang="en-IN" sz="1000" dirty="0"/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 smtClean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 smtClean="0"/>
            <a:t>Pet products is expected to record a slightly higher performance </a:t>
          </a:r>
          <a:endParaRPr lang="en-IN" sz="1000" dirty="0"/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pPr algn="l"/>
          <a:r>
            <a:rPr lang="en-IN" sz="1000" dirty="0" smtClean="0"/>
            <a:t>The major driving</a:t>
          </a:r>
        </a:p>
        <a:p>
          <a:pPr algn="l"/>
          <a:r>
            <a:rPr lang="en-IN" sz="1000" dirty="0" smtClean="0"/>
            <a:t> factor – </a:t>
          </a:r>
        </a:p>
        <a:p>
          <a:pPr algn="l"/>
          <a:r>
            <a:rPr lang="en-IN" sz="1000" dirty="0" smtClean="0"/>
            <a:t> Consumers prefer to purchase high-end products offering premium quality and manufacturers will raise quality and technological advancements</a:t>
          </a:r>
          <a:endParaRPr lang="en-IN" sz="1000" dirty="0"/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 smtClean="0"/>
            <a:t>The major driving factor –</a:t>
          </a:r>
        </a:p>
        <a:p>
          <a:pPr algn="l"/>
          <a:r>
            <a:rPr lang="en-IN" sz="1000" dirty="0" smtClean="0"/>
            <a:t>consumers’ trading up to high-end products, such as premium conditioners</a:t>
          </a:r>
          <a:endParaRPr lang="en-IN" sz="1000" dirty="0"/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 smtClean="0"/>
            <a:t>The major driving factor –</a:t>
          </a:r>
        </a:p>
        <a:p>
          <a:pPr algn="l"/>
          <a:r>
            <a:rPr lang="en-IN" sz="1000" dirty="0" smtClean="0"/>
            <a:t>the rising demand for  better and healthier personal image</a:t>
          </a:r>
          <a:endParaRPr lang="en-IN" sz="1000" dirty="0"/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 smtClean="0"/>
            <a:t>9% volume CAGR over the forecast period</a:t>
          </a:r>
          <a:endParaRPr lang="en-IN" sz="1000" dirty="0"/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 smtClean="0"/>
            <a:t>4% volume CAGR over the forecast period</a:t>
          </a:r>
          <a:endParaRPr lang="en-IN" sz="1000" dirty="0"/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 smtClean="0"/>
            <a:t>The major driving factor – </a:t>
          </a:r>
        </a:p>
        <a:p>
          <a:pPr algn="l"/>
          <a:r>
            <a:rPr lang="en-IN" sz="1000" dirty="0" smtClean="0"/>
            <a:t> increasing pet populations</a:t>
          </a:r>
          <a:endParaRPr lang="en-IN" sz="1000" dirty="0"/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  <dgm:t>
        <a:bodyPr/>
        <a:lstStyle/>
        <a:p>
          <a:endParaRPr lang="en-IN"/>
        </a:p>
      </dgm:t>
    </dgm:pt>
    <dgm:pt modelId="{E329657F-D2A3-4569-B0B8-D59116BD5083}" type="pres">
      <dgm:prSet presAssocID="{4ACC443D-95EA-4410-9555-BC357C024BF7}" presName="rootConnector" presStyleLbl="node1" presStyleIdx="0" presStyleCnt="5"/>
      <dgm:spPr/>
      <dgm:t>
        <a:bodyPr/>
        <a:lstStyle/>
        <a:p>
          <a:endParaRPr lang="en-IN"/>
        </a:p>
      </dgm:t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0"/>
      <dgm:spPr/>
      <dgm:t>
        <a:bodyPr/>
        <a:lstStyle/>
        <a:p>
          <a:endParaRPr lang="en-IN"/>
        </a:p>
      </dgm:t>
    </dgm:pt>
    <dgm:pt modelId="{A406E204-1214-469E-B69C-A1A07B5D6D09}" type="pres">
      <dgm:prSet presAssocID="{58DCAB1A-6B6E-4AFD-8C8E-97EBD2E45033}" presName="childText" presStyleLbl="bgAcc1" presStyleIdx="0" presStyleCnt="10" custScaleX="110030" custScaleY="227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11E75-C048-4522-8081-B780E670BCBE}" type="pres">
      <dgm:prSet presAssocID="{8F1CF726-AB25-4C21-B59D-530F916C2164}" presName="Name13" presStyleLbl="parChTrans1D2" presStyleIdx="1" presStyleCnt="10"/>
      <dgm:spPr/>
      <dgm:t>
        <a:bodyPr/>
        <a:lstStyle/>
        <a:p>
          <a:endParaRPr lang="en-IN"/>
        </a:p>
      </dgm:t>
    </dgm:pt>
    <dgm:pt modelId="{F026AF94-17C0-44C6-BB8D-C43846688957}" type="pres">
      <dgm:prSet presAssocID="{1EF6EF6B-DC63-4373-A6AF-C91AC597C9DA}" presName="childText" presStyleLbl="bgAcc1" presStyleIdx="1" presStyleCnt="10" custScaleX="121522" custScaleY="1950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  <dgm:t>
        <a:bodyPr/>
        <a:lstStyle/>
        <a:p>
          <a:endParaRPr lang="en-IN"/>
        </a:p>
      </dgm:t>
    </dgm:pt>
    <dgm:pt modelId="{80D08665-C19F-4DA2-AFA3-A2AEAC6EB10A}" type="pres">
      <dgm:prSet presAssocID="{1C147FE2-091F-4921-A471-A9B92EF863B1}" presName="rootConnector" presStyleLbl="node1" presStyleIdx="1" presStyleCnt="5"/>
      <dgm:spPr/>
      <dgm:t>
        <a:bodyPr/>
        <a:lstStyle/>
        <a:p>
          <a:endParaRPr lang="en-IN"/>
        </a:p>
      </dgm:t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10"/>
      <dgm:spPr/>
      <dgm:t>
        <a:bodyPr/>
        <a:lstStyle/>
        <a:p>
          <a:endParaRPr lang="en-IN"/>
        </a:p>
      </dgm:t>
    </dgm:pt>
    <dgm:pt modelId="{25DC4A09-E0F8-43F0-B80C-E6276BFCA31B}" type="pres">
      <dgm:prSet presAssocID="{B1305DC2-306D-4C47-9D84-C94381BC83E0}" presName="childText" presStyleLbl="bgAcc1" presStyleIdx="2" presStyleCnt="10" custScaleX="133561" custScaleY="14265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4920B-A1CA-4E6C-84CE-7D8B241C4A5C}" type="pres">
      <dgm:prSet presAssocID="{4F0F01C0-F59F-46A2-9128-A5A642F933B7}" presName="Name13" presStyleLbl="parChTrans1D2" presStyleIdx="3" presStyleCnt="10"/>
      <dgm:spPr/>
      <dgm:t>
        <a:bodyPr/>
        <a:lstStyle/>
        <a:p>
          <a:endParaRPr lang="en-IN"/>
        </a:p>
      </dgm:t>
    </dgm:pt>
    <dgm:pt modelId="{FACBDBA4-FCB5-4F19-8DAB-84CC2A7BC103}" type="pres">
      <dgm:prSet presAssocID="{6575F786-54D4-44BC-9859-D413DF274BCD}" presName="childText" presStyleLbl="bgAcc1" presStyleIdx="3" presStyleCnt="10" custScaleX="120790" custScaleY="185079" custLinFactNeighborX="2876" custLinFactNeighborY="113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  <dgm:t>
        <a:bodyPr/>
        <a:lstStyle/>
        <a:p>
          <a:endParaRPr lang="en-IN"/>
        </a:p>
      </dgm:t>
    </dgm:pt>
    <dgm:pt modelId="{C682F6BC-B339-4C64-A523-E7DC2D507845}" type="pres">
      <dgm:prSet presAssocID="{568174B9-9A0D-49C7-B580-4CDD61D9EBE9}" presName="rootConnector" presStyleLbl="node1" presStyleIdx="2" presStyleCnt="5"/>
      <dgm:spPr/>
      <dgm:t>
        <a:bodyPr/>
        <a:lstStyle/>
        <a:p>
          <a:endParaRPr lang="en-IN"/>
        </a:p>
      </dgm:t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10"/>
      <dgm:spPr/>
      <dgm:t>
        <a:bodyPr/>
        <a:lstStyle/>
        <a:p>
          <a:endParaRPr lang="en-IN"/>
        </a:p>
      </dgm:t>
    </dgm:pt>
    <dgm:pt modelId="{28ABDA2C-902C-4CE4-8E92-E1E3CDEDD2AD}" type="pres">
      <dgm:prSet presAssocID="{8A28D9AD-E459-4075-9A39-5B38A607AA6B}" presName="childText" presStyleLbl="bgAcc1" presStyleIdx="4" presStyleCnt="10" custScaleX="100666" custScaleY="2561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1339E6-F978-40E8-93DC-1E7BDEF58741}" type="pres">
      <dgm:prSet presAssocID="{B399DB72-761C-442D-A4D2-47110C5DCA1B}" presName="Name13" presStyleLbl="parChTrans1D2" presStyleIdx="5" presStyleCnt="10"/>
      <dgm:spPr/>
      <dgm:t>
        <a:bodyPr/>
        <a:lstStyle/>
        <a:p>
          <a:endParaRPr lang="en-IN"/>
        </a:p>
      </dgm:t>
    </dgm:pt>
    <dgm:pt modelId="{FFDC490E-2276-4A05-BDCE-E9C8C786B7C4}" type="pres">
      <dgm:prSet presAssocID="{DBB65270-73D8-4FCC-A0F5-01B433403B22}" presName="childText" presStyleLbl="bgAcc1" presStyleIdx="5" presStyleCnt="10" custScaleX="104560" custScaleY="1494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  <dgm:t>
        <a:bodyPr/>
        <a:lstStyle/>
        <a:p>
          <a:endParaRPr lang="en-IN"/>
        </a:p>
      </dgm:t>
    </dgm:pt>
    <dgm:pt modelId="{5BD718F9-B292-4D90-8386-8786FEEA80A3}" type="pres">
      <dgm:prSet presAssocID="{7948EB63-CB2E-4B07-97BD-D560259B081C}" presName="rootConnector" presStyleLbl="node1" presStyleIdx="3" presStyleCnt="5"/>
      <dgm:spPr/>
      <dgm:t>
        <a:bodyPr/>
        <a:lstStyle/>
        <a:p>
          <a:endParaRPr lang="en-IN"/>
        </a:p>
      </dgm:t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10"/>
      <dgm:spPr/>
      <dgm:t>
        <a:bodyPr/>
        <a:lstStyle/>
        <a:p>
          <a:endParaRPr lang="en-IN"/>
        </a:p>
      </dgm:t>
    </dgm:pt>
    <dgm:pt modelId="{9D5C0D5B-FC48-4538-BD7F-B11143DE37EE}" type="pres">
      <dgm:prSet presAssocID="{241DEF5A-DBE8-4B50-9023-E9FD72A54951}" presName="childText" presStyleLbl="bgAcc1" presStyleIdx="6" presStyleCnt="10" custScaleX="120959" custScaleY="1936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A0349-5EFC-4A75-BB8C-DF93CE007628}" type="pres">
      <dgm:prSet presAssocID="{FE995005-63AC-47BD-A9FE-CD034B692E7B}" presName="Name13" presStyleLbl="parChTrans1D2" presStyleIdx="7" presStyleCnt="10"/>
      <dgm:spPr/>
      <dgm:t>
        <a:bodyPr/>
        <a:lstStyle/>
        <a:p>
          <a:endParaRPr lang="en-IN"/>
        </a:p>
      </dgm:t>
    </dgm:pt>
    <dgm:pt modelId="{8B4CCF0C-5AF4-4F73-AF54-A6E650F1C6C8}" type="pres">
      <dgm:prSet presAssocID="{E64280AA-7B34-422A-9FEC-A524B47D40DC}" presName="childText" presStyleLbl="bgAcc1" presStyleIdx="7" presStyleCnt="10" custScaleX="113552" custScaleY="144020" custLinFactNeighborX="-3182" custLinFactNeighborY="247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/>
      <dgm:spPr/>
      <dgm:t>
        <a:bodyPr/>
        <a:lstStyle/>
        <a:p>
          <a:endParaRPr lang="en-IN"/>
        </a:p>
      </dgm:t>
    </dgm:pt>
    <dgm:pt modelId="{B3AEB6CB-56F0-48AF-8CB7-73964998A5B0}" type="pres">
      <dgm:prSet presAssocID="{9A5A3B4C-79D1-40A8-BF1C-BB01D4E35EF2}" presName="rootConnector" presStyleLbl="node1" presStyleIdx="4" presStyleCnt="5"/>
      <dgm:spPr/>
      <dgm:t>
        <a:bodyPr/>
        <a:lstStyle/>
        <a:p>
          <a:endParaRPr lang="en-IN"/>
        </a:p>
      </dgm:t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8" presStyleCnt="10"/>
      <dgm:spPr/>
      <dgm:t>
        <a:bodyPr/>
        <a:lstStyle/>
        <a:p>
          <a:endParaRPr lang="en-IN"/>
        </a:p>
      </dgm:t>
    </dgm:pt>
    <dgm:pt modelId="{B0AF2C23-BB2B-4047-BCA7-22712927468F}" type="pres">
      <dgm:prSet presAssocID="{950525D6-83D3-49AD-9CFB-0A379CC16A7D}" presName="childText" presStyleLbl="bgAcc1" presStyleIdx="8" presStyleCnt="10" custScaleX="156071" custScaleY="134943" custLinFactNeighborX="1674" custLinFactNeighborY="-37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7A94A9-DC09-4217-9B9E-6ECEE98DED1E}" type="pres">
      <dgm:prSet presAssocID="{81EED333-CBB7-4AEF-961E-400830501E97}" presName="Name13" presStyleLbl="parChTrans1D2" presStyleIdx="9" presStyleCnt="10"/>
      <dgm:spPr/>
      <dgm:t>
        <a:bodyPr/>
        <a:lstStyle/>
        <a:p>
          <a:endParaRPr lang="en-IN"/>
        </a:p>
      </dgm:t>
    </dgm:pt>
    <dgm:pt modelId="{A1ABC654-D80A-4CEA-8D6C-1B55517E8FBD}" type="pres">
      <dgm:prSet presAssocID="{FA447EA6-07E0-44E6-8BE6-296C7EFD1A27}" presName="childText" presStyleLbl="bgAcc1" presStyleIdx="9" presStyleCnt="10" custScaleX="169645" custScaleY="2896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ED2860-DC3D-418E-AF8E-89558F8B4BAA}" type="presOf" srcId="{DBB65270-73D8-4FCC-A0F5-01B433403B22}" destId="{FFDC490E-2276-4A05-BDCE-E9C8C786B7C4}" srcOrd="0" destOrd="0" presId="urn:microsoft.com/office/officeart/2005/8/layout/hierarchy3"/>
    <dgm:cxn modelId="{69E9DC1E-9F3B-43D6-8852-83770731CEA5}" type="presOf" srcId="{7948EB63-CB2E-4B07-97BD-D560259B081C}" destId="{20488048-7C82-49A2-BB00-C68CB935CBC9}" srcOrd="0" destOrd="0" presId="urn:microsoft.com/office/officeart/2005/8/layout/hierarchy3"/>
    <dgm:cxn modelId="{5452F9D5-FB30-4610-9284-F7DB00A574D9}" type="presOf" srcId="{58DCAB1A-6B6E-4AFD-8C8E-97EBD2E45033}" destId="{A406E204-1214-469E-B69C-A1A07B5D6D09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A8A728F0-51D1-4F46-97FE-1A2052A4F1C8}" type="presOf" srcId="{DF5E32C5-7DDD-4A55-AD48-36C8A23C6377}" destId="{B0FBE2EC-3433-4337-84FA-0F8BF3052EEB}" srcOrd="0" destOrd="0" presId="urn:microsoft.com/office/officeart/2005/8/layout/hierarchy3"/>
    <dgm:cxn modelId="{341BA5CF-BAD8-4E70-BA01-56D74D13D759}" type="presOf" srcId="{4ACC443D-95EA-4410-9555-BC357C024BF7}" destId="{E329657F-D2A3-4569-B0B8-D59116BD5083}" srcOrd="1" destOrd="0" presId="urn:microsoft.com/office/officeart/2005/8/layout/hierarchy3"/>
    <dgm:cxn modelId="{7627E55D-0F57-40E1-BA9F-C250FEAAC0FA}" type="presOf" srcId="{9A5A3B4C-79D1-40A8-BF1C-BB01D4E35EF2}" destId="{B3AEB6CB-56F0-48AF-8CB7-73964998A5B0}" srcOrd="1" destOrd="0" presId="urn:microsoft.com/office/officeart/2005/8/layout/hierarchy3"/>
    <dgm:cxn modelId="{A080F005-F6B0-4A40-8681-24808DA55E8A}" type="presOf" srcId="{FA447EA6-07E0-44E6-8BE6-296C7EFD1A27}" destId="{A1ABC654-D80A-4CEA-8D6C-1B55517E8FBD}" srcOrd="0" destOrd="0" presId="urn:microsoft.com/office/officeart/2005/8/layout/hierarchy3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3FC5C522-9E47-4A35-A2FA-AE6C75A61FFF}" type="presOf" srcId="{8B4806DD-A7D0-4C58-A6A9-08A9FFD99E9E}" destId="{05C3EC05-7AC2-480A-9C83-A58FE14EDF66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C1A3C4C2-068C-48E4-980C-E90AD52FBD97}" type="presOf" srcId="{E64280AA-7B34-422A-9FEC-A524B47D40DC}" destId="{8B4CCF0C-5AF4-4F73-AF54-A6E650F1C6C8}" srcOrd="0" destOrd="0" presId="urn:microsoft.com/office/officeart/2005/8/layout/hierarchy3"/>
    <dgm:cxn modelId="{B99798EE-AF8A-4F31-AA0D-E7E41D64E766}" type="presOf" srcId="{39D578B7-1DCB-4B57-AA0A-7C6A8E7BF597}" destId="{F419DE28-8CA1-4D8F-81D7-F1CE6467DA76}" srcOrd="0" destOrd="0" presId="urn:microsoft.com/office/officeart/2005/8/layout/hierarchy3"/>
    <dgm:cxn modelId="{310743A2-FE8E-47E9-9EB2-FD050683ADB1}" type="presOf" srcId="{3901060F-8B25-4E8E-9C55-D9C67C556F82}" destId="{10795F11-3F76-44D6-A413-4E66E2DF5B6E}" srcOrd="0" destOrd="0" presId="urn:microsoft.com/office/officeart/2005/8/layout/hierarchy3"/>
    <dgm:cxn modelId="{A3180E13-6686-48F2-9F29-43BC2143BE41}" type="presOf" srcId="{4F0F01C0-F59F-46A2-9128-A5A642F933B7}" destId="{08C4920B-A1CA-4E6C-84CE-7D8B241C4A5C}" srcOrd="0" destOrd="0" presId="urn:microsoft.com/office/officeart/2005/8/layout/hierarchy3"/>
    <dgm:cxn modelId="{373779A3-143A-4FE4-A68B-6BD537BB8170}" type="presOf" srcId="{B399DB72-761C-442D-A4D2-47110C5DCA1B}" destId="{C51339E6-F978-40E8-93DC-1E7BDEF58741}" srcOrd="0" destOrd="0" presId="urn:microsoft.com/office/officeart/2005/8/layout/hierarchy3"/>
    <dgm:cxn modelId="{90C86EC3-3A13-4DC1-AEE7-18FD2B120F09}" type="presOf" srcId="{B1305DC2-306D-4C47-9D84-C94381BC83E0}" destId="{25DC4A09-E0F8-43F0-B80C-E6276BFCA31B}" srcOrd="0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ED23EC92-431F-4C3C-868D-3B3A529AD62E}" type="presOf" srcId="{568174B9-9A0D-49C7-B580-4CDD61D9EBE9}" destId="{D63A2BD8-52D9-4FD7-A49A-E04E1C10F350}" srcOrd="0" destOrd="0" presId="urn:microsoft.com/office/officeart/2005/8/layout/hierarchy3"/>
    <dgm:cxn modelId="{ED6821A3-BD20-42E0-9153-8277DF508E3D}" type="presOf" srcId="{81EED333-CBB7-4AEF-961E-400830501E97}" destId="{AE7A94A9-DC09-4217-9B9E-6ECEE98DED1E}" srcOrd="0" destOrd="0" presId="urn:microsoft.com/office/officeart/2005/8/layout/hierarchy3"/>
    <dgm:cxn modelId="{BE2A3C29-F5CF-4D1A-BAF4-A58745440BAD}" type="presOf" srcId="{4ACC443D-95EA-4410-9555-BC357C024BF7}" destId="{0556C1EE-0851-4372-AD31-36C8864F6D01}" srcOrd="0" destOrd="0" presId="urn:microsoft.com/office/officeart/2005/8/layout/hierarchy3"/>
    <dgm:cxn modelId="{59E2FD50-DF46-453B-9920-1209B567D406}" type="presOf" srcId="{241DEF5A-DBE8-4B50-9023-E9FD72A54951}" destId="{9D5C0D5B-FC48-4538-BD7F-B11143DE37EE}" srcOrd="0" destOrd="0" presId="urn:microsoft.com/office/officeart/2005/8/layout/hierarchy3"/>
    <dgm:cxn modelId="{A8ADCA06-01AD-44A7-BA18-653091B6BB9D}" type="presOf" srcId="{1C147FE2-091F-4921-A471-A9B92EF863B1}" destId="{DFC071AF-3DDF-4D6E-A3B0-9710AEC326F6}" srcOrd="0" destOrd="0" presId="urn:microsoft.com/office/officeart/2005/8/layout/hierarchy3"/>
    <dgm:cxn modelId="{5BA2095F-7303-4944-ADF7-692B9C0BA5A4}" type="presOf" srcId="{9A5A3B4C-79D1-40A8-BF1C-BB01D4E35EF2}" destId="{CCA76641-F948-4E11-8F1F-E88928EC58B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22E91AF0-1A78-4B7F-9138-5E7DC0CDBF3D}" type="presOf" srcId="{1EF6EF6B-DC63-4373-A6AF-C91AC597C9DA}" destId="{F026AF94-17C0-44C6-BB8D-C43846688957}" srcOrd="0" destOrd="0" presId="urn:microsoft.com/office/officeart/2005/8/layout/hierarchy3"/>
    <dgm:cxn modelId="{4BBC9352-E629-4C3D-9FA3-1D742364F2DE}" type="presOf" srcId="{950525D6-83D3-49AD-9CFB-0A379CC16A7D}" destId="{B0AF2C23-BB2B-4047-BCA7-22712927468F}" srcOrd="0" destOrd="0" presId="urn:microsoft.com/office/officeart/2005/8/layout/hierarchy3"/>
    <dgm:cxn modelId="{A4C05179-A952-4261-AC21-03C6D0527BDD}" type="presOf" srcId="{568174B9-9A0D-49C7-B580-4CDD61D9EBE9}" destId="{C682F6BC-B339-4C64-A523-E7DC2D507845}" srcOrd="1" destOrd="0" presId="urn:microsoft.com/office/officeart/2005/8/layout/hierarchy3"/>
    <dgm:cxn modelId="{21BF11AE-7F04-42BE-ADE6-081B711FBF1E}" type="presOf" srcId="{7948EB63-CB2E-4B07-97BD-D560259B081C}" destId="{5BD718F9-B292-4D90-8386-8786FEEA80A3}" srcOrd="1" destOrd="0" presId="urn:microsoft.com/office/officeart/2005/8/layout/hierarchy3"/>
    <dgm:cxn modelId="{A451D01E-4266-4124-B9D3-6C42FD1B9EDA}" type="presOf" srcId="{8F1CF726-AB25-4C21-B59D-530F916C2164}" destId="{7C811E75-C048-4522-8081-B780E670BCBE}" srcOrd="0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B0E98213-4B29-4EB5-98AF-BEC195638536}" type="presOf" srcId="{6575F786-54D4-44BC-9859-D413DF274BCD}" destId="{FACBDBA4-FCB5-4F19-8DAB-84CC2A7BC103}" srcOrd="0" destOrd="0" presId="urn:microsoft.com/office/officeart/2005/8/layout/hierarchy3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29750A85-E275-42AE-9FC7-6EF4607CE55F}" type="presOf" srcId="{FE995005-63AC-47BD-A9FE-CD034B692E7B}" destId="{56CA0349-5EFC-4A75-BB8C-DF93CE007628}" srcOrd="0" destOrd="0" presId="urn:microsoft.com/office/officeart/2005/8/layout/hierarchy3"/>
    <dgm:cxn modelId="{96CCFACF-7831-4D04-9965-B73D1D0642B9}" type="presOf" srcId="{52C644B4-4BF5-4174-8F2B-D2D754708CC2}" destId="{90FB12D2-8CCE-4923-B829-246A7EF32CFF}" srcOrd="0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87E3BB4E-3F6C-4423-B746-A271F8AC633F}" type="presOf" srcId="{6D3FCA0A-068D-44B7-8F80-B4AE50B205BC}" destId="{F3BD8F61-4600-45AA-B497-FB2CC30122BA}" srcOrd="0" destOrd="0" presId="urn:microsoft.com/office/officeart/2005/8/layout/hierarchy3"/>
    <dgm:cxn modelId="{8E196840-9F6E-450F-A716-3AF720C08FD4}" type="presOf" srcId="{1C147FE2-091F-4921-A471-A9B92EF863B1}" destId="{80D08665-C19F-4DA2-AFA3-A2AEAC6EB10A}" srcOrd="1" destOrd="0" presId="urn:microsoft.com/office/officeart/2005/8/layout/hierarchy3"/>
    <dgm:cxn modelId="{9114D99A-6E05-4513-AFE8-83BAF6F9E72E}" type="presOf" srcId="{8A28D9AD-E459-4075-9A39-5B38A607AA6B}" destId="{28ABDA2C-902C-4CE4-8E92-E1E3CDEDD2AD}" srcOrd="0" destOrd="0" presId="urn:microsoft.com/office/officeart/2005/8/layout/hierarchy3"/>
    <dgm:cxn modelId="{2767ED1E-6CE1-477A-BF39-203DE612CC6C}" type="presParOf" srcId="{F419DE28-8CA1-4D8F-81D7-F1CE6467DA76}" destId="{66C21672-F38A-4CC7-AD44-4FA1A42D5447}" srcOrd="0" destOrd="0" presId="urn:microsoft.com/office/officeart/2005/8/layout/hierarchy3"/>
    <dgm:cxn modelId="{4F7B9C8C-14C3-46DB-90F8-DDB1EC2EB110}" type="presParOf" srcId="{66C21672-F38A-4CC7-AD44-4FA1A42D5447}" destId="{259F4401-C853-44E6-AED6-76D703234C04}" srcOrd="0" destOrd="0" presId="urn:microsoft.com/office/officeart/2005/8/layout/hierarchy3"/>
    <dgm:cxn modelId="{0CE20896-E753-42D2-937E-373FBF5154E2}" type="presParOf" srcId="{259F4401-C853-44E6-AED6-76D703234C04}" destId="{0556C1EE-0851-4372-AD31-36C8864F6D01}" srcOrd="0" destOrd="0" presId="urn:microsoft.com/office/officeart/2005/8/layout/hierarchy3"/>
    <dgm:cxn modelId="{B579E186-8D8A-4B40-B9AC-51CE4A69799A}" type="presParOf" srcId="{259F4401-C853-44E6-AED6-76D703234C04}" destId="{E329657F-D2A3-4569-B0B8-D59116BD5083}" srcOrd="1" destOrd="0" presId="urn:microsoft.com/office/officeart/2005/8/layout/hierarchy3"/>
    <dgm:cxn modelId="{3104D93D-ABD8-41C4-84D5-0F63C4796DE9}" type="presParOf" srcId="{66C21672-F38A-4CC7-AD44-4FA1A42D5447}" destId="{6465CB32-D225-439D-96F2-01956CD4B68D}" srcOrd="1" destOrd="0" presId="urn:microsoft.com/office/officeart/2005/8/layout/hierarchy3"/>
    <dgm:cxn modelId="{4E66B691-6F79-4946-9AF4-CB1D6C7F6FE0}" type="presParOf" srcId="{6465CB32-D225-439D-96F2-01956CD4B68D}" destId="{10795F11-3F76-44D6-A413-4E66E2DF5B6E}" srcOrd="0" destOrd="0" presId="urn:microsoft.com/office/officeart/2005/8/layout/hierarchy3"/>
    <dgm:cxn modelId="{964C5DB4-4398-4F85-A07C-95241DB6B759}" type="presParOf" srcId="{6465CB32-D225-439D-96F2-01956CD4B68D}" destId="{A406E204-1214-469E-B69C-A1A07B5D6D09}" srcOrd="1" destOrd="0" presId="urn:microsoft.com/office/officeart/2005/8/layout/hierarchy3"/>
    <dgm:cxn modelId="{96BBFB78-3B2D-47A7-BC95-8B6DA6CF3127}" type="presParOf" srcId="{6465CB32-D225-439D-96F2-01956CD4B68D}" destId="{7C811E75-C048-4522-8081-B780E670BCBE}" srcOrd="2" destOrd="0" presId="urn:microsoft.com/office/officeart/2005/8/layout/hierarchy3"/>
    <dgm:cxn modelId="{126FBB89-21D2-47E3-BE64-4D721E911EA2}" type="presParOf" srcId="{6465CB32-D225-439D-96F2-01956CD4B68D}" destId="{F026AF94-17C0-44C6-BB8D-C43846688957}" srcOrd="3" destOrd="0" presId="urn:microsoft.com/office/officeart/2005/8/layout/hierarchy3"/>
    <dgm:cxn modelId="{E8AFFABB-B73D-4598-9004-18033A65687E}" type="presParOf" srcId="{F419DE28-8CA1-4D8F-81D7-F1CE6467DA76}" destId="{50931BA6-7392-45A1-B7C2-DA3383FADCDB}" srcOrd="1" destOrd="0" presId="urn:microsoft.com/office/officeart/2005/8/layout/hierarchy3"/>
    <dgm:cxn modelId="{4E469C69-FF00-466B-A5A4-AA1D77FAAED8}" type="presParOf" srcId="{50931BA6-7392-45A1-B7C2-DA3383FADCDB}" destId="{C3371415-6884-41FD-B7FF-78B2059925FC}" srcOrd="0" destOrd="0" presId="urn:microsoft.com/office/officeart/2005/8/layout/hierarchy3"/>
    <dgm:cxn modelId="{9741E719-6736-4D42-B3E5-42E1C9CB50EF}" type="presParOf" srcId="{C3371415-6884-41FD-B7FF-78B2059925FC}" destId="{DFC071AF-3DDF-4D6E-A3B0-9710AEC326F6}" srcOrd="0" destOrd="0" presId="urn:microsoft.com/office/officeart/2005/8/layout/hierarchy3"/>
    <dgm:cxn modelId="{E9D44BE8-BF07-46DE-AD26-DED672B59B95}" type="presParOf" srcId="{C3371415-6884-41FD-B7FF-78B2059925FC}" destId="{80D08665-C19F-4DA2-AFA3-A2AEAC6EB10A}" srcOrd="1" destOrd="0" presId="urn:microsoft.com/office/officeart/2005/8/layout/hierarchy3"/>
    <dgm:cxn modelId="{030EE143-7964-470E-A588-D63F7D68F28F}" type="presParOf" srcId="{50931BA6-7392-45A1-B7C2-DA3383FADCDB}" destId="{A7617764-12B0-4B53-8458-6551DAA23FA8}" srcOrd="1" destOrd="0" presId="urn:microsoft.com/office/officeart/2005/8/layout/hierarchy3"/>
    <dgm:cxn modelId="{97F4CA3D-84BF-4430-B6FD-0CDD4985A8BE}" type="presParOf" srcId="{A7617764-12B0-4B53-8458-6551DAA23FA8}" destId="{B0FBE2EC-3433-4337-84FA-0F8BF3052EEB}" srcOrd="0" destOrd="0" presId="urn:microsoft.com/office/officeart/2005/8/layout/hierarchy3"/>
    <dgm:cxn modelId="{8A30F010-C420-47C3-908A-E09F7FFBC0F2}" type="presParOf" srcId="{A7617764-12B0-4B53-8458-6551DAA23FA8}" destId="{25DC4A09-E0F8-43F0-B80C-E6276BFCA31B}" srcOrd="1" destOrd="0" presId="urn:microsoft.com/office/officeart/2005/8/layout/hierarchy3"/>
    <dgm:cxn modelId="{66F15250-1A61-4120-996E-51EA43075D74}" type="presParOf" srcId="{A7617764-12B0-4B53-8458-6551DAA23FA8}" destId="{08C4920B-A1CA-4E6C-84CE-7D8B241C4A5C}" srcOrd="2" destOrd="0" presId="urn:microsoft.com/office/officeart/2005/8/layout/hierarchy3"/>
    <dgm:cxn modelId="{AC15E1F6-7E36-4A5F-8E4A-4091BFA1460A}" type="presParOf" srcId="{A7617764-12B0-4B53-8458-6551DAA23FA8}" destId="{FACBDBA4-FCB5-4F19-8DAB-84CC2A7BC103}" srcOrd="3" destOrd="0" presId="urn:microsoft.com/office/officeart/2005/8/layout/hierarchy3"/>
    <dgm:cxn modelId="{D6869A1A-55E9-4530-968B-E3E7CEA8B7DF}" type="presParOf" srcId="{F419DE28-8CA1-4D8F-81D7-F1CE6467DA76}" destId="{ACEE0FF4-1D27-444F-86A3-A0F460F1D2D4}" srcOrd="2" destOrd="0" presId="urn:microsoft.com/office/officeart/2005/8/layout/hierarchy3"/>
    <dgm:cxn modelId="{4627F2C0-B580-4DCC-88A3-3BE28B0F2EEF}" type="presParOf" srcId="{ACEE0FF4-1D27-444F-86A3-A0F460F1D2D4}" destId="{6EFEF248-ACA5-478D-9589-B3EBFAC5E690}" srcOrd="0" destOrd="0" presId="urn:microsoft.com/office/officeart/2005/8/layout/hierarchy3"/>
    <dgm:cxn modelId="{FDE79326-6A91-4219-AAC3-F7D351F8F105}" type="presParOf" srcId="{6EFEF248-ACA5-478D-9589-B3EBFAC5E690}" destId="{D63A2BD8-52D9-4FD7-A49A-E04E1C10F350}" srcOrd="0" destOrd="0" presId="urn:microsoft.com/office/officeart/2005/8/layout/hierarchy3"/>
    <dgm:cxn modelId="{A47A01D5-6A97-4908-BFE3-88FF76EB4FB8}" type="presParOf" srcId="{6EFEF248-ACA5-478D-9589-B3EBFAC5E690}" destId="{C682F6BC-B339-4C64-A523-E7DC2D507845}" srcOrd="1" destOrd="0" presId="urn:microsoft.com/office/officeart/2005/8/layout/hierarchy3"/>
    <dgm:cxn modelId="{83407C06-E19D-4FF5-B11E-641E942B54B0}" type="presParOf" srcId="{ACEE0FF4-1D27-444F-86A3-A0F460F1D2D4}" destId="{0B926685-459F-4FB2-90CD-69A630884D5F}" srcOrd="1" destOrd="0" presId="urn:microsoft.com/office/officeart/2005/8/layout/hierarchy3"/>
    <dgm:cxn modelId="{EFF3C3CB-A812-4173-AF3E-A19173DABEED}" type="presParOf" srcId="{0B926685-459F-4FB2-90CD-69A630884D5F}" destId="{05C3EC05-7AC2-480A-9C83-A58FE14EDF66}" srcOrd="0" destOrd="0" presId="urn:microsoft.com/office/officeart/2005/8/layout/hierarchy3"/>
    <dgm:cxn modelId="{4936F054-A1D3-40C6-B68B-BD33553ECB04}" type="presParOf" srcId="{0B926685-459F-4FB2-90CD-69A630884D5F}" destId="{28ABDA2C-902C-4CE4-8E92-E1E3CDEDD2AD}" srcOrd="1" destOrd="0" presId="urn:microsoft.com/office/officeart/2005/8/layout/hierarchy3"/>
    <dgm:cxn modelId="{72B41AA0-7574-4C83-B6D6-E4953CD1355B}" type="presParOf" srcId="{0B926685-459F-4FB2-90CD-69A630884D5F}" destId="{C51339E6-F978-40E8-93DC-1E7BDEF58741}" srcOrd="2" destOrd="0" presId="urn:microsoft.com/office/officeart/2005/8/layout/hierarchy3"/>
    <dgm:cxn modelId="{9BB18472-DCB6-46C5-9E3C-32A737855CBC}" type="presParOf" srcId="{0B926685-459F-4FB2-90CD-69A630884D5F}" destId="{FFDC490E-2276-4A05-BDCE-E9C8C786B7C4}" srcOrd="3" destOrd="0" presId="urn:microsoft.com/office/officeart/2005/8/layout/hierarchy3"/>
    <dgm:cxn modelId="{1E7BE32C-43C3-411D-9773-D13BC83217E9}" type="presParOf" srcId="{F419DE28-8CA1-4D8F-81D7-F1CE6467DA76}" destId="{11B39318-1F81-485D-BF6A-01A81825CE51}" srcOrd="3" destOrd="0" presId="urn:microsoft.com/office/officeart/2005/8/layout/hierarchy3"/>
    <dgm:cxn modelId="{CE620375-C5BA-4A2E-A3F5-AFE3BA3C07D4}" type="presParOf" srcId="{11B39318-1F81-485D-BF6A-01A81825CE51}" destId="{3D25C670-0494-453C-BDCF-3485390927B3}" srcOrd="0" destOrd="0" presId="urn:microsoft.com/office/officeart/2005/8/layout/hierarchy3"/>
    <dgm:cxn modelId="{E3911FB4-24FE-4CFF-AF62-F60A8D833BD5}" type="presParOf" srcId="{3D25C670-0494-453C-BDCF-3485390927B3}" destId="{20488048-7C82-49A2-BB00-C68CB935CBC9}" srcOrd="0" destOrd="0" presId="urn:microsoft.com/office/officeart/2005/8/layout/hierarchy3"/>
    <dgm:cxn modelId="{AC7FAAE2-E5DF-4082-8B52-A39CBF935446}" type="presParOf" srcId="{3D25C670-0494-453C-BDCF-3485390927B3}" destId="{5BD718F9-B292-4D90-8386-8786FEEA80A3}" srcOrd="1" destOrd="0" presId="urn:microsoft.com/office/officeart/2005/8/layout/hierarchy3"/>
    <dgm:cxn modelId="{CB192D6C-3C4E-41C1-A550-16084E676DDB}" type="presParOf" srcId="{11B39318-1F81-485D-BF6A-01A81825CE51}" destId="{99144BBA-D801-41D2-861B-64B6FD9E5DD1}" srcOrd="1" destOrd="0" presId="urn:microsoft.com/office/officeart/2005/8/layout/hierarchy3"/>
    <dgm:cxn modelId="{1E7B393B-2F74-482E-B7BE-B456F9543FBC}" type="presParOf" srcId="{99144BBA-D801-41D2-861B-64B6FD9E5DD1}" destId="{F3BD8F61-4600-45AA-B497-FB2CC30122BA}" srcOrd="0" destOrd="0" presId="urn:microsoft.com/office/officeart/2005/8/layout/hierarchy3"/>
    <dgm:cxn modelId="{349A5620-CBC6-4B2A-9137-1949DD162BDC}" type="presParOf" srcId="{99144BBA-D801-41D2-861B-64B6FD9E5DD1}" destId="{9D5C0D5B-FC48-4538-BD7F-B11143DE37EE}" srcOrd="1" destOrd="0" presId="urn:microsoft.com/office/officeart/2005/8/layout/hierarchy3"/>
    <dgm:cxn modelId="{A139A921-7E48-44DE-85EB-481881E4AB28}" type="presParOf" srcId="{99144BBA-D801-41D2-861B-64B6FD9E5DD1}" destId="{56CA0349-5EFC-4A75-BB8C-DF93CE007628}" srcOrd="2" destOrd="0" presId="urn:microsoft.com/office/officeart/2005/8/layout/hierarchy3"/>
    <dgm:cxn modelId="{C9C3F2B7-BE4C-449F-A522-5508FCB1B1D5}" type="presParOf" srcId="{99144BBA-D801-41D2-861B-64B6FD9E5DD1}" destId="{8B4CCF0C-5AF4-4F73-AF54-A6E650F1C6C8}" srcOrd="3" destOrd="0" presId="urn:microsoft.com/office/officeart/2005/8/layout/hierarchy3"/>
    <dgm:cxn modelId="{1B4A5AD8-4494-4244-B34B-ECB934F10A15}" type="presParOf" srcId="{F419DE28-8CA1-4D8F-81D7-F1CE6467DA76}" destId="{70377AC3-E7C8-42BE-A360-EDADD653153D}" srcOrd="4" destOrd="0" presId="urn:microsoft.com/office/officeart/2005/8/layout/hierarchy3"/>
    <dgm:cxn modelId="{492333CC-F5E3-4FEA-B760-467163C5F7D0}" type="presParOf" srcId="{70377AC3-E7C8-42BE-A360-EDADD653153D}" destId="{81A1DD08-BF67-4571-8DC3-A52A6B7FE429}" srcOrd="0" destOrd="0" presId="urn:microsoft.com/office/officeart/2005/8/layout/hierarchy3"/>
    <dgm:cxn modelId="{498C40FC-80A4-4D67-AE1F-A7BD77C93E04}" type="presParOf" srcId="{81A1DD08-BF67-4571-8DC3-A52A6B7FE429}" destId="{CCA76641-F948-4E11-8F1F-E88928EC58BF}" srcOrd="0" destOrd="0" presId="urn:microsoft.com/office/officeart/2005/8/layout/hierarchy3"/>
    <dgm:cxn modelId="{BC88C148-58C6-4FFC-82A6-271FEC9E484E}" type="presParOf" srcId="{81A1DD08-BF67-4571-8DC3-A52A6B7FE429}" destId="{B3AEB6CB-56F0-48AF-8CB7-73964998A5B0}" srcOrd="1" destOrd="0" presId="urn:microsoft.com/office/officeart/2005/8/layout/hierarchy3"/>
    <dgm:cxn modelId="{4A6456D5-20E1-4CD7-83D3-F86CE0D10B05}" type="presParOf" srcId="{70377AC3-E7C8-42BE-A360-EDADD653153D}" destId="{1033819A-C33B-4D72-9E5E-38F83584046A}" srcOrd="1" destOrd="0" presId="urn:microsoft.com/office/officeart/2005/8/layout/hierarchy3"/>
    <dgm:cxn modelId="{DDFE739E-50D1-4FCE-B449-1009C53C530D}" type="presParOf" srcId="{1033819A-C33B-4D72-9E5E-38F83584046A}" destId="{90FB12D2-8CCE-4923-B829-246A7EF32CFF}" srcOrd="0" destOrd="0" presId="urn:microsoft.com/office/officeart/2005/8/layout/hierarchy3"/>
    <dgm:cxn modelId="{4784AC5A-1375-4C42-B13F-867E5BCE092B}" type="presParOf" srcId="{1033819A-C33B-4D72-9E5E-38F83584046A}" destId="{B0AF2C23-BB2B-4047-BCA7-22712927468F}" srcOrd="1" destOrd="0" presId="urn:microsoft.com/office/officeart/2005/8/layout/hierarchy3"/>
    <dgm:cxn modelId="{80A4B16D-9AD8-4965-842D-9795C5BFCBB9}" type="presParOf" srcId="{1033819A-C33B-4D72-9E5E-38F83584046A}" destId="{AE7A94A9-DC09-4217-9B9E-6ECEE98DED1E}" srcOrd="2" destOrd="0" presId="urn:microsoft.com/office/officeart/2005/8/layout/hierarchy3"/>
    <dgm:cxn modelId="{B05AECE4-0640-42D4-8524-569F4C5FA7EF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 smtClean="0"/>
            <a:t>Hair Care</a:t>
          </a:r>
          <a:endParaRPr lang="en-IN" sz="2000" dirty="0"/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l"/>
          <a:r>
            <a:rPr lang="en-IN" sz="1000" dirty="0" smtClean="0"/>
            <a:t>P&amp;G continued to lead , with a value share of 40%</a:t>
          </a:r>
          <a:endParaRPr lang="en-IN" sz="1000" dirty="0"/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pPr algn="l"/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 smtClean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 smtClean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 smtClean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l"/>
          <a:r>
            <a:rPr lang="en-IN" sz="1000" dirty="0" smtClean="0"/>
            <a:t>Strategy –</a:t>
          </a:r>
        </a:p>
        <a:p>
          <a:pPr algn="l"/>
          <a:r>
            <a:rPr lang="en-IN" sz="1000" dirty="0" smtClean="0"/>
            <a:t>acquisition of </a:t>
          </a:r>
          <a:r>
            <a:rPr lang="en-IN" sz="1000" dirty="0" err="1" smtClean="0"/>
            <a:t>Elsker</a:t>
          </a:r>
          <a:r>
            <a:rPr lang="en-IN" sz="1000" dirty="0" smtClean="0"/>
            <a:t>, Johnson &amp; Johnson , “Originated from nature, Love with </a:t>
          </a:r>
          <a:r>
            <a:rPr lang="en-IN" sz="1000" dirty="0" err="1" smtClean="0"/>
            <a:t>Elsker</a:t>
          </a:r>
          <a:r>
            <a:rPr lang="en-IN" sz="1000" dirty="0" smtClean="0"/>
            <a:t>”</a:t>
          </a:r>
          <a:endParaRPr lang="en-IN" sz="1000" dirty="0"/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pPr algn="l"/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 smtClean="0"/>
            <a:t>Johnson &amp; Johnson took the lead</a:t>
          </a:r>
          <a:endParaRPr lang="en-IN" sz="1000" dirty="0"/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pPr algn="l"/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pPr algn="ctr"/>
          <a:r>
            <a:rPr lang="en-IN" sz="2000" dirty="0" smtClean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 smtClean="0"/>
            <a:t>Guangdong </a:t>
          </a:r>
          <a:r>
            <a:rPr lang="en-IN" sz="1000" dirty="0" err="1" smtClean="0"/>
            <a:t>Boyu</a:t>
          </a:r>
          <a:r>
            <a:rPr lang="en-IN" sz="1000" dirty="0" smtClean="0"/>
            <a:t> Group took the lead,  holding a value share of 2%. </a:t>
          </a:r>
          <a:endParaRPr lang="en-IN" sz="1000" dirty="0"/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pPr algn="l"/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pPr algn="l"/>
          <a:r>
            <a:rPr lang="en-IN" sz="1000" dirty="0" smtClean="0"/>
            <a:t>Outcome –</a:t>
          </a:r>
        </a:p>
        <a:p>
          <a:pPr algn="l"/>
          <a:r>
            <a:rPr lang="en-IN" sz="1000" dirty="0" smtClean="0"/>
            <a:t>managed to penetrate less-tapped rural areas </a:t>
          </a:r>
          <a:endParaRPr lang="en-IN" sz="1000" dirty="0"/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pPr algn="l"/>
          <a:endParaRPr lang="en-IN" sz="3200"/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 smtClean="0"/>
            <a:t>Strategy –</a:t>
          </a:r>
        </a:p>
        <a:p>
          <a:pPr algn="l"/>
          <a:r>
            <a:rPr lang="en-IN" sz="1000" dirty="0" smtClean="0"/>
            <a:t>The rapidly-growing online sales channel, thanks to its rich product portfolio</a:t>
          </a:r>
          <a:endParaRPr lang="en-IN" sz="1000" dirty="0"/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pPr algn="l"/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 smtClean="0"/>
            <a:t>Strategy –</a:t>
          </a:r>
        </a:p>
        <a:p>
          <a:pPr algn="l"/>
          <a:r>
            <a:rPr lang="en-IN" sz="1000" dirty="0" smtClean="0"/>
            <a:t>new launches, profound nationwide distribution network and successful marketing</a:t>
          </a:r>
          <a:endParaRPr lang="en-IN" sz="1000" dirty="0"/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pPr algn="l"/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 smtClean="0"/>
            <a:t>L’Oreal took  comfortable lead , holding a value share of 12%. </a:t>
          </a:r>
          <a:endParaRPr lang="en-IN" sz="1000" dirty="0"/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pPr algn="l"/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 smtClean="0"/>
            <a:t>Strategy –</a:t>
          </a:r>
        </a:p>
        <a:p>
          <a:pPr algn="l"/>
          <a:r>
            <a:rPr lang="en-IN" sz="1000" dirty="0" smtClean="0"/>
            <a:t>establishing a strong channel network and strategic cooperation(regional large electronics and appliances retailers)</a:t>
          </a:r>
          <a:endParaRPr lang="en-IN" sz="1000" dirty="0"/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pPr algn="l"/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2974F563-104C-483A-ABE3-7BE0B483D4FA}">
      <dgm:prSet custT="1"/>
      <dgm:spPr/>
      <dgm:t>
        <a:bodyPr/>
        <a:lstStyle/>
        <a:p>
          <a:pPr algn="l"/>
          <a:endParaRPr lang="en-IN" sz="900" dirty="0" smtClean="0"/>
        </a:p>
        <a:p>
          <a:pPr algn="l"/>
          <a:r>
            <a:rPr lang="en-IN" sz="900" dirty="0" smtClean="0"/>
            <a:t>Outcome –</a:t>
          </a:r>
        </a:p>
        <a:p>
          <a:pPr algn="l"/>
          <a:r>
            <a:rPr lang="en-IN" sz="900" dirty="0" smtClean="0"/>
            <a:t>Enhanced the brand’s image</a:t>
          </a:r>
        </a:p>
      </dgm:t>
    </dgm:pt>
    <dgm:pt modelId="{F63B7D46-CA52-4C7A-8D81-1745F9026355}" type="parTrans" cxnId="{387D1F1A-1F5A-4F2B-9A29-4341B5879F31}">
      <dgm:prSet/>
      <dgm:spPr/>
      <dgm:t>
        <a:bodyPr/>
        <a:lstStyle/>
        <a:p>
          <a:pPr algn="l"/>
          <a:endParaRPr lang="en-IN"/>
        </a:p>
      </dgm:t>
    </dgm:pt>
    <dgm:pt modelId="{011B53FA-68D8-4932-A638-D2C600EDBEDB}" type="sibTrans" cxnId="{387D1F1A-1F5A-4F2B-9A29-4341B5879F31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 smtClean="0"/>
            <a:t>Strategy –</a:t>
          </a:r>
        </a:p>
        <a:p>
          <a:pPr algn="l"/>
          <a:r>
            <a:rPr lang="en-IN" sz="1000" dirty="0" smtClean="0"/>
            <a:t>flexible sales strategy</a:t>
          </a:r>
          <a:endParaRPr lang="en-IN" sz="1000" dirty="0"/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pPr algn="l"/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8489D97D-42B8-44A1-90C9-FE545986AD52}">
      <dgm:prSet custT="1"/>
      <dgm:spPr/>
      <dgm:t>
        <a:bodyPr/>
        <a:lstStyle/>
        <a:p>
          <a:pPr algn="l"/>
          <a:endParaRPr lang="en-IN" sz="900" dirty="0" smtClean="0"/>
        </a:p>
        <a:p>
          <a:pPr algn="l"/>
          <a:r>
            <a:rPr lang="en-IN" sz="900" dirty="0" smtClean="0"/>
            <a:t>Outcome –</a:t>
          </a:r>
        </a:p>
        <a:p>
          <a:pPr algn="l"/>
          <a:r>
            <a:rPr lang="en-IN" sz="900" dirty="0" smtClean="0"/>
            <a:t>well known and considered reliable by consumers</a:t>
          </a:r>
          <a:endParaRPr lang="en-IN" sz="900" dirty="0"/>
        </a:p>
      </dgm:t>
    </dgm:pt>
    <dgm:pt modelId="{8A44DF2F-6801-4CED-8B97-8B795F77ACE8}" type="parTrans" cxnId="{03F93FC3-B32E-433A-9EE4-E55B486EAC09}">
      <dgm:prSet/>
      <dgm:spPr/>
      <dgm:t>
        <a:bodyPr/>
        <a:lstStyle/>
        <a:p>
          <a:pPr algn="l"/>
          <a:endParaRPr lang="en-IN"/>
        </a:p>
      </dgm:t>
    </dgm:pt>
    <dgm:pt modelId="{7E597D5C-7520-4379-B1DC-1D844E087541}" type="sibTrans" cxnId="{03F93FC3-B32E-433A-9EE4-E55B486EAC09}">
      <dgm:prSet/>
      <dgm:spPr/>
      <dgm:t>
        <a:bodyPr/>
        <a:lstStyle/>
        <a:p>
          <a:endParaRPr lang="en-IN"/>
        </a:p>
      </dgm:t>
    </dgm:pt>
    <dgm:pt modelId="{02EEAEF1-2505-4D90-8CDD-D73602229FF5}">
      <dgm:prSet custT="1"/>
      <dgm:spPr/>
      <dgm:t>
        <a:bodyPr/>
        <a:lstStyle/>
        <a:p>
          <a:pPr algn="l"/>
          <a:r>
            <a:rPr lang="en-IN" sz="1000" dirty="0" smtClean="0"/>
            <a:t>Outcome –</a:t>
          </a:r>
        </a:p>
        <a:p>
          <a:pPr algn="l"/>
          <a:r>
            <a:rPr lang="en-IN" sz="1000" dirty="0" smtClean="0"/>
            <a:t>Enhanced its brand and product awareness</a:t>
          </a:r>
          <a:endParaRPr lang="en-IN" sz="1000" dirty="0"/>
        </a:p>
      </dgm:t>
    </dgm:pt>
    <dgm:pt modelId="{61E12BD5-4B4B-44C9-99D8-6BE2BDB96C71}" type="parTrans" cxnId="{16E5AE85-0108-42AD-9E2C-69781DF1D077}">
      <dgm:prSet/>
      <dgm:spPr/>
      <dgm:t>
        <a:bodyPr/>
        <a:lstStyle/>
        <a:p>
          <a:pPr algn="l"/>
          <a:endParaRPr lang="en-IN"/>
        </a:p>
      </dgm:t>
    </dgm:pt>
    <dgm:pt modelId="{00F211A0-0E89-4EF1-9168-5EDE410DE80E}" type="sibTrans" cxnId="{16E5AE85-0108-42AD-9E2C-69781DF1D077}">
      <dgm:prSet/>
      <dgm:spPr/>
      <dgm:t>
        <a:bodyPr/>
        <a:lstStyle/>
        <a:p>
          <a:endParaRPr lang="en-IN"/>
        </a:p>
      </dgm:t>
    </dgm:pt>
    <dgm:pt modelId="{9772A457-0138-4144-B527-7C2442004BA2}">
      <dgm:prSet custT="1"/>
      <dgm:spPr/>
      <dgm:t>
        <a:bodyPr/>
        <a:lstStyle/>
        <a:p>
          <a:pPr algn="l"/>
          <a:r>
            <a:rPr lang="en-IN" sz="1000" dirty="0" smtClean="0"/>
            <a:t>Outcome –consumers have easy access to small cooking appliances </a:t>
          </a:r>
          <a:endParaRPr lang="en-IN" sz="1000" dirty="0"/>
        </a:p>
      </dgm:t>
    </dgm:pt>
    <dgm:pt modelId="{AECF22D8-F50D-4C3B-A642-27AE8D111C25}" type="parTrans" cxnId="{14C5B8BC-94BD-4BBF-BA30-58E78EC873E7}">
      <dgm:prSet/>
      <dgm:spPr/>
      <dgm:t>
        <a:bodyPr/>
        <a:lstStyle/>
        <a:p>
          <a:pPr algn="l"/>
          <a:endParaRPr lang="en-IN"/>
        </a:p>
      </dgm:t>
    </dgm:pt>
    <dgm:pt modelId="{ACE38987-42BB-4826-843C-6D0EE1C043BA}" type="sibTrans" cxnId="{14C5B8BC-94BD-4BBF-BA30-58E78EC873E7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 custScaleX="102999" custScaleY="128555"/>
      <dgm:spPr/>
      <dgm:t>
        <a:bodyPr/>
        <a:lstStyle/>
        <a:p>
          <a:endParaRPr lang="en-IN"/>
        </a:p>
      </dgm:t>
    </dgm:pt>
    <dgm:pt modelId="{E329657F-D2A3-4569-B0B8-D59116BD5083}" type="pres">
      <dgm:prSet presAssocID="{4ACC443D-95EA-4410-9555-BC357C024BF7}" presName="rootConnector" presStyleLbl="node1" presStyleIdx="0" presStyleCnt="5"/>
      <dgm:spPr/>
      <dgm:t>
        <a:bodyPr/>
        <a:lstStyle/>
        <a:p>
          <a:endParaRPr lang="en-IN"/>
        </a:p>
      </dgm:t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4"/>
      <dgm:spPr/>
      <dgm:t>
        <a:bodyPr/>
        <a:lstStyle/>
        <a:p>
          <a:endParaRPr lang="en-IN"/>
        </a:p>
      </dgm:t>
    </dgm:pt>
    <dgm:pt modelId="{A406E204-1214-469E-B69C-A1A07B5D6D09}" type="pres">
      <dgm:prSet presAssocID="{58DCAB1A-6B6E-4AFD-8C8E-97EBD2E45033}" presName="childText" presStyleLbl="bgAcc1" presStyleIdx="0" presStyleCnt="14" custScaleX="162916" custScaleY="1386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11E75-C048-4522-8081-B780E670BCBE}" type="pres">
      <dgm:prSet presAssocID="{8F1CF726-AB25-4C21-B59D-530F916C2164}" presName="Name13" presStyleLbl="parChTrans1D2" presStyleIdx="1" presStyleCnt="14"/>
      <dgm:spPr/>
      <dgm:t>
        <a:bodyPr/>
        <a:lstStyle/>
        <a:p>
          <a:endParaRPr lang="en-IN"/>
        </a:p>
      </dgm:t>
    </dgm:pt>
    <dgm:pt modelId="{F026AF94-17C0-44C6-BB8D-C43846688957}" type="pres">
      <dgm:prSet presAssocID="{1EF6EF6B-DC63-4373-A6AF-C91AC597C9DA}" presName="childText" presStyleLbl="bgAcc1" presStyleIdx="1" presStyleCnt="14" custScaleX="170210" custScaleY="1517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FF8211-49B9-4F96-B632-DC042C55A410}" type="pres">
      <dgm:prSet presAssocID="{DC705417-F8B6-4B32-8268-ACB9DDEE355E}" presName="Name13" presStyleLbl="parChTrans1D2" presStyleIdx="2" presStyleCnt="14"/>
      <dgm:spPr/>
      <dgm:t>
        <a:bodyPr/>
        <a:lstStyle/>
        <a:p>
          <a:endParaRPr lang="en-IN"/>
        </a:p>
      </dgm:t>
    </dgm:pt>
    <dgm:pt modelId="{641A2296-5340-4DAF-87A0-7D41530A5300}" type="pres">
      <dgm:prSet presAssocID="{379FC7F1-6B78-4EDC-B4CA-8291A04E43EA}" presName="childText" presStyleLbl="bgAcc1" presStyleIdx="2" presStyleCnt="14" custScaleX="191719" custScaleY="2028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 custScaleX="102999" custScaleY="128555"/>
      <dgm:spPr/>
      <dgm:t>
        <a:bodyPr/>
        <a:lstStyle/>
        <a:p>
          <a:endParaRPr lang="en-IN"/>
        </a:p>
      </dgm:t>
    </dgm:pt>
    <dgm:pt modelId="{80D08665-C19F-4DA2-AFA3-A2AEAC6EB10A}" type="pres">
      <dgm:prSet presAssocID="{1C147FE2-091F-4921-A471-A9B92EF863B1}" presName="rootConnector" presStyleLbl="node1" presStyleIdx="1" presStyleCnt="5"/>
      <dgm:spPr/>
      <dgm:t>
        <a:bodyPr/>
        <a:lstStyle/>
        <a:p>
          <a:endParaRPr lang="en-IN"/>
        </a:p>
      </dgm:t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3" presStyleCnt="14"/>
      <dgm:spPr/>
      <dgm:t>
        <a:bodyPr/>
        <a:lstStyle/>
        <a:p>
          <a:endParaRPr lang="en-IN"/>
        </a:p>
      </dgm:t>
    </dgm:pt>
    <dgm:pt modelId="{25DC4A09-E0F8-43F0-B80C-E6276BFCA31B}" type="pres">
      <dgm:prSet presAssocID="{B1305DC2-306D-4C47-9D84-C94381BC83E0}" presName="childText" presStyleLbl="bgAcc1" presStyleIdx="3" presStyleCnt="14" custScaleX="157554" custScaleY="166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4920B-A1CA-4E6C-84CE-7D8B241C4A5C}" type="pres">
      <dgm:prSet presAssocID="{4F0F01C0-F59F-46A2-9128-A5A642F933B7}" presName="Name13" presStyleLbl="parChTrans1D2" presStyleIdx="4" presStyleCnt="14"/>
      <dgm:spPr/>
      <dgm:t>
        <a:bodyPr/>
        <a:lstStyle/>
        <a:p>
          <a:endParaRPr lang="en-IN"/>
        </a:p>
      </dgm:t>
    </dgm:pt>
    <dgm:pt modelId="{FACBDBA4-FCB5-4F19-8DAB-84CC2A7BC103}" type="pres">
      <dgm:prSet presAssocID="{6575F786-54D4-44BC-9859-D413DF274BCD}" presName="childText" presStyleLbl="bgAcc1" presStyleIdx="4" presStyleCnt="14" custScaleX="162430" custScaleY="185108" custLinFactNeighborY="22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12D39A-0419-48A2-8E0E-D3B2708D4F94}" type="pres">
      <dgm:prSet presAssocID="{61E12BD5-4B4B-44C9-99D8-6BE2BDB96C71}" presName="Name13" presStyleLbl="parChTrans1D2" presStyleIdx="5" presStyleCnt="14"/>
      <dgm:spPr/>
      <dgm:t>
        <a:bodyPr/>
        <a:lstStyle/>
        <a:p>
          <a:endParaRPr lang="en-IN"/>
        </a:p>
      </dgm:t>
    </dgm:pt>
    <dgm:pt modelId="{251A7032-278F-4CEF-8DCF-F18FBB2AA483}" type="pres">
      <dgm:prSet presAssocID="{02EEAEF1-2505-4D90-8CDD-D73602229FF5}" presName="childText" presStyleLbl="bgAcc1" presStyleIdx="5" presStyleCnt="14" custScaleX="163442" custScaleY="1284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 custScaleX="102999" custScaleY="128555"/>
      <dgm:spPr/>
      <dgm:t>
        <a:bodyPr/>
        <a:lstStyle/>
        <a:p>
          <a:endParaRPr lang="en-IN"/>
        </a:p>
      </dgm:t>
    </dgm:pt>
    <dgm:pt modelId="{C682F6BC-B339-4C64-A523-E7DC2D507845}" type="pres">
      <dgm:prSet presAssocID="{568174B9-9A0D-49C7-B580-4CDD61D9EBE9}" presName="rootConnector" presStyleLbl="node1" presStyleIdx="2" presStyleCnt="5"/>
      <dgm:spPr/>
      <dgm:t>
        <a:bodyPr/>
        <a:lstStyle/>
        <a:p>
          <a:endParaRPr lang="en-IN"/>
        </a:p>
      </dgm:t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6" presStyleCnt="14"/>
      <dgm:spPr/>
      <dgm:t>
        <a:bodyPr/>
        <a:lstStyle/>
        <a:p>
          <a:endParaRPr lang="en-IN"/>
        </a:p>
      </dgm:t>
    </dgm:pt>
    <dgm:pt modelId="{28ABDA2C-902C-4CE4-8E92-E1E3CDEDD2AD}" type="pres">
      <dgm:prSet presAssocID="{8A28D9AD-E459-4075-9A39-5B38A607AA6B}" presName="childText" presStyleLbl="bgAcc1" presStyleIdx="6" presStyleCnt="14" custScaleX="164087" custScaleY="1726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1339E6-F978-40E8-93DC-1E7BDEF58741}" type="pres">
      <dgm:prSet presAssocID="{B399DB72-761C-442D-A4D2-47110C5DCA1B}" presName="Name13" presStyleLbl="parChTrans1D2" presStyleIdx="7" presStyleCnt="14"/>
      <dgm:spPr/>
      <dgm:t>
        <a:bodyPr/>
        <a:lstStyle/>
        <a:p>
          <a:endParaRPr lang="en-IN"/>
        </a:p>
      </dgm:t>
    </dgm:pt>
    <dgm:pt modelId="{FFDC490E-2276-4A05-BDCE-E9C8C786B7C4}" type="pres">
      <dgm:prSet presAssocID="{DBB65270-73D8-4FCC-A0F5-01B433403B22}" presName="childText" presStyleLbl="bgAcc1" presStyleIdx="7" presStyleCnt="14" custScaleX="159692" custScaleY="1893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FCD53-4527-42DF-9FE7-2269D8F172CA}" type="pres">
      <dgm:prSet presAssocID="{F63B7D46-CA52-4C7A-8D81-1745F9026355}" presName="Name13" presStyleLbl="parChTrans1D2" presStyleIdx="8" presStyleCnt="14"/>
      <dgm:spPr/>
      <dgm:t>
        <a:bodyPr/>
        <a:lstStyle/>
        <a:p>
          <a:endParaRPr lang="en-IN"/>
        </a:p>
      </dgm:t>
    </dgm:pt>
    <dgm:pt modelId="{478D30A5-45F6-4CEC-8B54-93AC3849BFA4}" type="pres">
      <dgm:prSet presAssocID="{2974F563-104C-483A-ABE3-7BE0B483D4FA}" presName="childText" presStyleLbl="bgAcc1" presStyleIdx="8" presStyleCnt="14" custScaleX="162076" custScaleY="128290" custLinFactNeighborY="-135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 custScaleX="102999" custScaleY="128555"/>
      <dgm:spPr/>
      <dgm:t>
        <a:bodyPr/>
        <a:lstStyle/>
        <a:p>
          <a:endParaRPr lang="en-IN"/>
        </a:p>
      </dgm:t>
    </dgm:pt>
    <dgm:pt modelId="{5BD718F9-B292-4D90-8386-8786FEEA80A3}" type="pres">
      <dgm:prSet presAssocID="{7948EB63-CB2E-4B07-97BD-D560259B081C}" presName="rootConnector" presStyleLbl="node1" presStyleIdx="3" presStyleCnt="5"/>
      <dgm:spPr/>
      <dgm:t>
        <a:bodyPr/>
        <a:lstStyle/>
        <a:p>
          <a:endParaRPr lang="en-IN"/>
        </a:p>
      </dgm:t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9" presStyleCnt="14"/>
      <dgm:spPr/>
      <dgm:t>
        <a:bodyPr/>
        <a:lstStyle/>
        <a:p>
          <a:endParaRPr lang="en-IN"/>
        </a:p>
      </dgm:t>
    </dgm:pt>
    <dgm:pt modelId="{9D5C0D5B-FC48-4538-BD7F-B11143DE37EE}" type="pres">
      <dgm:prSet presAssocID="{241DEF5A-DBE8-4B50-9023-E9FD72A54951}" presName="childText" presStyleLbl="bgAcc1" presStyleIdx="9" presStyleCnt="14" custScaleX="183955" custScaleY="1456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A0349-5EFC-4A75-BB8C-DF93CE007628}" type="pres">
      <dgm:prSet presAssocID="{FE995005-63AC-47BD-A9FE-CD034B692E7B}" presName="Name13" presStyleLbl="parChTrans1D2" presStyleIdx="10" presStyleCnt="14"/>
      <dgm:spPr/>
      <dgm:t>
        <a:bodyPr/>
        <a:lstStyle/>
        <a:p>
          <a:endParaRPr lang="en-IN"/>
        </a:p>
      </dgm:t>
    </dgm:pt>
    <dgm:pt modelId="{8B4CCF0C-5AF4-4F73-AF54-A6E650F1C6C8}" type="pres">
      <dgm:prSet presAssocID="{E64280AA-7B34-422A-9FEC-A524B47D40DC}" presName="childText" presStyleLbl="bgAcc1" presStyleIdx="10" presStyleCnt="14" custScaleX="179665" custScaleY="1180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45AB6-761B-4E7D-ADB5-2496C387D1C4}" type="pres">
      <dgm:prSet presAssocID="{8A44DF2F-6801-4CED-8B97-8B795F77ACE8}" presName="Name13" presStyleLbl="parChTrans1D2" presStyleIdx="11" presStyleCnt="14"/>
      <dgm:spPr/>
      <dgm:t>
        <a:bodyPr/>
        <a:lstStyle/>
        <a:p>
          <a:endParaRPr lang="en-IN"/>
        </a:p>
      </dgm:t>
    </dgm:pt>
    <dgm:pt modelId="{FD8661F6-4859-46ED-85ED-5319D3C6581D}" type="pres">
      <dgm:prSet presAssocID="{8489D97D-42B8-44A1-90C9-FE545986AD52}" presName="childText" presStyleLbl="bgAcc1" presStyleIdx="11" presStyleCnt="14" custScaleX="186920" custScaleY="2366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91232" custScaleY="128555"/>
      <dgm:spPr/>
      <dgm:t>
        <a:bodyPr/>
        <a:lstStyle/>
        <a:p>
          <a:endParaRPr lang="en-IN"/>
        </a:p>
      </dgm:t>
    </dgm:pt>
    <dgm:pt modelId="{B3AEB6CB-56F0-48AF-8CB7-73964998A5B0}" type="pres">
      <dgm:prSet presAssocID="{9A5A3B4C-79D1-40A8-BF1C-BB01D4E35EF2}" presName="rootConnector" presStyleLbl="node1" presStyleIdx="4" presStyleCnt="5"/>
      <dgm:spPr/>
      <dgm:t>
        <a:bodyPr/>
        <a:lstStyle/>
        <a:p>
          <a:endParaRPr lang="en-IN"/>
        </a:p>
      </dgm:t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12" presStyleCnt="14"/>
      <dgm:spPr/>
      <dgm:t>
        <a:bodyPr/>
        <a:lstStyle/>
        <a:p>
          <a:endParaRPr lang="en-IN"/>
        </a:p>
      </dgm:t>
    </dgm:pt>
    <dgm:pt modelId="{B0AF2C23-BB2B-4047-BCA7-22712927468F}" type="pres">
      <dgm:prSet presAssocID="{950525D6-83D3-49AD-9CFB-0A379CC16A7D}" presName="childText" presStyleLbl="bgAcc1" presStyleIdx="12" presStyleCnt="14" custScaleX="201134" custScaleY="3128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664BFF-7A87-4A53-8F66-CFD704167D21}" type="pres">
      <dgm:prSet presAssocID="{AECF22D8-F50D-4C3B-A642-27AE8D111C25}" presName="Name13" presStyleLbl="parChTrans1D2" presStyleIdx="13" presStyleCnt="14"/>
      <dgm:spPr/>
      <dgm:t>
        <a:bodyPr/>
        <a:lstStyle/>
        <a:p>
          <a:endParaRPr lang="en-IN"/>
        </a:p>
      </dgm:t>
    </dgm:pt>
    <dgm:pt modelId="{AE943C7B-8127-4152-9180-682B83FA567B}" type="pres">
      <dgm:prSet presAssocID="{9772A457-0138-4144-B527-7C2442004BA2}" presName="childText" presStyleLbl="bgAcc1" presStyleIdx="13" presStyleCnt="14" custScaleX="187605" custScaleY="197559" custLinFactNeighborX="562" custLinFactNeighborY="68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64DE71-B937-4A7E-A1C0-C81F64F90E06}" type="presOf" srcId="{568174B9-9A0D-49C7-B580-4CDD61D9EBE9}" destId="{C682F6BC-B339-4C64-A523-E7DC2D507845}" srcOrd="1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16DD426B-C4AC-4CB1-9F4C-5E90230AE1F6}" type="presOf" srcId="{8A44DF2F-6801-4CED-8B97-8B795F77ACE8}" destId="{A8245AB6-761B-4E7D-ADB5-2496C387D1C4}" srcOrd="0" destOrd="0" presId="urn:microsoft.com/office/officeart/2005/8/layout/hierarchy3"/>
    <dgm:cxn modelId="{D1124CD0-74C9-49D4-8F57-435EB1B329ED}" type="presOf" srcId="{DC705417-F8B6-4B32-8268-ACB9DDEE355E}" destId="{93FF8211-49B9-4F96-B632-DC042C55A410}" srcOrd="0" destOrd="0" presId="urn:microsoft.com/office/officeart/2005/8/layout/hierarchy3"/>
    <dgm:cxn modelId="{25275E7A-2A07-41BF-BC89-96F61F67A044}" type="presOf" srcId="{58DCAB1A-6B6E-4AFD-8C8E-97EBD2E45033}" destId="{A406E204-1214-469E-B69C-A1A07B5D6D09}" srcOrd="0" destOrd="0" presId="urn:microsoft.com/office/officeart/2005/8/layout/hierarchy3"/>
    <dgm:cxn modelId="{F1E8136A-70D2-4040-ACDF-ECA07DEAEF32}" type="presOf" srcId="{8A28D9AD-E459-4075-9A39-5B38A607AA6B}" destId="{28ABDA2C-902C-4CE4-8E92-E1E3CDEDD2AD}" srcOrd="0" destOrd="0" presId="urn:microsoft.com/office/officeart/2005/8/layout/hierarchy3"/>
    <dgm:cxn modelId="{A8882598-9645-47C7-AFE3-F149907B224D}" type="presOf" srcId="{AECF22D8-F50D-4C3B-A642-27AE8D111C25}" destId="{81664BFF-7A87-4A53-8F66-CFD704167D21}" srcOrd="0" destOrd="0" presId="urn:microsoft.com/office/officeart/2005/8/layout/hierarchy3"/>
    <dgm:cxn modelId="{8CFB77D8-5751-4B4C-86CF-612D735198C6}" type="presOf" srcId="{6D3FCA0A-068D-44B7-8F80-B4AE50B205BC}" destId="{F3BD8F61-4600-45AA-B497-FB2CC30122BA}" srcOrd="0" destOrd="0" presId="urn:microsoft.com/office/officeart/2005/8/layout/hierarchy3"/>
    <dgm:cxn modelId="{31AD23D9-B79F-4420-93CD-B893D836D186}" type="presOf" srcId="{4F0F01C0-F59F-46A2-9128-A5A642F933B7}" destId="{08C4920B-A1CA-4E6C-84CE-7D8B241C4A5C}" srcOrd="0" destOrd="0" presId="urn:microsoft.com/office/officeart/2005/8/layout/hierarchy3"/>
    <dgm:cxn modelId="{9C2098AD-2F14-4FEF-8C22-D53ADC8A41DC}" type="presOf" srcId="{6575F786-54D4-44BC-9859-D413DF274BCD}" destId="{FACBDBA4-FCB5-4F19-8DAB-84CC2A7BC103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8E3DDC93-427A-4D2E-97A2-E54B33252B37}" type="presOf" srcId="{1C147FE2-091F-4921-A471-A9B92EF863B1}" destId="{DFC071AF-3DDF-4D6E-A3B0-9710AEC326F6}" srcOrd="0" destOrd="0" presId="urn:microsoft.com/office/officeart/2005/8/layout/hierarchy3"/>
    <dgm:cxn modelId="{3936267F-EEBE-44ED-939D-517A73F271A4}" type="presOf" srcId="{8F1CF726-AB25-4C21-B59D-530F916C2164}" destId="{7C811E75-C048-4522-8081-B780E670BCBE}" srcOrd="0" destOrd="0" presId="urn:microsoft.com/office/officeart/2005/8/layout/hierarchy3"/>
    <dgm:cxn modelId="{387D1F1A-1F5A-4F2B-9A29-4341B5879F31}" srcId="{568174B9-9A0D-49C7-B580-4CDD61D9EBE9}" destId="{2974F563-104C-483A-ABE3-7BE0B483D4FA}" srcOrd="2" destOrd="0" parTransId="{F63B7D46-CA52-4C7A-8D81-1745F9026355}" sibTransId="{011B53FA-68D8-4932-A638-D2C600EDBEDB}"/>
    <dgm:cxn modelId="{1F1D5437-2525-4029-983E-A21150622724}" type="presOf" srcId="{9772A457-0138-4144-B527-7C2442004BA2}" destId="{AE943C7B-8127-4152-9180-682B83FA567B}" srcOrd="0" destOrd="0" presId="urn:microsoft.com/office/officeart/2005/8/layout/hierarchy3"/>
    <dgm:cxn modelId="{69C426BA-58CF-420F-8E67-DCCB0590D432}" type="presOf" srcId="{8489D97D-42B8-44A1-90C9-FE545986AD52}" destId="{FD8661F6-4859-46ED-85ED-5319D3C6581D}" srcOrd="0" destOrd="0" presId="urn:microsoft.com/office/officeart/2005/8/layout/hierarchy3"/>
    <dgm:cxn modelId="{7D752F20-06C0-4396-9B08-204598C57F16}" type="presOf" srcId="{DBB65270-73D8-4FCC-A0F5-01B433403B22}" destId="{FFDC490E-2276-4A05-BDCE-E9C8C786B7C4}" srcOrd="0" destOrd="0" presId="urn:microsoft.com/office/officeart/2005/8/layout/hierarchy3"/>
    <dgm:cxn modelId="{A9A52955-9095-4D0D-9A4A-F0329276EE93}" type="presOf" srcId="{F63B7D46-CA52-4C7A-8D81-1745F9026355}" destId="{6E9FCD53-4527-42DF-9FE7-2269D8F172CA}" srcOrd="0" destOrd="0" presId="urn:microsoft.com/office/officeart/2005/8/layout/hierarchy3"/>
    <dgm:cxn modelId="{9203521D-0825-4002-8BE5-483562A23F82}" type="presOf" srcId="{2974F563-104C-483A-ABE3-7BE0B483D4FA}" destId="{478D30A5-45F6-4CEC-8B54-93AC3849BFA4}" srcOrd="0" destOrd="0" presId="urn:microsoft.com/office/officeart/2005/8/layout/hierarchy3"/>
    <dgm:cxn modelId="{8C6A69B3-9CDC-4731-AAB2-F88359BC7D5B}" type="presOf" srcId="{39D578B7-1DCB-4B57-AA0A-7C6A8E7BF597}" destId="{F419DE28-8CA1-4D8F-81D7-F1CE6467DA76}" srcOrd="0" destOrd="0" presId="urn:microsoft.com/office/officeart/2005/8/layout/hierarchy3"/>
    <dgm:cxn modelId="{DD30650F-7A17-41D9-B077-CF2F11CBBDC0}" type="presOf" srcId="{E64280AA-7B34-422A-9FEC-A524B47D40DC}" destId="{8B4CCF0C-5AF4-4F73-AF54-A6E650F1C6C8}" srcOrd="0" destOrd="0" presId="urn:microsoft.com/office/officeart/2005/8/layout/hierarchy3"/>
    <dgm:cxn modelId="{BF76A53C-ECC2-4C9E-8A51-C31057D3AD98}" type="presOf" srcId="{4ACC443D-95EA-4410-9555-BC357C024BF7}" destId="{0556C1EE-0851-4372-AD31-36C8864F6D01}" srcOrd="0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008C468E-FFF6-4ADB-B089-870B40A65DA7}" type="presOf" srcId="{52C644B4-4BF5-4174-8F2B-D2D754708CC2}" destId="{90FB12D2-8CCE-4923-B829-246A7EF32CF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16E5AE85-0108-42AD-9E2C-69781DF1D077}" srcId="{1C147FE2-091F-4921-A471-A9B92EF863B1}" destId="{02EEAEF1-2505-4D90-8CDD-D73602229FF5}" srcOrd="2" destOrd="0" parTransId="{61E12BD5-4B4B-44C9-99D8-6BE2BDB96C71}" sibTransId="{00F211A0-0E89-4EF1-9168-5EDE410DE80E}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B323DD47-3583-4821-BE37-9B12D402D6D9}" type="presOf" srcId="{B1305DC2-306D-4C47-9D84-C94381BC83E0}" destId="{25DC4A09-E0F8-43F0-B80C-E6276BFCA31B}" srcOrd="0" destOrd="0" presId="urn:microsoft.com/office/officeart/2005/8/layout/hierarchy3"/>
    <dgm:cxn modelId="{03F93FC3-B32E-433A-9EE4-E55B486EAC09}" srcId="{7948EB63-CB2E-4B07-97BD-D560259B081C}" destId="{8489D97D-42B8-44A1-90C9-FE545986AD52}" srcOrd="2" destOrd="0" parTransId="{8A44DF2F-6801-4CED-8B97-8B795F77ACE8}" sibTransId="{7E597D5C-7520-4379-B1DC-1D844E087541}"/>
    <dgm:cxn modelId="{14C5B8BC-94BD-4BBF-BA30-58E78EC873E7}" srcId="{9A5A3B4C-79D1-40A8-BF1C-BB01D4E35EF2}" destId="{9772A457-0138-4144-B527-7C2442004BA2}" srcOrd="1" destOrd="0" parTransId="{AECF22D8-F50D-4C3B-A642-27AE8D111C25}" sibTransId="{ACE38987-42BB-4826-843C-6D0EE1C043BA}"/>
    <dgm:cxn modelId="{4B249946-97F2-4B42-A298-A13EF01616E2}" type="presOf" srcId="{02EEAEF1-2505-4D90-8CDD-D73602229FF5}" destId="{251A7032-278F-4CEF-8DCF-F18FBB2AA483}" srcOrd="0" destOrd="0" presId="urn:microsoft.com/office/officeart/2005/8/layout/hierarchy3"/>
    <dgm:cxn modelId="{17AC5E98-0B67-499A-B528-1908138AAFD0}" type="presOf" srcId="{9A5A3B4C-79D1-40A8-BF1C-BB01D4E35EF2}" destId="{B3AEB6CB-56F0-48AF-8CB7-73964998A5B0}" srcOrd="1" destOrd="0" presId="urn:microsoft.com/office/officeart/2005/8/layout/hierarchy3"/>
    <dgm:cxn modelId="{E97ABF1B-BB91-4DA0-9B68-0A44BDEDDB16}" type="presOf" srcId="{DF5E32C5-7DDD-4A55-AD48-36C8A23C6377}" destId="{B0FBE2EC-3433-4337-84FA-0F8BF3052EEB}" srcOrd="0" destOrd="0" presId="urn:microsoft.com/office/officeart/2005/8/layout/hierarchy3"/>
    <dgm:cxn modelId="{9E9DC7DC-E28B-4CA1-9ADF-5DBE4A397072}" type="presOf" srcId="{7948EB63-CB2E-4B07-97BD-D560259B081C}" destId="{5BD718F9-B292-4D90-8386-8786FEEA80A3}" srcOrd="1" destOrd="0" presId="urn:microsoft.com/office/officeart/2005/8/layout/hierarchy3"/>
    <dgm:cxn modelId="{93E22B31-C663-48F9-8ED6-5179AE23A509}" type="presOf" srcId="{950525D6-83D3-49AD-9CFB-0A379CC16A7D}" destId="{B0AF2C23-BB2B-4047-BCA7-22712927468F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B4ADBFBE-F209-4F2E-8C3F-11A9E7F829CB}" type="presOf" srcId="{B399DB72-761C-442D-A4D2-47110C5DCA1B}" destId="{C51339E6-F978-40E8-93DC-1E7BDEF58741}" srcOrd="0" destOrd="0" presId="urn:microsoft.com/office/officeart/2005/8/layout/hierarchy3"/>
    <dgm:cxn modelId="{35A3E71E-FAA7-4A72-9FE9-B0CDBF557985}" type="presOf" srcId="{61E12BD5-4B4B-44C9-99D8-6BE2BDB96C71}" destId="{1D12D39A-0419-48A2-8E0E-D3B2708D4F94}" srcOrd="0" destOrd="0" presId="urn:microsoft.com/office/officeart/2005/8/layout/hierarchy3"/>
    <dgm:cxn modelId="{3F5E4AD1-DB7E-4302-8211-21E4AE41EADA}" type="presOf" srcId="{379FC7F1-6B78-4EDC-B4CA-8291A04E43EA}" destId="{641A2296-5340-4DAF-87A0-7D41530A5300}" srcOrd="0" destOrd="0" presId="urn:microsoft.com/office/officeart/2005/8/layout/hierarchy3"/>
    <dgm:cxn modelId="{CD712E13-1448-4F58-BB79-F6E23841B792}" type="presOf" srcId="{FE995005-63AC-47BD-A9FE-CD034B692E7B}" destId="{56CA0349-5EFC-4A75-BB8C-DF93CE007628}" srcOrd="0" destOrd="0" presId="urn:microsoft.com/office/officeart/2005/8/layout/hierarchy3"/>
    <dgm:cxn modelId="{FCF07A2D-00A9-475B-AA3E-A7FE833B2E99}" type="presOf" srcId="{4ACC443D-95EA-4410-9555-BC357C024BF7}" destId="{E329657F-D2A3-4569-B0B8-D59116BD5083}" srcOrd="1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887ED6B6-16E7-41EB-8616-F88710DB830B}" srcId="{4ACC443D-95EA-4410-9555-BC357C024BF7}" destId="{379FC7F1-6B78-4EDC-B4CA-8291A04E43EA}" srcOrd="2" destOrd="0" parTransId="{DC705417-F8B6-4B32-8268-ACB9DDEE355E}" sibTransId="{DFB0C084-708A-4909-9751-5C680D00ECC8}"/>
    <dgm:cxn modelId="{820A2E8B-985C-4C0F-B753-FC1CF81F34B2}" type="presOf" srcId="{7948EB63-CB2E-4B07-97BD-D560259B081C}" destId="{20488048-7C82-49A2-BB00-C68CB935CBC9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1586B9BA-2B9F-4D4C-8ED3-45BDE8E21437}" type="presOf" srcId="{3901060F-8B25-4E8E-9C55-D9C67C556F82}" destId="{10795F11-3F76-44D6-A413-4E66E2DF5B6E}" srcOrd="0" destOrd="0" presId="urn:microsoft.com/office/officeart/2005/8/layout/hierarchy3"/>
    <dgm:cxn modelId="{A37EE6EE-A183-47E9-A09A-3354C00C7692}" type="presOf" srcId="{1C147FE2-091F-4921-A471-A9B92EF863B1}" destId="{80D08665-C19F-4DA2-AFA3-A2AEAC6EB10A}" srcOrd="1" destOrd="0" presId="urn:microsoft.com/office/officeart/2005/8/layout/hierarchy3"/>
    <dgm:cxn modelId="{CCB0095E-3149-4511-A95D-F5AF5FA60CEB}" type="presOf" srcId="{568174B9-9A0D-49C7-B580-4CDD61D9EBE9}" destId="{D63A2BD8-52D9-4FD7-A49A-E04E1C10F350}" srcOrd="0" destOrd="0" presId="urn:microsoft.com/office/officeart/2005/8/layout/hierarchy3"/>
    <dgm:cxn modelId="{783B5938-7C16-4DC2-89E3-9341BAD09E03}" type="presOf" srcId="{8B4806DD-A7D0-4C58-A6A9-08A9FFD99E9E}" destId="{05C3EC05-7AC2-480A-9C83-A58FE14EDF66}" srcOrd="0" destOrd="0" presId="urn:microsoft.com/office/officeart/2005/8/layout/hierarchy3"/>
    <dgm:cxn modelId="{E0365139-F2DF-45B9-90F9-686467119491}" type="presOf" srcId="{1EF6EF6B-DC63-4373-A6AF-C91AC597C9DA}" destId="{F026AF94-17C0-44C6-BB8D-C43846688957}" srcOrd="0" destOrd="0" presId="urn:microsoft.com/office/officeart/2005/8/layout/hierarchy3"/>
    <dgm:cxn modelId="{38C5A7C9-B022-4C59-9087-9D38FBB8EC5E}" type="presOf" srcId="{9A5A3B4C-79D1-40A8-BF1C-BB01D4E35EF2}" destId="{CCA76641-F948-4E11-8F1F-E88928EC58BF}" srcOrd="0" destOrd="0" presId="urn:microsoft.com/office/officeart/2005/8/layout/hierarchy3"/>
    <dgm:cxn modelId="{2BC5DFE0-1B30-4E53-A3F5-EE9B76418A08}" type="presOf" srcId="{241DEF5A-DBE8-4B50-9023-E9FD72A54951}" destId="{9D5C0D5B-FC48-4538-BD7F-B11143DE37EE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C47778D5-C1A4-4BE0-B56F-864B075F26B9}" type="presParOf" srcId="{F419DE28-8CA1-4D8F-81D7-F1CE6467DA76}" destId="{66C21672-F38A-4CC7-AD44-4FA1A42D5447}" srcOrd="0" destOrd="0" presId="urn:microsoft.com/office/officeart/2005/8/layout/hierarchy3"/>
    <dgm:cxn modelId="{AC7FB0A8-C378-449B-8471-9A4ADB468788}" type="presParOf" srcId="{66C21672-F38A-4CC7-AD44-4FA1A42D5447}" destId="{259F4401-C853-44E6-AED6-76D703234C04}" srcOrd="0" destOrd="0" presId="urn:microsoft.com/office/officeart/2005/8/layout/hierarchy3"/>
    <dgm:cxn modelId="{1D69B9A4-99FC-42D7-9413-1D7237780440}" type="presParOf" srcId="{259F4401-C853-44E6-AED6-76D703234C04}" destId="{0556C1EE-0851-4372-AD31-36C8864F6D01}" srcOrd="0" destOrd="0" presId="urn:microsoft.com/office/officeart/2005/8/layout/hierarchy3"/>
    <dgm:cxn modelId="{1C22C5E9-6735-491F-826C-C11F06E8F2B9}" type="presParOf" srcId="{259F4401-C853-44E6-AED6-76D703234C04}" destId="{E329657F-D2A3-4569-B0B8-D59116BD5083}" srcOrd="1" destOrd="0" presId="urn:microsoft.com/office/officeart/2005/8/layout/hierarchy3"/>
    <dgm:cxn modelId="{ADD6921E-FEAB-44C7-9677-CA80AB3FAAD5}" type="presParOf" srcId="{66C21672-F38A-4CC7-AD44-4FA1A42D5447}" destId="{6465CB32-D225-439D-96F2-01956CD4B68D}" srcOrd="1" destOrd="0" presId="urn:microsoft.com/office/officeart/2005/8/layout/hierarchy3"/>
    <dgm:cxn modelId="{89472DAF-A69B-4A07-8D3C-730042D3216F}" type="presParOf" srcId="{6465CB32-D225-439D-96F2-01956CD4B68D}" destId="{10795F11-3F76-44D6-A413-4E66E2DF5B6E}" srcOrd="0" destOrd="0" presId="urn:microsoft.com/office/officeart/2005/8/layout/hierarchy3"/>
    <dgm:cxn modelId="{3C1AA40C-3845-4822-8CE0-ECA1DAC311C4}" type="presParOf" srcId="{6465CB32-D225-439D-96F2-01956CD4B68D}" destId="{A406E204-1214-469E-B69C-A1A07B5D6D09}" srcOrd="1" destOrd="0" presId="urn:microsoft.com/office/officeart/2005/8/layout/hierarchy3"/>
    <dgm:cxn modelId="{82000612-3082-423C-8C1B-557888CFD304}" type="presParOf" srcId="{6465CB32-D225-439D-96F2-01956CD4B68D}" destId="{7C811E75-C048-4522-8081-B780E670BCBE}" srcOrd="2" destOrd="0" presId="urn:microsoft.com/office/officeart/2005/8/layout/hierarchy3"/>
    <dgm:cxn modelId="{70B56345-068F-4A39-9EB4-4221FFA28A0B}" type="presParOf" srcId="{6465CB32-D225-439D-96F2-01956CD4B68D}" destId="{F026AF94-17C0-44C6-BB8D-C43846688957}" srcOrd="3" destOrd="0" presId="urn:microsoft.com/office/officeart/2005/8/layout/hierarchy3"/>
    <dgm:cxn modelId="{030FAA62-D9BB-4367-861F-D1961C545A76}" type="presParOf" srcId="{6465CB32-D225-439D-96F2-01956CD4B68D}" destId="{93FF8211-49B9-4F96-B632-DC042C55A410}" srcOrd="4" destOrd="0" presId="urn:microsoft.com/office/officeart/2005/8/layout/hierarchy3"/>
    <dgm:cxn modelId="{D24AB4CC-5E45-4AB7-A54F-5F3CA3D54DCC}" type="presParOf" srcId="{6465CB32-D225-439D-96F2-01956CD4B68D}" destId="{641A2296-5340-4DAF-87A0-7D41530A5300}" srcOrd="5" destOrd="0" presId="urn:microsoft.com/office/officeart/2005/8/layout/hierarchy3"/>
    <dgm:cxn modelId="{A28103F4-CE0C-4FFC-8F60-19BF907B87B9}" type="presParOf" srcId="{F419DE28-8CA1-4D8F-81D7-F1CE6467DA76}" destId="{50931BA6-7392-45A1-B7C2-DA3383FADCDB}" srcOrd="1" destOrd="0" presId="urn:microsoft.com/office/officeart/2005/8/layout/hierarchy3"/>
    <dgm:cxn modelId="{7C0817B7-6F63-4681-80A5-8892ABC3350C}" type="presParOf" srcId="{50931BA6-7392-45A1-B7C2-DA3383FADCDB}" destId="{C3371415-6884-41FD-B7FF-78B2059925FC}" srcOrd="0" destOrd="0" presId="urn:microsoft.com/office/officeart/2005/8/layout/hierarchy3"/>
    <dgm:cxn modelId="{576D826F-5FFD-4D20-9A29-4F4D98E37742}" type="presParOf" srcId="{C3371415-6884-41FD-B7FF-78B2059925FC}" destId="{DFC071AF-3DDF-4D6E-A3B0-9710AEC326F6}" srcOrd="0" destOrd="0" presId="urn:microsoft.com/office/officeart/2005/8/layout/hierarchy3"/>
    <dgm:cxn modelId="{94D4D041-C7D3-4021-8672-4D651FE4047B}" type="presParOf" srcId="{C3371415-6884-41FD-B7FF-78B2059925FC}" destId="{80D08665-C19F-4DA2-AFA3-A2AEAC6EB10A}" srcOrd="1" destOrd="0" presId="urn:microsoft.com/office/officeart/2005/8/layout/hierarchy3"/>
    <dgm:cxn modelId="{4A367225-91F2-4C83-993A-09C06B40F84D}" type="presParOf" srcId="{50931BA6-7392-45A1-B7C2-DA3383FADCDB}" destId="{A7617764-12B0-4B53-8458-6551DAA23FA8}" srcOrd="1" destOrd="0" presId="urn:microsoft.com/office/officeart/2005/8/layout/hierarchy3"/>
    <dgm:cxn modelId="{6A7360B3-DC84-49D3-97C2-4D8FFC38CA01}" type="presParOf" srcId="{A7617764-12B0-4B53-8458-6551DAA23FA8}" destId="{B0FBE2EC-3433-4337-84FA-0F8BF3052EEB}" srcOrd="0" destOrd="0" presId="urn:microsoft.com/office/officeart/2005/8/layout/hierarchy3"/>
    <dgm:cxn modelId="{FC8ABBBF-9077-405F-81C0-06BCFD51DDA0}" type="presParOf" srcId="{A7617764-12B0-4B53-8458-6551DAA23FA8}" destId="{25DC4A09-E0F8-43F0-B80C-E6276BFCA31B}" srcOrd="1" destOrd="0" presId="urn:microsoft.com/office/officeart/2005/8/layout/hierarchy3"/>
    <dgm:cxn modelId="{86857D71-E78D-4ACE-9BAF-0277F6A984E2}" type="presParOf" srcId="{A7617764-12B0-4B53-8458-6551DAA23FA8}" destId="{08C4920B-A1CA-4E6C-84CE-7D8B241C4A5C}" srcOrd="2" destOrd="0" presId="urn:microsoft.com/office/officeart/2005/8/layout/hierarchy3"/>
    <dgm:cxn modelId="{9183B66C-0D86-490F-8B38-BB6AC6A1A5A2}" type="presParOf" srcId="{A7617764-12B0-4B53-8458-6551DAA23FA8}" destId="{FACBDBA4-FCB5-4F19-8DAB-84CC2A7BC103}" srcOrd="3" destOrd="0" presId="urn:microsoft.com/office/officeart/2005/8/layout/hierarchy3"/>
    <dgm:cxn modelId="{756AEE24-407A-4DC8-9091-55818CB4F2D5}" type="presParOf" srcId="{A7617764-12B0-4B53-8458-6551DAA23FA8}" destId="{1D12D39A-0419-48A2-8E0E-D3B2708D4F94}" srcOrd="4" destOrd="0" presId="urn:microsoft.com/office/officeart/2005/8/layout/hierarchy3"/>
    <dgm:cxn modelId="{3628AB30-BCC3-4919-A044-01445A03BD08}" type="presParOf" srcId="{A7617764-12B0-4B53-8458-6551DAA23FA8}" destId="{251A7032-278F-4CEF-8DCF-F18FBB2AA483}" srcOrd="5" destOrd="0" presId="urn:microsoft.com/office/officeart/2005/8/layout/hierarchy3"/>
    <dgm:cxn modelId="{B8A3DA54-77D3-46C4-8C83-6BC5D975C2FD}" type="presParOf" srcId="{F419DE28-8CA1-4D8F-81D7-F1CE6467DA76}" destId="{ACEE0FF4-1D27-444F-86A3-A0F460F1D2D4}" srcOrd="2" destOrd="0" presId="urn:microsoft.com/office/officeart/2005/8/layout/hierarchy3"/>
    <dgm:cxn modelId="{57A73669-CB0C-4D2D-89B9-D3D194C7324C}" type="presParOf" srcId="{ACEE0FF4-1D27-444F-86A3-A0F460F1D2D4}" destId="{6EFEF248-ACA5-478D-9589-B3EBFAC5E690}" srcOrd="0" destOrd="0" presId="urn:microsoft.com/office/officeart/2005/8/layout/hierarchy3"/>
    <dgm:cxn modelId="{C7CB07A7-5934-438B-8C62-99E9EE0FED18}" type="presParOf" srcId="{6EFEF248-ACA5-478D-9589-B3EBFAC5E690}" destId="{D63A2BD8-52D9-4FD7-A49A-E04E1C10F350}" srcOrd="0" destOrd="0" presId="urn:microsoft.com/office/officeart/2005/8/layout/hierarchy3"/>
    <dgm:cxn modelId="{4BA3E3DA-3726-45C0-9154-309ADE0CAF6D}" type="presParOf" srcId="{6EFEF248-ACA5-478D-9589-B3EBFAC5E690}" destId="{C682F6BC-B339-4C64-A523-E7DC2D507845}" srcOrd="1" destOrd="0" presId="urn:microsoft.com/office/officeart/2005/8/layout/hierarchy3"/>
    <dgm:cxn modelId="{E78871E5-AEA4-4231-BD3D-445A8415D068}" type="presParOf" srcId="{ACEE0FF4-1D27-444F-86A3-A0F460F1D2D4}" destId="{0B926685-459F-4FB2-90CD-69A630884D5F}" srcOrd="1" destOrd="0" presId="urn:microsoft.com/office/officeart/2005/8/layout/hierarchy3"/>
    <dgm:cxn modelId="{C8F13ADA-7BF0-499F-B63D-95B661EB9297}" type="presParOf" srcId="{0B926685-459F-4FB2-90CD-69A630884D5F}" destId="{05C3EC05-7AC2-480A-9C83-A58FE14EDF66}" srcOrd="0" destOrd="0" presId="urn:microsoft.com/office/officeart/2005/8/layout/hierarchy3"/>
    <dgm:cxn modelId="{3E0AD29C-AD66-431F-A529-991CDD91DAB5}" type="presParOf" srcId="{0B926685-459F-4FB2-90CD-69A630884D5F}" destId="{28ABDA2C-902C-4CE4-8E92-E1E3CDEDD2AD}" srcOrd="1" destOrd="0" presId="urn:microsoft.com/office/officeart/2005/8/layout/hierarchy3"/>
    <dgm:cxn modelId="{D0628749-4C50-4732-A9EE-D227C960888E}" type="presParOf" srcId="{0B926685-459F-4FB2-90CD-69A630884D5F}" destId="{C51339E6-F978-40E8-93DC-1E7BDEF58741}" srcOrd="2" destOrd="0" presId="urn:microsoft.com/office/officeart/2005/8/layout/hierarchy3"/>
    <dgm:cxn modelId="{9E6803AA-7B7E-42E8-B311-560E923ACFF3}" type="presParOf" srcId="{0B926685-459F-4FB2-90CD-69A630884D5F}" destId="{FFDC490E-2276-4A05-BDCE-E9C8C786B7C4}" srcOrd="3" destOrd="0" presId="urn:microsoft.com/office/officeart/2005/8/layout/hierarchy3"/>
    <dgm:cxn modelId="{8797C04E-0E18-472D-BD55-DCB88F759871}" type="presParOf" srcId="{0B926685-459F-4FB2-90CD-69A630884D5F}" destId="{6E9FCD53-4527-42DF-9FE7-2269D8F172CA}" srcOrd="4" destOrd="0" presId="urn:microsoft.com/office/officeart/2005/8/layout/hierarchy3"/>
    <dgm:cxn modelId="{54B0C1E5-6FEB-414A-BAC8-BCD024948EEC}" type="presParOf" srcId="{0B926685-459F-4FB2-90CD-69A630884D5F}" destId="{478D30A5-45F6-4CEC-8B54-93AC3849BFA4}" srcOrd="5" destOrd="0" presId="urn:microsoft.com/office/officeart/2005/8/layout/hierarchy3"/>
    <dgm:cxn modelId="{E19DBC56-C7D7-472F-831A-4147A396FFE7}" type="presParOf" srcId="{F419DE28-8CA1-4D8F-81D7-F1CE6467DA76}" destId="{11B39318-1F81-485D-BF6A-01A81825CE51}" srcOrd="3" destOrd="0" presId="urn:microsoft.com/office/officeart/2005/8/layout/hierarchy3"/>
    <dgm:cxn modelId="{EFAA0981-0387-4F1F-A8D9-C8B8EB2FBE70}" type="presParOf" srcId="{11B39318-1F81-485D-BF6A-01A81825CE51}" destId="{3D25C670-0494-453C-BDCF-3485390927B3}" srcOrd="0" destOrd="0" presId="urn:microsoft.com/office/officeart/2005/8/layout/hierarchy3"/>
    <dgm:cxn modelId="{33174228-C49F-4F7D-8EB5-982A35653215}" type="presParOf" srcId="{3D25C670-0494-453C-BDCF-3485390927B3}" destId="{20488048-7C82-49A2-BB00-C68CB935CBC9}" srcOrd="0" destOrd="0" presId="urn:microsoft.com/office/officeart/2005/8/layout/hierarchy3"/>
    <dgm:cxn modelId="{7646EB8B-0051-46E7-A3C3-99B42806F974}" type="presParOf" srcId="{3D25C670-0494-453C-BDCF-3485390927B3}" destId="{5BD718F9-B292-4D90-8386-8786FEEA80A3}" srcOrd="1" destOrd="0" presId="urn:microsoft.com/office/officeart/2005/8/layout/hierarchy3"/>
    <dgm:cxn modelId="{EBB43184-FFF3-48DB-B46E-F58ADA1D97B5}" type="presParOf" srcId="{11B39318-1F81-485D-BF6A-01A81825CE51}" destId="{99144BBA-D801-41D2-861B-64B6FD9E5DD1}" srcOrd="1" destOrd="0" presId="urn:microsoft.com/office/officeart/2005/8/layout/hierarchy3"/>
    <dgm:cxn modelId="{222FF9FD-6177-49AC-BEFC-A44DD8116526}" type="presParOf" srcId="{99144BBA-D801-41D2-861B-64B6FD9E5DD1}" destId="{F3BD8F61-4600-45AA-B497-FB2CC30122BA}" srcOrd="0" destOrd="0" presId="urn:microsoft.com/office/officeart/2005/8/layout/hierarchy3"/>
    <dgm:cxn modelId="{74EFAB2E-E400-4E5B-9502-BF21771D25A5}" type="presParOf" srcId="{99144BBA-D801-41D2-861B-64B6FD9E5DD1}" destId="{9D5C0D5B-FC48-4538-BD7F-B11143DE37EE}" srcOrd="1" destOrd="0" presId="urn:microsoft.com/office/officeart/2005/8/layout/hierarchy3"/>
    <dgm:cxn modelId="{A9334530-E1ED-45A0-8027-5619E527AF38}" type="presParOf" srcId="{99144BBA-D801-41D2-861B-64B6FD9E5DD1}" destId="{56CA0349-5EFC-4A75-BB8C-DF93CE007628}" srcOrd="2" destOrd="0" presId="urn:microsoft.com/office/officeart/2005/8/layout/hierarchy3"/>
    <dgm:cxn modelId="{67F4C84A-F0A5-4257-92DC-C1FBD13E92C1}" type="presParOf" srcId="{99144BBA-D801-41D2-861B-64B6FD9E5DD1}" destId="{8B4CCF0C-5AF4-4F73-AF54-A6E650F1C6C8}" srcOrd="3" destOrd="0" presId="urn:microsoft.com/office/officeart/2005/8/layout/hierarchy3"/>
    <dgm:cxn modelId="{4EB1B780-AAF0-4874-9ED2-30B1537477B0}" type="presParOf" srcId="{99144BBA-D801-41D2-861B-64B6FD9E5DD1}" destId="{A8245AB6-761B-4E7D-ADB5-2496C387D1C4}" srcOrd="4" destOrd="0" presId="urn:microsoft.com/office/officeart/2005/8/layout/hierarchy3"/>
    <dgm:cxn modelId="{1F145AE5-2E3C-4FE2-9FAE-BAA252E33FF0}" type="presParOf" srcId="{99144BBA-D801-41D2-861B-64B6FD9E5DD1}" destId="{FD8661F6-4859-46ED-85ED-5319D3C6581D}" srcOrd="5" destOrd="0" presId="urn:microsoft.com/office/officeart/2005/8/layout/hierarchy3"/>
    <dgm:cxn modelId="{5A4388A2-F778-4E01-A4C6-3B7F0DCEF4E6}" type="presParOf" srcId="{F419DE28-8CA1-4D8F-81D7-F1CE6467DA76}" destId="{70377AC3-E7C8-42BE-A360-EDADD653153D}" srcOrd="4" destOrd="0" presId="urn:microsoft.com/office/officeart/2005/8/layout/hierarchy3"/>
    <dgm:cxn modelId="{657D3410-C350-442C-8BC1-5CB2026C671D}" type="presParOf" srcId="{70377AC3-E7C8-42BE-A360-EDADD653153D}" destId="{81A1DD08-BF67-4571-8DC3-A52A6B7FE429}" srcOrd="0" destOrd="0" presId="urn:microsoft.com/office/officeart/2005/8/layout/hierarchy3"/>
    <dgm:cxn modelId="{DE350D2F-75D7-4A49-B640-EC541CE8BEFC}" type="presParOf" srcId="{81A1DD08-BF67-4571-8DC3-A52A6B7FE429}" destId="{CCA76641-F948-4E11-8F1F-E88928EC58BF}" srcOrd="0" destOrd="0" presId="urn:microsoft.com/office/officeart/2005/8/layout/hierarchy3"/>
    <dgm:cxn modelId="{41A89C0B-C59C-470F-8BC5-0FD359E9B3BF}" type="presParOf" srcId="{81A1DD08-BF67-4571-8DC3-A52A6B7FE429}" destId="{B3AEB6CB-56F0-48AF-8CB7-73964998A5B0}" srcOrd="1" destOrd="0" presId="urn:microsoft.com/office/officeart/2005/8/layout/hierarchy3"/>
    <dgm:cxn modelId="{2B3DAACA-D0A3-4BC9-BEDC-8FB93079ECB2}" type="presParOf" srcId="{70377AC3-E7C8-42BE-A360-EDADD653153D}" destId="{1033819A-C33B-4D72-9E5E-38F83584046A}" srcOrd="1" destOrd="0" presId="urn:microsoft.com/office/officeart/2005/8/layout/hierarchy3"/>
    <dgm:cxn modelId="{BDE7DD55-80A4-4781-B4DE-6E0FFF52B6CE}" type="presParOf" srcId="{1033819A-C33B-4D72-9E5E-38F83584046A}" destId="{90FB12D2-8CCE-4923-B829-246A7EF32CFF}" srcOrd="0" destOrd="0" presId="urn:microsoft.com/office/officeart/2005/8/layout/hierarchy3"/>
    <dgm:cxn modelId="{9AC5826E-23DE-4FAD-9A5A-E119889F5DC3}" type="presParOf" srcId="{1033819A-C33B-4D72-9E5E-38F83584046A}" destId="{B0AF2C23-BB2B-4047-BCA7-22712927468F}" srcOrd="1" destOrd="0" presId="urn:microsoft.com/office/officeart/2005/8/layout/hierarchy3"/>
    <dgm:cxn modelId="{01795E84-3CA6-4CAC-AB56-7ED85723FAD6}" type="presParOf" srcId="{1033819A-C33B-4D72-9E5E-38F83584046A}" destId="{81664BFF-7A87-4A53-8F66-CFD704167D21}" srcOrd="2" destOrd="0" presId="urn:microsoft.com/office/officeart/2005/8/layout/hierarchy3"/>
    <dgm:cxn modelId="{8C3BAEF5-EF97-4D0F-B558-F9819C4230BB}" type="presParOf" srcId="{1033819A-C33B-4D72-9E5E-38F83584046A}" destId="{AE943C7B-8127-4152-9180-682B83FA567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79155-C7AE-4E03-8ADE-D5C8AF26AC2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62179F-6B94-48EA-9F0E-13400B945963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IN" sz="4000" dirty="0" smtClean="0">
              <a:solidFill>
                <a:schemeClr val="bg1"/>
              </a:solidFill>
            </a:rPr>
            <a:t>Critical Success Factors</a:t>
          </a:r>
          <a:endParaRPr lang="en-IN" sz="4000" dirty="0">
            <a:solidFill>
              <a:schemeClr val="bg1"/>
            </a:solidFill>
          </a:endParaRPr>
        </a:p>
      </dgm:t>
    </dgm:pt>
    <dgm:pt modelId="{81C3EDD1-8D2A-4D22-BD3C-FA638AA0EA3F}" type="parTrans" cxnId="{D6687CDB-DD06-48A6-8DB9-EA0AE78B2DE4}">
      <dgm:prSet/>
      <dgm:spPr/>
      <dgm:t>
        <a:bodyPr/>
        <a:lstStyle/>
        <a:p>
          <a:endParaRPr lang="en-IN"/>
        </a:p>
      </dgm:t>
    </dgm:pt>
    <dgm:pt modelId="{0BCB28C5-30D7-4D78-B6EE-4B95547471E7}" type="sibTrans" cxnId="{D6687CDB-DD06-48A6-8DB9-EA0AE78B2DE4}">
      <dgm:prSet/>
      <dgm:spPr/>
      <dgm:t>
        <a:bodyPr/>
        <a:lstStyle/>
        <a:p>
          <a:endParaRPr lang="en-IN"/>
        </a:p>
      </dgm:t>
    </dgm:pt>
    <dgm:pt modelId="{6607B00D-CC44-4D00-9688-13A15230AEF5}">
      <dgm:prSet phldrT="[Text]"/>
      <dgm:spPr/>
      <dgm:t>
        <a:bodyPr/>
        <a:lstStyle/>
        <a:p>
          <a:r>
            <a:rPr lang="en-IN" dirty="0" smtClean="0"/>
            <a:t>Treat e-Commerce as a top priority and a source of explosive growth</a:t>
          </a:r>
          <a:endParaRPr lang="en-IN" dirty="0"/>
        </a:p>
      </dgm:t>
    </dgm:pt>
    <dgm:pt modelId="{41B565E2-EA60-47F5-A6CE-BEBCE9DBAF84}" type="parTrans" cxnId="{F384AD7D-1746-42E3-B609-D2AFC0BE3A71}">
      <dgm:prSet/>
      <dgm:spPr/>
      <dgm:t>
        <a:bodyPr/>
        <a:lstStyle/>
        <a:p>
          <a:endParaRPr lang="en-IN"/>
        </a:p>
      </dgm:t>
    </dgm:pt>
    <dgm:pt modelId="{CB76034A-7DDB-4D6B-9ACE-61AD89471A07}" type="sibTrans" cxnId="{F384AD7D-1746-42E3-B609-D2AFC0BE3A71}">
      <dgm:prSet/>
      <dgm:spPr/>
      <dgm:t>
        <a:bodyPr/>
        <a:lstStyle/>
        <a:p>
          <a:endParaRPr lang="en-IN"/>
        </a:p>
      </dgm:t>
    </dgm:pt>
    <dgm:pt modelId="{100F6C5E-6222-43A8-9A97-DDC4A152C442}">
      <dgm:prSet phldrT="[Text]"/>
      <dgm:spPr/>
      <dgm:t>
        <a:bodyPr/>
        <a:lstStyle/>
        <a:p>
          <a:r>
            <a:rPr lang="en-IN" dirty="0" smtClean="0"/>
            <a:t>Invest heavily in distributor management and closely manage in-store execution </a:t>
          </a:r>
          <a:endParaRPr lang="en-IN" dirty="0"/>
        </a:p>
      </dgm:t>
    </dgm:pt>
    <dgm:pt modelId="{07D482AC-463B-49E6-A0F8-253B396B3304}" type="parTrans" cxnId="{EDA6A1D2-98C9-4CAF-BFAB-5A1B138E6CE6}">
      <dgm:prSet/>
      <dgm:spPr/>
      <dgm:t>
        <a:bodyPr/>
        <a:lstStyle/>
        <a:p>
          <a:endParaRPr lang="en-IN"/>
        </a:p>
      </dgm:t>
    </dgm:pt>
    <dgm:pt modelId="{D190ACCC-3228-422F-A337-B5E0F5EC874B}" type="sibTrans" cxnId="{EDA6A1D2-98C9-4CAF-BFAB-5A1B138E6CE6}">
      <dgm:prSet/>
      <dgm:spPr/>
      <dgm:t>
        <a:bodyPr/>
        <a:lstStyle/>
        <a:p>
          <a:endParaRPr lang="en-IN"/>
        </a:p>
      </dgm:t>
    </dgm:pt>
    <dgm:pt modelId="{97E7BC6C-2059-4E96-917E-249FAAE22FD4}">
      <dgm:prSet phldrT="[Text]"/>
      <dgm:spPr/>
      <dgm:t>
        <a:bodyPr/>
        <a:lstStyle/>
        <a:p>
          <a:r>
            <a:rPr lang="en-IN" dirty="0" smtClean="0"/>
            <a:t>Omni-channel approach</a:t>
          </a:r>
          <a:endParaRPr lang="en-IN" dirty="0"/>
        </a:p>
      </dgm:t>
    </dgm:pt>
    <dgm:pt modelId="{C9F0CA70-E0FC-4835-9809-B6CE4148B959}" type="parTrans" cxnId="{78031CFD-1C7E-462E-BDDD-AF3E29D01C18}">
      <dgm:prSet/>
      <dgm:spPr/>
      <dgm:t>
        <a:bodyPr/>
        <a:lstStyle/>
        <a:p>
          <a:endParaRPr lang="en-IN"/>
        </a:p>
      </dgm:t>
    </dgm:pt>
    <dgm:pt modelId="{09699D36-F148-48BA-8D65-D18F5FC844AA}" type="sibTrans" cxnId="{78031CFD-1C7E-462E-BDDD-AF3E29D01C18}">
      <dgm:prSet/>
      <dgm:spPr/>
      <dgm:t>
        <a:bodyPr/>
        <a:lstStyle/>
        <a:p>
          <a:endParaRPr lang="en-IN"/>
        </a:p>
      </dgm:t>
    </dgm:pt>
    <dgm:pt modelId="{6CE5A469-C3EB-4EDA-9137-43C6682568A3}">
      <dgm:prSet phldrT="[Text]" custT="1"/>
      <dgm:spPr/>
      <dgm:t>
        <a:bodyPr/>
        <a:lstStyle/>
        <a:p>
          <a:endParaRPr lang="en-IN" sz="1100" dirty="0" smtClean="0"/>
        </a:p>
        <a:p>
          <a:r>
            <a:rPr lang="en-GB" sz="1200" dirty="0" smtClean="0"/>
            <a:t>Preference for high quality goods</a:t>
          </a:r>
        </a:p>
      </dgm:t>
    </dgm:pt>
    <dgm:pt modelId="{2E05FA38-C0D7-4932-818B-A07FB60DADB9}" type="parTrans" cxnId="{C4DD9E09-E079-4C0B-B902-5AAF68428D38}">
      <dgm:prSet/>
      <dgm:spPr/>
      <dgm:t>
        <a:bodyPr/>
        <a:lstStyle/>
        <a:p>
          <a:endParaRPr lang="en-IN"/>
        </a:p>
      </dgm:t>
    </dgm:pt>
    <dgm:pt modelId="{27B8FE23-5A9C-42C7-A368-7511B0322920}" type="sibTrans" cxnId="{C4DD9E09-E079-4C0B-B902-5AAF68428D38}">
      <dgm:prSet/>
      <dgm:spPr/>
      <dgm:t>
        <a:bodyPr/>
        <a:lstStyle/>
        <a:p>
          <a:endParaRPr lang="en-IN"/>
        </a:p>
      </dgm:t>
    </dgm:pt>
    <dgm:pt modelId="{AAC686D3-E07F-4290-9792-73BCDD8296E5}">
      <dgm:prSet custT="1"/>
      <dgm:spPr/>
      <dgm:t>
        <a:bodyPr/>
        <a:lstStyle/>
        <a:p>
          <a:r>
            <a:rPr lang="en-GB" sz="1200" dirty="0" smtClean="0"/>
            <a:t>Product Development in Health and wellness concern products</a:t>
          </a:r>
          <a:endParaRPr lang="en-IN" sz="1200" dirty="0"/>
        </a:p>
      </dgm:t>
    </dgm:pt>
    <dgm:pt modelId="{B16E1DFC-0ACB-4139-A1A2-0A4F2F142169}" type="parTrans" cxnId="{760F40D2-E2A5-4FE7-9069-14939B54C3A5}">
      <dgm:prSet/>
      <dgm:spPr/>
      <dgm:t>
        <a:bodyPr/>
        <a:lstStyle/>
        <a:p>
          <a:endParaRPr lang="en-IN"/>
        </a:p>
      </dgm:t>
    </dgm:pt>
    <dgm:pt modelId="{ACE25E28-F30A-4C79-AF76-A8E2A1FAB71C}" type="sibTrans" cxnId="{760F40D2-E2A5-4FE7-9069-14939B54C3A5}">
      <dgm:prSet/>
      <dgm:spPr/>
      <dgm:t>
        <a:bodyPr/>
        <a:lstStyle/>
        <a:p>
          <a:endParaRPr lang="en-IN"/>
        </a:p>
      </dgm:t>
    </dgm:pt>
    <dgm:pt modelId="{34AA7F3C-32F0-4BB0-8F0C-13DAAA62DED7}">
      <dgm:prSet/>
      <dgm:spPr/>
      <dgm:t>
        <a:bodyPr/>
        <a:lstStyle/>
        <a:p>
          <a:r>
            <a:rPr lang="en-IN" dirty="0" smtClean="0"/>
            <a:t>M&amp;A continues to be an attractive avenue fuelling growth</a:t>
          </a:r>
          <a:endParaRPr lang="en-IN" dirty="0"/>
        </a:p>
      </dgm:t>
    </dgm:pt>
    <dgm:pt modelId="{1C47D994-D321-426B-99D4-99A37837BCAA}" type="parTrans" cxnId="{EAAAAA9C-7746-4CDB-9C78-4337F872FA81}">
      <dgm:prSet/>
      <dgm:spPr/>
      <dgm:t>
        <a:bodyPr/>
        <a:lstStyle/>
        <a:p>
          <a:endParaRPr lang="en-IN"/>
        </a:p>
      </dgm:t>
    </dgm:pt>
    <dgm:pt modelId="{3B9BBB4C-4402-40FA-A3F4-2625E772ACFE}" type="sibTrans" cxnId="{EAAAAA9C-7746-4CDB-9C78-4337F872FA81}">
      <dgm:prSet/>
      <dgm:spPr/>
      <dgm:t>
        <a:bodyPr/>
        <a:lstStyle/>
        <a:p>
          <a:endParaRPr lang="en-IN"/>
        </a:p>
      </dgm:t>
    </dgm:pt>
    <dgm:pt modelId="{5E2E494D-4DC5-416A-81C0-9F2E729A8F34}">
      <dgm:prSet/>
      <dgm:spPr/>
      <dgm:t>
        <a:bodyPr/>
        <a:lstStyle/>
        <a:p>
          <a:r>
            <a:rPr lang="en-GB" altLang="en-US" dirty="0" smtClean="0"/>
            <a:t>Social media is used as a tool for customer loyalty</a:t>
          </a:r>
          <a:endParaRPr lang="en-IN" dirty="0"/>
        </a:p>
      </dgm:t>
    </dgm:pt>
    <dgm:pt modelId="{282E9764-9237-485E-971C-632814712C19}" type="parTrans" cxnId="{7906DA9F-813D-4CDE-A6DC-96E4DAE8DE97}">
      <dgm:prSet/>
      <dgm:spPr/>
      <dgm:t>
        <a:bodyPr/>
        <a:lstStyle/>
        <a:p>
          <a:endParaRPr lang="en-IN"/>
        </a:p>
      </dgm:t>
    </dgm:pt>
    <dgm:pt modelId="{EEF5890E-7AF3-4F8E-8B0E-887C75A2631C}" type="sibTrans" cxnId="{7906DA9F-813D-4CDE-A6DC-96E4DAE8DE97}">
      <dgm:prSet/>
      <dgm:spPr/>
      <dgm:t>
        <a:bodyPr/>
        <a:lstStyle/>
        <a:p>
          <a:endParaRPr lang="en-IN"/>
        </a:p>
      </dgm:t>
    </dgm:pt>
    <dgm:pt modelId="{EB9D0E3C-4B1F-4C61-BF57-677462CFA21C}" type="pres">
      <dgm:prSet presAssocID="{DCE79155-C7AE-4E03-8ADE-D5C8AF26AC2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F29B62-2249-46AB-90A6-804388ACBCE6}" type="pres">
      <dgm:prSet presAssocID="{DCE79155-C7AE-4E03-8ADE-D5C8AF26AC28}" presName="radial" presStyleCnt="0">
        <dgm:presLayoutVars>
          <dgm:animLvl val="ctr"/>
        </dgm:presLayoutVars>
      </dgm:prSet>
      <dgm:spPr/>
    </dgm:pt>
    <dgm:pt modelId="{4284369B-22F3-4275-9D9F-0C89E1083FC8}" type="pres">
      <dgm:prSet presAssocID="{2E62179F-6B94-48EA-9F0E-13400B945963}" presName="centerShape" presStyleLbl="vennNode1" presStyleIdx="0" presStyleCnt="8"/>
      <dgm:spPr/>
      <dgm:t>
        <a:bodyPr/>
        <a:lstStyle/>
        <a:p>
          <a:endParaRPr lang="en-IN"/>
        </a:p>
      </dgm:t>
    </dgm:pt>
    <dgm:pt modelId="{ABFC944F-79AF-48B7-9273-7DF06AEFE1D9}" type="pres">
      <dgm:prSet presAssocID="{6607B00D-CC44-4D00-9688-13A15230AEF5}" presName="node" presStyleLbl="vennNode1" presStyleIdx="1" presStyleCnt="8" custScaleX="107231" custScaleY="72339" custRadScaleRad="91109" custRadScaleInc="7946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456A7AEC-A150-42D5-A385-BCB84488F907}" type="pres">
      <dgm:prSet presAssocID="{100F6C5E-6222-43A8-9A97-DDC4A152C442}" presName="node" presStyleLbl="vennNode1" presStyleIdx="2" presStyleCnt="8" custScaleX="109659" custScaleY="66359" custRadScaleRad="104910" custRadScaleInc="21118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302BDFA4-9E96-45ED-AE92-4ED6081B4438}" type="pres">
      <dgm:prSet presAssocID="{97E7BC6C-2059-4E96-917E-249FAAE22FD4}" presName="node" presStyleLbl="vennNode1" presStyleIdx="3" presStyleCnt="8" custScaleX="101840" custScaleY="70813" custRadScaleRad="96828" custRadScaleInc="-1528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DA20A0DB-B59A-43B5-8924-013BFB28270E}" type="pres">
      <dgm:prSet presAssocID="{34AA7F3C-32F0-4BB0-8F0C-13DAAA62DED7}" presName="node" presStyleLbl="vennNode1" presStyleIdx="4" presStyleCnt="8" custScaleX="95976" custScaleY="72711" custRadScaleRad="94160" custRadScaleInc="-3155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B66189F1-EE18-427A-88C0-748A30B6A4BE}" type="pres">
      <dgm:prSet presAssocID="{5E2E494D-4DC5-416A-81C0-9F2E729A8F34}" presName="node" presStyleLbl="vennNode1" presStyleIdx="5" presStyleCnt="8" custScaleX="105407" custScaleY="64447" custRadScaleRad="93560" custRadScaleInc="175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BA29E3A8-D933-4133-813D-F7DDB1CDA4D7}" type="pres">
      <dgm:prSet presAssocID="{6CE5A469-C3EB-4EDA-9137-43C6682568A3}" presName="node" presStyleLbl="vennNode1" presStyleIdx="6" presStyleCnt="8" custScaleX="108759" custScaleY="8148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  <dgm:pt modelId="{B255BD01-9A0B-4618-BEDD-0D0E4A56016E}" type="pres">
      <dgm:prSet presAssocID="{AAC686D3-E07F-4290-9792-73BCDD8296E5}" presName="node" presStyleLbl="vennNode1" presStyleIdx="7" presStyleCnt="8" custScaleX="104073" custScaleY="66763" custRadScaleRad="99722" custRadScaleInc="-2377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n-IN"/>
        </a:p>
      </dgm:t>
    </dgm:pt>
  </dgm:ptLst>
  <dgm:cxnLst>
    <dgm:cxn modelId="{EAAAAA9C-7746-4CDB-9C78-4337F872FA81}" srcId="{2E62179F-6B94-48EA-9F0E-13400B945963}" destId="{34AA7F3C-32F0-4BB0-8F0C-13DAAA62DED7}" srcOrd="3" destOrd="0" parTransId="{1C47D994-D321-426B-99D4-99A37837BCAA}" sibTransId="{3B9BBB4C-4402-40FA-A3F4-2625E772ACFE}"/>
    <dgm:cxn modelId="{A56480BF-9EE0-4D93-86CD-7A0B5F12312D}" type="presOf" srcId="{100F6C5E-6222-43A8-9A97-DDC4A152C442}" destId="{456A7AEC-A150-42D5-A385-BCB84488F907}" srcOrd="0" destOrd="0" presId="urn:microsoft.com/office/officeart/2005/8/layout/radial3"/>
    <dgm:cxn modelId="{C1476587-8852-4C20-9498-F869BF866CEA}" type="presOf" srcId="{5E2E494D-4DC5-416A-81C0-9F2E729A8F34}" destId="{B66189F1-EE18-427A-88C0-748A30B6A4BE}" srcOrd="0" destOrd="0" presId="urn:microsoft.com/office/officeart/2005/8/layout/radial3"/>
    <dgm:cxn modelId="{A5CB12CF-4B6D-415B-BCB2-B255CCE89308}" type="presOf" srcId="{AAC686D3-E07F-4290-9792-73BCDD8296E5}" destId="{B255BD01-9A0B-4618-BEDD-0D0E4A56016E}" srcOrd="0" destOrd="0" presId="urn:microsoft.com/office/officeart/2005/8/layout/radial3"/>
    <dgm:cxn modelId="{D6687CDB-DD06-48A6-8DB9-EA0AE78B2DE4}" srcId="{DCE79155-C7AE-4E03-8ADE-D5C8AF26AC28}" destId="{2E62179F-6B94-48EA-9F0E-13400B945963}" srcOrd="0" destOrd="0" parTransId="{81C3EDD1-8D2A-4D22-BD3C-FA638AA0EA3F}" sibTransId="{0BCB28C5-30D7-4D78-B6EE-4B95547471E7}"/>
    <dgm:cxn modelId="{760F40D2-E2A5-4FE7-9069-14939B54C3A5}" srcId="{2E62179F-6B94-48EA-9F0E-13400B945963}" destId="{AAC686D3-E07F-4290-9792-73BCDD8296E5}" srcOrd="6" destOrd="0" parTransId="{B16E1DFC-0ACB-4139-A1A2-0A4F2F142169}" sibTransId="{ACE25E28-F30A-4C79-AF76-A8E2A1FAB71C}"/>
    <dgm:cxn modelId="{B91E5400-E0C2-43DD-99A1-21DC8F4314FA}" type="presOf" srcId="{6CE5A469-C3EB-4EDA-9137-43C6682568A3}" destId="{BA29E3A8-D933-4133-813D-F7DDB1CDA4D7}" srcOrd="0" destOrd="0" presId="urn:microsoft.com/office/officeart/2005/8/layout/radial3"/>
    <dgm:cxn modelId="{78031CFD-1C7E-462E-BDDD-AF3E29D01C18}" srcId="{2E62179F-6B94-48EA-9F0E-13400B945963}" destId="{97E7BC6C-2059-4E96-917E-249FAAE22FD4}" srcOrd="2" destOrd="0" parTransId="{C9F0CA70-E0FC-4835-9809-B6CE4148B959}" sibTransId="{09699D36-F148-48BA-8D65-D18F5FC844AA}"/>
    <dgm:cxn modelId="{7906DA9F-813D-4CDE-A6DC-96E4DAE8DE97}" srcId="{2E62179F-6B94-48EA-9F0E-13400B945963}" destId="{5E2E494D-4DC5-416A-81C0-9F2E729A8F34}" srcOrd="4" destOrd="0" parTransId="{282E9764-9237-485E-971C-632814712C19}" sibTransId="{EEF5890E-7AF3-4F8E-8B0E-887C75A2631C}"/>
    <dgm:cxn modelId="{53AE6CD4-EB67-4486-8DC3-44E748649A6C}" type="presOf" srcId="{2E62179F-6B94-48EA-9F0E-13400B945963}" destId="{4284369B-22F3-4275-9D9F-0C89E1083FC8}" srcOrd="0" destOrd="0" presId="urn:microsoft.com/office/officeart/2005/8/layout/radial3"/>
    <dgm:cxn modelId="{330E1F64-3C7B-414B-8D1C-09884706623B}" type="presOf" srcId="{DCE79155-C7AE-4E03-8ADE-D5C8AF26AC28}" destId="{EB9D0E3C-4B1F-4C61-BF57-677462CFA21C}" srcOrd="0" destOrd="0" presId="urn:microsoft.com/office/officeart/2005/8/layout/radial3"/>
    <dgm:cxn modelId="{2709E39E-7357-47BE-B538-A1FECCA255C2}" type="presOf" srcId="{6607B00D-CC44-4D00-9688-13A15230AEF5}" destId="{ABFC944F-79AF-48B7-9273-7DF06AEFE1D9}" srcOrd="0" destOrd="0" presId="urn:microsoft.com/office/officeart/2005/8/layout/radial3"/>
    <dgm:cxn modelId="{EDA6A1D2-98C9-4CAF-BFAB-5A1B138E6CE6}" srcId="{2E62179F-6B94-48EA-9F0E-13400B945963}" destId="{100F6C5E-6222-43A8-9A97-DDC4A152C442}" srcOrd="1" destOrd="0" parTransId="{07D482AC-463B-49E6-A0F8-253B396B3304}" sibTransId="{D190ACCC-3228-422F-A337-B5E0F5EC874B}"/>
    <dgm:cxn modelId="{D6903B52-50FB-4D34-9453-55B7AE306256}" type="presOf" srcId="{97E7BC6C-2059-4E96-917E-249FAAE22FD4}" destId="{302BDFA4-9E96-45ED-AE92-4ED6081B4438}" srcOrd="0" destOrd="0" presId="urn:microsoft.com/office/officeart/2005/8/layout/radial3"/>
    <dgm:cxn modelId="{F384AD7D-1746-42E3-B609-D2AFC0BE3A71}" srcId="{2E62179F-6B94-48EA-9F0E-13400B945963}" destId="{6607B00D-CC44-4D00-9688-13A15230AEF5}" srcOrd="0" destOrd="0" parTransId="{41B565E2-EA60-47F5-A6CE-BEBCE9DBAF84}" sibTransId="{CB76034A-7DDB-4D6B-9ACE-61AD89471A07}"/>
    <dgm:cxn modelId="{C4DD9E09-E079-4C0B-B902-5AAF68428D38}" srcId="{2E62179F-6B94-48EA-9F0E-13400B945963}" destId="{6CE5A469-C3EB-4EDA-9137-43C6682568A3}" srcOrd="5" destOrd="0" parTransId="{2E05FA38-C0D7-4932-818B-A07FB60DADB9}" sibTransId="{27B8FE23-5A9C-42C7-A368-7511B0322920}"/>
    <dgm:cxn modelId="{89CE21A5-A8FC-4662-B4FE-8915850B7D17}" type="presOf" srcId="{34AA7F3C-32F0-4BB0-8F0C-13DAAA62DED7}" destId="{DA20A0DB-B59A-43B5-8924-013BFB28270E}" srcOrd="0" destOrd="0" presId="urn:microsoft.com/office/officeart/2005/8/layout/radial3"/>
    <dgm:cxn modelId="{DC58DBD3-106E-4E4D-AE20-3E4D51A177A0}" type="presParOf" srcId="{EB9D0E3C-4B1F-4C61-BF57-677462CFA21C}" destId="{11F29B62-2249-46AB-90A6-804388ACBCE6}" srcOrd="0" destOrd="0" presId="urn:microsoft.com/office/officeart/2005/8/layout/radial3"/>
    <dgm:cxn modelId="{A8E9FCC8-9F94-4039-863C-268E00E1D6FC}" type="presParOf" srcId="{11F29B62-2249-46AB-90A6-804388ACBCE6}" destId="{4284369B-22F3-4275-9D9F-0C89E1083FC8}" srcOrd="0" destOrd="0" presId="urn:microsoft.com/office/officeart/2005/8/layout/radial3"/>
    <dgm:cxn modelId="{21683AA0-84E8-42F2-8CEA-D7A33A295EA3}" type="presParOf" srcId="{11F29B62-2249-46AB-90A6-804388ACBCE6}" destId="{ABFC944F-79AF-48B7-9273-7DF06AEFE1D9}" srcOrd="1" destOrd="0" presId="urn:microsoft.com/office/officeart/2005/8/layout/radial3"/>
    <dgm:cxn modelId="{654A769D-9AEF-47F3-8402-38ADC2CAE18B}" type="presParOf" srcId="{11F29B62-2249-46AB-90A6-804388ACBCE6}" destId="{456A7AEC-A150-42D5-A385-BCB84488F907}" srcOrd="2" destOrd="0" presId="urn:microsoft.com/office/officeart/2005/8/layout/radial3"/>
    <dgm:cxn modelId="{8559C9F3-9987-401A-8611-2B74F783D2BC}" type="presParOf" srcId="{11F29B62-2249-46AB-90A6-804388ACBCE6}" destId="{302BDFA4-9E96-45ED-AE92-4ED6081B4438}" srcOrd="3" destOrd="0" presId="urn:microsoft.com/office/officeart/2005/8/layout/radial3"/>
    <dgm:cxn modelId="{56829D83-1647-4C2C-85AF-3566BBA1E607}" type="presParOf" srcId="{11F29B62-2249-46AB-90A6-804388ACBCE6}" destId="{DA20A0DB-B59A-43B5-8924-013BFB28270E}" srcOrd="4" destOrd="0" presId="urn:microsoft.com/office/officeart/2005/8/layout/radial3"/>
    <dgm:cxn modelId="{9E2C52B4-C82E-45B8-A94D-BA7BFF0182AE}" type="presParOf" srcId="{11F29B62-2249-46AB-90A6-804388ACBCE6}" destId="{B66189F1-EE18-427A-88C0-748A30B6A4BE}" srcOrd="5" destOrd="0" presId="urn:microsoft.com/office/officeart/2005/8/layout/radial3"/>
    <dgm:cxn modelId="{6A839633-ED82-4F9D-863A-6D7FCD0DC866}" type="presParOf" srcId="{11F29B62-2249-46AB-90A6-804388ACBCE6}" destId="{BA29E3A8-D933-4133-813D-F7DDB1CDA4D7}" srcOrd="6" destOrd="0" presId="urn:microsoft.com/office/officeart/2005/8/layout/radial3"/>
    <dgm:cxn modelId="{A4C22731-F432-4858-B31F-58FE06D69531}" type="presParOf" srcId="{11F29B62-2249-46AB-90A6-804388ACBCE6}" destId="{B255BD01-9A0B-4618-BEDD-0D0E4A56016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DD4BDC-1FAF-4CC3-B1CA-3D47941375B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F2E99-1C23-4048-8822-44AE596CFE3A}" type="pres">
      <dgm:prSet presAssocID="{A6DD4BDC-1FAF-4CC3-B1CA-3D47941375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07A355A0-F400-404A-9092-5CDE046D7C7D}" type="presOf" srcId="{A6DD4BDC-1FAF-4CC3-B1CA-3D47941375B8}" destId="{99FF2E99-1C23-4048-8822-44AE596CFE3A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How can ABC company increase its Market </a:t>
          </a:r>
          <a:r>
            <a:rPr lang="en-IN" dirty="0" smtClean="0">
              <a:latin typeface="+mn-lt"/>
            </a:rPr>
            <a:t>Share By volume, </a:t>
          </a:r>
          <a:r>
            <a:rPr lang="en-IN" dirty="0" smtClean="0">
              <a:latin typeface="+mn-lt"/>
            </a:rPr>
            <a:t>from </a:t>
          </a:r>
          <a:r>
            <a:rPr lang="en-IN" dirty="0" smtClean="0">
              <a:latin typeface="+mn-lt"/>
            </a:rPr>
            <a:t>6% </a:t>
          </a:r>
          <a:r>
            <a:rPr lang="en-IN" dirty="0" smtClean="0">
              <a:latin typeface="+mn-lt"/>
            </a:rPr>
            <a:t>to </a:t>
          </a:r>
          <a:r>
            <a:rPr lang="en-IN" dirty="0" smtClean="0">
              <a:latin typeface="+mn-lt"/>
            </a:rPr>
            <a:t>10% 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By Stopping Share of decline</a:t>
          </a:r>
          <a:endParaRPr lang="en-IN" dirty="0">
            <a:latin typeface="+mn-lt"/>
          </a:endParaRP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 smtClean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403D01A1-8E04-4CDF-B4EE-5441C5335841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Improving Distribution</a:t>
          </a:r>
          <a:endParaRPr lang="en-IN" dirty="0">
            <a:latin typeface="+mn-lt"/>
          </a:endParaRPr>
        </a:p>
      </dgm:t>
    </dgm:pt>
    <dgm:pt modelId="{F5A716E8-5259-40C7-9699-2E529F61F273}" type="parTrans" cxnId="{13140A48-12B2-45FB-8C09-F78A62B8936F}">
      <dgm:prSet/>
      <dgm:spPr/>
      <dgm:t>
        <a:bodyPr/>
        <a:lstStyle/>
        <a:p>
          <a:endParaRPr lang="en-US"/>
        </a:p>
      </dgm:t>
    </dgm:pt>
    <dgm:pt modelId="{9FD968DF-D39E-4956-BA56-70C8774D07C4}" type="sibTrans" cxnId="{13140A48-12B2-45FB-8C09-F78A62B8936F}">
      <dgm:prSet/>
      <dgm:spPr/>
      <dgm:t>
        <a:bodyPr/>
        <a:lstStyle/>
        <a:p>
          <a:endParaRPr lang="en-US"/>
        </a:p>
      </dgm:t>
    </dgm:pt>
    <dgm:pt modelId="{37F83074-9D8C-4DB5-9D77-80819D11A9C0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By Increasing share of preference/Sales</a:t>
          </a:r>
          <a:endParaRPr lang="en-IN" dirty="0">
            <a:latin typeface="+mn-lt"/>
          </a:endParaRPr>
        </a:p>
      </dgm:t>
    </dgm:pt>
    <dgm:pt modelId="{35321D24-5CFA-4444-A8F6-0A7A6DEE29C4}" type="sibTrans" cxnId="{5CB64609-84A3-4D45-BE07-4C8DDBAB9C0C}">
      <dgm:prSet/>
      <dgm:spPr/>
      <dgm:t>
        <a:bodyPr/>
        <a:lstStyle/>
        <a:p>
          <a:endParaRPr lang="en-US"/>
        </a:p>
      </dgm:t>
    </dgm:pt>
    <dgm:pt modelId="{CF270CDC-FE55-4DFF-8387-5303A38851F8}" type="parTrans" cxnId="{5CB64609-84A3-4D45-BE07-4C8DDBAB9C0C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By Consumer Satisfaction and Feedback</a:t>
          </a:r>
          <a:endParaRPr lang="en-IN" dirty="0">
            <a:latin typeface="+mn-lt"/>
          </a:endParaRP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Understanding quality issues</a:t>
          </a:r>
          <a:endParaRPr lang="en-IN" dirty="0">
            <a:latin typeface="+mn-lt"/>
          </a:endParaRP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9691D98A-74DD-4A01-8467-AC0DF609FBE5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Increasing Promotion</a:t>
          </a:r>
          <a:endParaRPr lang="en-IN" dirty="0">
            <a:latin typeface="+mn-lt"/>
          </a:endParaRPr>
        </a:p>
      </dgm:t>
    </dgm:pt>
    <dgm:pt modelId="{8476ACC4-0D82-45F8-A66A-81301754BE47}" type="parTrans" cxnId="{C9B9B98F-BC0E-4237-9E16-3440E7CC7D2A}">
      <dgm:prSet/>
      <dgm:spPr/>
      <dgm:t>
        <a:bodyPr/>
        <a:lstStyle/>
        <a:p>
          <a:endParaRPr lang="en-US"/>
        </a:p>
      </dgm:t>
    </dgm:pt>
    <dgm:pt modelId="{363C8C5A-EDF6-4558-B98D-DF2678A8D3F1}" type="sibTrans" cxnId="{C9B9B98F-BC0E-4237-9E16-3440E7CC7D2A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82871" custScaleY="156149" custLinFactNeighborX="-25487" custLinFactNeighborY="-65984">
        <dgm:presLayoutVars>
          <dgm:chPref val="3"/>
        </dgm:presLayoutVars>
      </dgm:prSet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  <dgm:pt modelId="{B9269393-5EFC-42A3-9F05-D41E106177BA}" type="pres">
      <dgm:prSet presAssocID="{0F20D3C3-FC80-4BC8-A344-974BD0C9D5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9A2352D-19DD-4830-95D5-F3AA9114C2BD}" type="pres">
      <dgm:prSet presAssocID="{0F20D3C3-FC80-4BC8-A344-974BD0C9D58A}" presName="hierChild2" presStyleCnt="0"/>
      <dgm:spPr/>
    </dgm:pt>
    <dgm:pt modelId="{2C79E6BD-EC85-4599-B8CD-B919E2425B46}" type="pres">
      <dgm:prSet presAssocID="{CF270CDC-FE55-4DFF-8387-5303A38851F8}" presName="Name64" presStyleLbl="parChTrans1D2" presStyleIdx="0" presStyleCnt="2"/>
      <dgm:spPr/>
      <dgm:t>
        <a:bodyPr/>
        <a:lstStyle/>
        <a:p>
          <a:endParaRPr lang="en-IN"/>
        </a:p>
      </dgm:t>
    </dgm:pt>
    <dgm:pt modelId="{9F0F0AED-76AA-4AA6-B118-BDB71EFBD378}" type="pres">
      <dgm:prSet presAssocID="{37F83074-9D8C-4DB5-9D77-80819D11A9C0}" presName="hierRoot2" presStyleCnt="0">
        <dgm:presLayoutVars>
          <dgm:hierBranch val="init"/>
        </dgm:presLayoutVars>
      </dgm:prSet>
      <dgm:spPr/>
    </dgm:pt>
    <dgm:pt modelId="{7B0BDB6F-5F0B-433D-83C8-3284981614EC}" type="pres">
      <dgm:prSet presAssocID="{37F83074-9D8C-4DB5-9D77-80819D11A9C0}" presName="rootComposite" presStyleCnt="0"/>
      <dgm:spPr/>
    </dgm:pt>
    <dgm:pt modelId="{F58C911C-31A2-4A9B-B9A6-B8E4724AD25C}" type="pres">
      <dgm:prSet presAssocID="{37F83074-9D8C-4DB5-9D77-80819D11A9C0}" presName="rootText" presStyleLbl="node2" presStyleIdx="0" presStyleCnt="2" custLinFactNeighborX="-19909" custLinFactNeighborY="-9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739B7-739F-46F9-90AC-9EB9447609B4}" type="pres">
      <dgm:prSet presAssocID="{37F83074-9D8C-4DB5-9D77-80819D11A9C0}" presName="rootConnector" presStyleLbl="node2" presStyleIdx="0" presStyleCnt="2"/>
      <dgm:spPr/>
      <dgm:t>
        <a:bodyPr/>
        <a:lstStyle/>
        <a:p>
          <a:endParaRPr lang="en-US"/>
        </a:p>
      </dgm:t>
    </dgm:pt>
    <dgm:pt modelId="{80656154-3043-4CBB-88F5-3B6729F29D06}" type="pres">
      <dgm:prSet presAssocID="{37F83074-9D8C-4DB5-9D77-80819D11A9C0}" presName="hierChild4" presStyleCnt="0"/>
      <dgm:spPr/>
    </dgm:pt>
    <dgm:pt modelId="{EDE00452-32CF-4083-9E82-74A21ED4D4D2}" type="pres">
      <dgm:prSet presAssocID="{2E800F58-FFD5-4E35-AD6F-2BCE159AA782}" presName="Name64" presStyleLbl="parChTrans1D3" presStyleIdx="0" presStyleCnt="5"/>
      <dgm:spPr/>
    </dgm:pt>
    <dgm:pt modelId="{000492D2-FC82-4A36-9E1F-F16E7D7A2AD9}" type="pres">
      <dgm:prSet presAssocID="{00B09855-E222-4C0D-A454-F37230922F34}" presName="hierRoot2" presStyleCnt="0">
        <dgm:presLayoutVars>
          <dgm:hierBranch val="init"/>
        </dgm:presLayoutVars>
      </dgm:prSet>
      <dgm:spPr/>
    </dgm:pt>
    <dgm:pt modelId="{0D4A7AA4-C1A4-465F-9343-AB65BE4D6E34}" type="pres">
      <dgm:prSet presAssocID="{00B09855-E222-4C0D-A454-F37230922F34}" presName="rootComposite" presStyleCnt="0"/>
      <dgm:spPr/>
    </dgm:pt>
    <dgm:pt modelId="{13D07BF7-5796-4239-AD4D-33315488B0B3}" type="pres">
      <dgm:prSet presAssocID="{00B09855-E222-4C0D-A454-F37230922F34}" presName="rootText" presStyleLbl="node3" presStyleIdx="0" presStyleCnt="5" custLinFactNeighborX="8191" custLinFactNeighborY="21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A896CE-B6FD-47A9-9E48-B346F9FAE58B}" type="pres">
      <dgm:prSet presAssocID="{00B09855-E222-4C0D-A454-F37230922F34}" presName="rootConnector" presStyleLbl="node3" presStyleIdx="0" presStyleCnt="5"/>
      <dgm:spPr/>
      <dgm:t>
        <a:bodyPr/>
        <a:lstStyle/>
        <a:p>
          <a:endParaRPr lang="en-US"/>
        </a:p>
      </dgm:t>
    </dgm:pt>
    <dgm:pt modelId="{A1518DE3-DFDA-4063-AE59-7A33A2D5E060}" type="pres">
      <dgm:prSet presAssocID="{00B09855-E222-4C0D-A454-F37230922F34}" presName="hierChild4" presStyleCnt="0"/>
      <dgm:spPr/>
    </dgm:pt>
    <dgm:pt modelId="{E86F4A00-4C95-4629-B947-72CDDC408180}" type="pres">
      <dgm:prSet presAssocID="{00B09855-E222-4C0D-A454-F37230922F34}" presName="hierChild5" presStyleCnt="0"/>
      <dgm:spPr/>
    </dgm:pt>
    <dgm:pt modelId="{C9975CD2-CC95-498F-B213-1928098C531B}" type="pres">
      <dgm:prSet presAssocID="{F5A716E8-5259-40C7-9699-2E529F61F273}" presName="Name64" presStyleLbl="parChTrans1D3" presStyleIdx="1" presStyleCnt="5"/>
      <dgm:spPr/>
    </dgm:pt>
    <dgm:pt modelId="{B7730BA0-B136-4E85-B0FB-262C5D027A9A}" type="pres">
      <dgm:prSet presAssocID="{403D01A1-8E04-4CDF-B4EE-5441C5335841}" presName="hierRoot2" presStyleCnt="0">
        <dgm:presLayoutVars>
          <dgm:hierBranch val="init"/>
        </dgm:presLayoutVars>
      </dgm:prSet>
      <dgm:spPr/>
    </dgm:pt>
    <dgm:pt modelId="{6FE60EB1-CA7D-45DD-9553-E21B170E55B1}" type="pres">
      <dgm:prSet presAssocID="{403D01A1-8E04-4CDF-B4EE-5441C5335841}" presName="rootComposite" presStyleCnt="0"/>
      <dgm:spPr/>
    </dgm:pt>
    <dgm:pt modelId="{EF92F3F8-A397-4D65-8D4F-B4E6A9ACE9F0}" type="pres">
      <dgm:prSet presAssocID="{403D01A1-8E04-4CDF-B4EE-5441C5335841}" presName="rootText" presStyleLbl="node3" presStyleIdx="1" presStyleCnt="5" custLinFactNeighborX="8191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2D1DA-7B1B-4F96-AB4A-97AD35536DAD}" type="pres">
      <dgm:prSet presAssocID="{403D01A1-8E04-4CDF-B4EE-5441C5335841}" presName="rootConnector" presStyleLbl="node3" presStyleIdx="1" presStyleCnt="5"/>
      <dgm:spPr/>
      <dgm:t>
        <a:bodyPr/>
        <a:lstStyle/>
        <a:p>
          <a:endParaRPr lang="en-US"/>
        </a:p>
      </dgm:t>
    </dgm:pt>
    <dgm:pt modelId="{D8E6D36F-F325-41CA-9F19-F587E52A8C44}" type="pres">
      <dgm:prSet presAssocID="{403D01A1-8E04-4CDF-B4EE-5441C5335841}" presName="hierChild4" presStyleCnt="0"/>
      <dgm:spPr/>
    </dgm:pt>
    <dgm:pt modelId="{38A09C3B-A703-4405-805F-64277311B750}" type="pres">
      <dgm:prSet presAssocID="{403D01A1-8E04-4CDF-B4EE-5441C5335841}" presName="hierChild5" presStyleCnt="0"/>
      <dgm:spPr/>
    </dgm:pt>
    <dgm:pt modelId="{167DC5A0-3F74-476F-BBCD-B9235017C575}" type="pres">
      <dgm:prSet presAssocID="{8476ACC4-0D82-45F8-A66A-81301754BE47}" presName="Name64" presStyleLbl="parChTrans1D3" presStyleIdx="2" presStyleCnt="5"/>
      <dgm:spPr/>
    </dgm:pt>
    <dgm:pt modelId="{191AE193-2190-487A-A546-9C0FC3AE4E9E}" type="pres">
      <dgm:prSet presAssocID="{9691D98A-74DD-4A01-8467-AC0DF609FBE5}" presName="hierRoot2" presStyleCnt="0">
        <dgm:presLayoutVars>
          <dgm:hierBranch val="init"/>
        </dgm:presLayoutVars>
      </dgm:prSet>
      <dgm:spPr/>
    </dgm:pt>
    <dgm:pt modelId="{AD322DA4-5FE4-4D4E-B463-7170E3B179C5}" type="pres">
      <dgm:prSet presAssocID="{9691D98A-74DD-4A01-8467-AC0DF609FBE5}" presName="rootComposite" presStyleCnt="0"/>
      <dgm:spPr/>
    </dgm:pt>
    <dgm:pt modelId="{B92858F5-29AA-477F-922C-2D1BABC20CA7}" type="pres">
      <dgm:prSet presAssocID="{9691D98A-74DD-4A01-8467-AC0DF609FBE5}" presName="rootText" presStyleLbl="node3" presStyleIdx="2" presStyleCnt="5" custLinFactNeighborX="8191" custLinFactNeighborY="-24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AA305-7B52-4CAA-BB55-D2430A317B3E}" type="pres">
      <dgm:prSet presAssocID="{9691D98A-74DD-4A01-8467-AC0DF609FBE5}" presName="rootConnector" presStyleLbl="node3" presStyleIdx="2" presStyleCnt="5"/>
      <dgm:spPr/>
      <dgm:t>
        <a:bodyPr/>
        <a:lstStyle/>
        <a:p>
          <a:endParaRPr lang="en-US"/>
        </a:p>
      </dgm:t>
    </dgm:pt>
    <dgm:pt modelId="{ACAFCFA4-6C29-406F-B701-F0A1EF2223D6}" type="pres">
      <dgm:prSet presAssocID="{9691D98A-74DD-4A01-8467-AC0DF609FBE5}" presName="hierChild4" presStyleCnt="0"/>
      <dgm:spPr/>
    </dgm:pt>
    <dgm:pt modelId="{C88C0C6F-2F3F-487B-9794-62F12D252856}" type="pres">
      <dgm:prSet presAssocID="{9691D98A-74DD-4A01-8467-AC0DF609FBE5}" presName="hierChild5" presStyleCnt="0"/>
      <dgm:spPr/>
    </dgm:pt>
    <dgm:pt modelId="{CC7CFBBC-F55A-4819-A6BD-00A9458DDE95}" type="pres">
      <dgm:prSet presAssocID="{37F83074-9D8C-4DB5-9D77-80819D11A9C0}" presName="hierChild5" presStyleCnt="0"/>
      <dgm:spPr/>
    </dgm:pt>
    <dgm:pt modelId="{23501CFB-CC70-40AE-82F1-4DFAB5187B7E}" type="pres">
      <dgm:prSet presAssocID="{77A464E1-1F38-495F-8890-C3163B97D806}" presName="Name64" presStyleLbl="parChTrans1D2" presStyleIdx="1" presStyleCnt="2"/>
      <dgm:spPr/>
    </dgm:pt>
    <dgm:pt modelId="{82C4DFD9-EC1D-41E2-B023-B4EB88986482}" type="pres">
      <dgm:prSet presAssocID="{6CC5311B-E7CB-4F69-BC76-355BC76C23C8}" presName="hierRoot2" presStyleCnt="0">
        <dgm:presLayoutVars>
          <dgm:hierBranch val="init"/>
        </dgm:presLayoutVars>
      </dgm:prSet>
      <dgm:spPr/>
    </dgm:pt>
    <dgm:pt modelId="{E3934742-D331-48C4-A6C1-2A52E7B5890B}" type="pres">
      <dgm:prSet presAssocID="{6CC5311B-E7CB-4F69-BC76-355BC76C23C8}" presName="rootComposite" presStyleCnt="0"/>
      <dgm:spPr/>
    </dgm:pt>
    <dgm:pt modelId="{3EAAE981-B8B6-4E72-BE71-C06C8182B251}" type="pres">
      <dgm:prSet presAssocID="{6CC5311B-E7CB-4F69-BC76-355BC76C23C8}" presName="rootText" presStyleLbl="node2" presStyleIdx="1" presStyleCnt="2" custLinFactNeighborX="-19909" custLinFactNeighborY="-89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F41AD-387B-424D-8277-91970873D59B}" type="pres">
      <dgm:prSet presAssocID="{6CC5311B-E7CB-4F69-BC76-355BC76C23C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6064A45-212C-4F0D-BD4D-F11F2A129773}" type="pres">
      <dgm:prSet presAssocID="{6CC5311B-E7CB-4F69-BC76-355BC76C23C8}" presName="hierChild4" presStyleCnt="0"/>
      <dgm:spPr/>
    </dgm:pt>
    <dgm:pt modelId="{510DDA5C-0FDE-4B1C-879B-E8FCD7DF1E03}" type="pres">
      <dgm:prSet presAssocID="{3E1D53D6-B022-4D3A-8ABA-637E63D80EE8}" presName="Name64" presStyleLbl="parChTrans1D3" presStyleIdx="3" presStyleCnt="5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3" presStyleIdx="3" presStyleCnt="5" custLinFactNeighborX="7849" custLinFactNeighborY="-7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C38D8-8712-4C2F-983F-99E8C148FDA0}" type="pres">
      <dgm:prSet presAssocID="{7D855C0D-6DE2-4DBC-A1D2-5F3B31BCBA4E}" presName="rootConnector" presStyleLbl="node3" presStyleIdx="3" presStyleCnt="5"/>
      <dgm:spPr/>
      <dgm:t>
        <a:bodyPr/>
        <a:lstStyle/>
        <a:p>
          <a:endParaRPr lang="en-US"/>
        </a:p>
      </dgm:t>
    </dgm:pt>
    <dgm:pt modelId="{F3310C14-A374-409C-90EC-DBA1018E6D4B}" type="pres">
      <dgm:prSet presAssocID="{7D855C0D-6DE2-4DBC-A1D2-5F3B31BCBA4E}" presName="hierChild4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3" presStyleIdx="4" presStyleCnt="5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3" presStyleIdx="4" presStyleCnt="5" custLinFactNeighborX="7849" custLinFactNeighborY="-23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5E72A-7764-4938-B975-235B4B5131B3}" type="pres">
      <dgm:prSet presAssocID="{E1AA95A3-2351-47DB-A1EE-82DC01FF79EA}" presName="rootConnector" presStyleLbl="node3" presStyleIdx="4" presStyleCnt="5"/>
      <dgm:spPr/>
      <dgm:t>
        <a:bodyPr/>
        <a:lstStyle/>
        <a:p>
          <a:endParaRPr lang="en-US"/>
        </a:p>
      </dgm:t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53745267-ADEF-4B49-99B5-6DE64047B37F}" type="pres">
      <dgm:prSet presAssocID="{6CC5311B-E7CB-4F69-BC76-355BC76C23C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29A186A5-D20C-420D-89FF-FDFD7DB2C27A}" type="presOf" srcId="{E1AA95A3-2351-47DB-A1EE-82DC01FF79EA}" destId="{7105E72A-7764-4938-B975-235B4B5131B3}" srcOrd="1" destOrd="0" presId="urn:microsoft.com/office/officeart/2009/3/layout/HorizontalOrganizationChart"/>
    <dgm:cxn modelId="{D0BE7A27-DB88-4A06-B43F-AA24F6D33A42}" type="presOf" srcId="{E1AA95A3-2351-47DB-A1EE-82DC01FF79EA}" destId="{E7CFF70C-04A9-4436-B2EC-D6E6EA0ECCF8}" srcOrd="0" destOrd="0" presId="urn:microsoft.com/office/officeart/2009/3/layout/HorizontalOrganizationChart"/>
    <dgm:cxn modelId="{5CB64609-84A3-4D45-BE07-4C8DDBAB9C0C}" srcId="{0F20D3C3-FC80-4BC8-A344-974BD0C9D58A}" destId="{37F83074-9D8C-4DB5-9D77-80819D11A9C0}" srcOrd="0" destOrd="0" parTransId="{CF270CDC-FE55-4DFF-8387-5303A38851F8}" sibTransId="{35321D24-5CFA-4444-A8F6-0A7A6DEE29C4}"/>
    <dgm:cxn modelId="{A5197242-6B8A-405F-ADFD-D3311A2F97EE}" type="presOf" srcId="{3E1D53D6-B022-4D3A-8ABA-637E63D80EE8}" destId="{510DDA5C-0FDE-4B1C-879B-E8FCD7DF1E03}" srcOrd="0" destOrd="0" presId="urn:microsoft.com/office/officeart/2009/3/layout/HorizontalOrganizationChart"/>
    <dgm:cxn modelId="{AFF8FD73-62FB-4D69-9B82-1CC374B811F1}" type="presOf" srcId="{403D01A1-8E04-4CDF-B4EE-5441C5335841}" destId="{EF92F3F8-A397-4D65-8D4F-B4E6A9ACE9F0}" srcOrd="0" destOrd="0" presId="urn:microsoft.com/office/officeart/2009/3/layout/HorizontalOrganizationChart"/>
    <dgm:cxn modelId="{095D5064-3721-4EEF-A976-7CB3BD9FB7D7}" type="presOf" srcId="{00B09855-E222-4C0D-A454-F37230922F34}" destId="{7BA896CE-B6FD-47A9-9E48-B346F9FAE58B}" srcOrd="1" destOrd="0" presId="urn:microsoft.com/office/officeart/2009/3/layout/HorizontalOrganizationChart"/>
    <dgm:cxn modelId="{EABB44F5-5F2A-47DC-980B-6B94C7BEFBF8}" type="presOf" srcId="{8476ACC4-0D82-45F8-A66A-81301754BE47}" destId="{167DC5A0-3F74-476F-BBCD-B9235017C575}" srcOrd="0" destOrd="0" presId="urn:microsoft.com/office/officeart/2009/3/layout/HorizontalOrganizationChart"/>
    <dgm:cxn modelId="{AD69A44D-93C1-409D-BC1A-C12F0D3330A8}" type="presOf" srcId="{7D855C0D-6DE2-4DBC-A1D2-5F3B31BCBA4E}" destId="{B54C38D8-8712-4C2F-983F-99E8C148FDA0}" srcOrd="1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1AD85E53-16E5-4B79-B5A2-3CD73BDE5A7C}" type="presOf" srcId="{9691D98A-74DD-4A01-8467-AC0DF609FBE5}" destId="{FF2AA305-7B52-4CAA-BB55-D2430A317B3E}" srcOrd="1" destOrd="0" presId="urn:microsoft.com/office/officeart/2009/3/layout/HorizontalOrganizationChart"/>
    <dgm:cxn modelId="{5B2FEBC8-9F0A-483B-B030-3DB3BB062970}" type="presOf" srcId="{7C393418-7FD4-43F3-B9C0-CA8A865103E0}" destId="{04EB2361-CB61-4401-A6C6-0E50BC71B951}" srcOrd="0" destOrd="0" presId="urn:microsoft.com/office/officeart/2009/3/layout/HorizontalOrganizationChart"/>
    <dgm:cxn modelId="{241216FF-40E0-472F-8B89-7DF57A48E125}" type="presOf" srcId="{403D01A1-8E04-4CDF-B4EE-5441C5335841}" destId="{8552D1DA-7B1B-4F96-AB4A-97AD35536DAD}" srcOrd="1" destOrd="0" presId="urn:microsoft.com/office/officeart/2009/3/layout/HorizontalOrganizationChart"/>
    <dgm:cxn modelId="{D4886BB5-5E70-48AF-817F-DD5BEC386078}" type="presOf" srcId="{2E800F58-FFD5-4E35-AD6F-2BCE159AA782}" destId="{EDE00452-32CF-4083-9E82-74A21ED4D4D2}" srcOrd="0" destOrd="0" presId="urn:microsoft.com/office/officeart/2009/3/layout/HorizontalOrganizationChart"/>
    <dgm:cxn modelId="{7F60936B-0981-4168-86D7-53BC6FA3E9BF}" type="presOf" srcId="{6CC5311B-E7CB-4F69-BC76-355BC76C23C8}" destId="{3EAAE981-B8B6-4E72-BE71-C06C8182B251}" srcOrd="0" destOrd="0" presId="urn:microsoft.com/office/officeart/2009/3/layout/HorizontalOrganizationChart"/>
    <dgm:cxn modelId="{DEE78BD7-27F7-476C-B4F6-3538DCE4889C}" type="presOf" srcId="{7D855C0D-6DE2-4DBC-A1D2-5F3B31BCBA4E}" destId="{D052F910-F021-4F92-BDA1-9A3E308D5408}" srcOrd="0" destOrd="0" presId="urn:microsoft.com/office/officeart/2009/3/layout/HorizontalOrganizationChart"/>
    <dgm:cxn modelId="{C9B9B98F-BC0E-4237-9E16-3440E7CC7D2A}" srcId="{37F83074-9D8C-4DB5-9D77-80819D11A9C0}" destId="{9691D98A-74DD-4A01-8467-AC0DF609FBE5}" srcOrd="2" destOrd="0" parTransId="{8476ACC4-0D82-45F8-A66A-81301754BE47}" sibTransId="{363C8C5A-EDF6-4558-B98D-DF2678A8D3F1}"/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D22C4B23-074E-45BB-A139-2BC8AD0775C7}" type="presOf" srcId="{9691D98A-74DD-4A01-8467-AC0DF609FBE5}" destId="{B92858F5-29AA-477F-922C-2D1BABC20CA7}" srcOrd="0" destOrd="0" presId="urn:microsoft.com/office/officeart/2009/3/layout/HorizontalOrganizationChart"/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4C4BF414-C80D-4A7D-91D4-40C4B4F86472}" srcId="{37F83074-9D8C-4DB5-9D77-80819D11A9C0}" destId="{00B09855-E222-4C0D-A454-F37230922F34}" srcOrd="0" destOrd="0" parTransId="{2E800F58-FFD5-4E35-AD6F-2BCE159AA782}" sibTransId="{D6A15E93-8615-4FCC-AE9E-7ACD3143067E}"/>
    <dgm:cxn modelId="{2E1C0877-8CE8-437C-8B8F-64719FA3F21C}" type="presOf" srcId="{CF270CDC-FE55-4DFF-8387-5303A38851F8}" destId="{2C79E6BD-EC85-4599-B8CD-B919E2425B46}" srcOrd="0" destOrd="0" presId="urn:microsoft.com/office/officeart/2009/3/layout/HorizontalOrganizationChart"/>
    <dgm:cxn modelId="{13140A48-12B2-45FB-8C09-F78A62B8936F}" srcId="{37F83074-9D8C-4DB5-9D77-80819D11A9C0}" destId="{403D01A1-8E04-4CDF-B4EE-5441C5335841}" srcOrd="1" destOrd="0" parTransId="{F5A716E8-5259-40C7-9699-2E529F61F273}" sibTransId="{9FD968DF-D39E-4956-BA56-70C8774D07C4}"/>
    <dgm:cxn modelId="{3D13BB19-BDAD-4C50-BEF2-17C433DD6359}" srcId="{0F20D3C3-FC80-4BC8-A344-974BD0C9D58A}" destId="{6CC5311B-E7CB-4F69-BC76-355BC76C23C8}" srcOrd="1" destOrd="0" parTransId="{77A464E1-1F38-495F-8890-C3163B97D806}" sibTransId="{C734A732-900D-4057-9079-018F3DFFB38A}"/>
    <dgm:cxn modelId="{90635AA4-8058-4244-B8F3-CD1290463572}" type="presOf" srcId="{37F83074-9D8C-4DB5-9D77-80819D11A9C0}" destId="{F58C911C-31A2-4A9B-B9A6-B8E4724AD25C}" srcOrd="0" destOrd="0" presId="urn:microsoft.com/office/officeart/2009/3/layout/HorizontalOrganizationChart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7AE330EC-D0B6-48EF-A198-C265C9874BBC}" type="presOf" srcId="{00B09855-E222-4C0D-A454-F37230922F34}" destId="{13D07BF7-5796-4239-AD4D-33315488B0B3}" srcOrd="0" destOrd="0" presId="urn:microsoft.com/office/officeart/2009/3/layout/HorizontalOrganizationChart"/>
    <dgm:cxn modelId="{204E7C3E-CF4F-47D8-96D6-922D8951E522}" type="presOf" srcId="{77A464E1-1F38-495F-8890-C3163B97D806}" destId="{23501CFB-CC70-40AE-82F1-4DFAB5187B7E}" srcOrd="0" destOrd="0" presId="urn:microsoft.com/office/officeart/2009/3/layout/HorizontalOrganizationChart"/>
    <dgm:cxn modelId="{BC852C09-B1F2-4089-9A06-ED8AB2AC65F0}" type="presOf" srcId="{F5A716E8-5259-40C7-9699-2E529F61F273}" destId="{C9975CD2-CC95-498F-B213-1928098C531B}" srcOrd="0" destOrd="0" presId="urn:microsoft.com/office/officeart/2009/3/layout/HorizontalOrganizationChart"/>
    <dgm:cxn modelId="{15CCBDB3-29FD-4E0A-8227-7722F52AC55E}" type="presOf" srcId="{6CC5311B-E7CB-4F69-BC76-355BC76C23C8}" destId="{8CDF41AD-387B-424D-8277-91970873D59B}" srcOrd="1" destOrd="0" presId="urn:microsoft.com/office/officeart/2009/3/layout/HorizontalOrganizationChart"/>
    <dgm:cxn modelId="{43D2A38E-78CD-43E5-AA21-565ACBABCED6}" type="presOf" srcId="{37F83074-9D8C-4DB5-9D77-80819D11A9C0}" destId="{475739B7-739F-46F9-90AC-9EB9447609B4}" srcOrd="1" destOrd="0" presId="urn:microsoft.com/office/officeart/2009/3/layout/HorizontalOrganizationChart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01A7B749-6EC2-49D2-9A4E-DE8DB76E238A}" type="presParOf" srcId="{D9A2352D-19DD-4830-95D5-F3AA9114C2BD}" destId="{2C79E6BD-EC85-4599-B8CD-B919E2425B46}" srcOrd="0" destOrd="0" presId="urn:microsoft.com/office/officeart/2009/3/layout/HorizontalOrganizationChart"/>
    <dgm:cxn modelId="{F5E6A2A9-ABEC-41D0-AEC5-B080A2E5D874}" type="presParOf" srcId="{D9A2352D-19DD-4830-95D5-F3AA9114C2BD}" destId="{9F0F0AED-76AA-4AA6-B118-BDB71EFBD378}" srcOrd="1" destOrd="0" presId="urn:microsoft.com/office/officeart/2009/3/layout/HorizontalOrganizationChart"/>
    <dgm:cxn modelId="{CC53E812-182A-45AF-8246-2AA8F01F4B7F}" type="presParOf" srcId="{9F0F0AED-76AA-4AA6-B118-BDB71EFBD378}" destId="{7B0BDB6F-5F0B-433D-83C8-3284981614EC}" srcOrd="0" destOrd="0" presId="urn:microsoft.com/office/officeart/2009/3/layout/HorizontalOrganizationChart"/>
    <dgm:cxn modelId="{AFA7E5C9-CDA1-4738-A7F8-9ED1D7F70F97}" type="presParOf" srcId="{7B0BDB6F-5F0B-433D-83C8-3284981614EC}" destId="{F58C911C-31A2-4A9B-B9A6-B8E4724AD25C}" srcOrd="0" destOrd="0" presId="urn:microsoft.com/office/officeart/2009/3/layout/HorizontalOrganizationChart"/>
    <dgm:cxn modelId="{0B55ED28-49C8-4967-A4D6-533B3D9EB7BC}" type="presParOf" srcId="{7B0BDB6F-5F0B-433D-83C8-3284981614EC}" destId="{475739B7-739F-46F9-90AC-9EB9447609B4}" srcOrd="1" destOrd="0" presId="urn:microsoft.com/office/officeart/2009/3/layout/HorizontalOrganizationChart"/>
    <dgm:cxn modelId="{65BD3185-A3AC-42E5-BFD7-7E63A59D45DC}" type="presParOf" srcId="{9F0F0AED-76AA-4AA6-B118-BDB71EFBD378}" destId="{80656154-3043-4CBB-88F5-3B6729F29D06}" srcOrd="1" destOrd="0" presId="urn:microsoft.com/office/officeart/2009/3/layout/HorizontalOrganizationChart"/>
    <dgm:cxn modelId="{CA4F06FF-EEE6-4B25-B66E-FE35ABBE7990}" type="presParOf" srcId="{80656154-3043-4CBB-88F5-3B6729F29D06}" destId="{EDE00452-32CF-4083-9E82-74A21ED4D4D2}" srcOrd="0" destOrd="0" presId="urn:microsoft.com/office/officeart/2009/3/layout/HorizontalOrganizationChart"/>
    <dgm:cxn modelId="{79552EF1-A8CE-4D1B-91EB-3A47935F4FCD}" type="presParOf" srcId="{80656154-3043-4CBB-88F5-3B6729F29D06}" destId="{000492D2-FC82-4A36-9E1F-F16E7D7A2AD9}" srcOrd="1" destOrd="0" presId="urn:microsoft.com/office/officeart/2009/3/layout/HorizontalOrganizationChart"/>
    <dgm:cxn modelId="{270EDCE2-D029-4FE0-B36F-34377E961B15}" type="presParOf" srcId="{000492D2-FC82-4A36-9E1F-F16E7D7A2AD9}" destId="{0D4A7AA4-C1A4-465F-9343-AB65BE4D6E34}" srcOrd="0" destOrd="0" presId="urn:microsoft.com/office/officeart/2009/3/layout/HorizontalOrganizationChart"/>
    <dgm:cxn modelId="{DC2FF5E4-2C51-449C-9A2E-34D7F678F771}" type="presParOf" srcId="{0D4A7AA4-C1A4-465F-9343-AB65BE4D6E34}" destId="{13D07BF7-5796-4239-AD4D-33315488B0B3}" srcOrd="0" destOrd="0" presId="urn:microsoft.com/office/officeart/2009/3/layout/HorizontalOrganizationChart"/>
    <dgm:cxn modelId="{52A73072-FA5F-4B0D-BDA7-041FE3172A21}" type="presParOf" srcId="{0D4A7AA4-C1A4-465F-9343-AB65BE4D6E34}" destId="{7BA896CE-B6FD-47A9-9E48-B346F9FAE58B}" srcOrd="1" destOrd="0" presId="urn:microsoft.com/office/officeart/2009/3/layout/HorizontalOrganizationChart"/>
    <dgm:cxn modelId="{9AFCD132-89CC-422C-AC4F-8D64D0AAC4A9}" type="presParOf" srcId="{000492D2-FC82-4A36-9E1F-F16E7D7A2AD9}" destId="{A1518DE3-DFDA-4063-AE59-7A33A2D5E060}" srcOrd="1" destOrd="0" presId="urn:microsoft.com/office/officeart/2009/3/layout/HorizontalOrganizationChart"/>
    <dgm:cxn modelId="{0725E464-80ED-4F20-9EB9-7F0CBF37BD5A}" type="presParOf" srcId="{000492D2-FC82-4A36-9E1F-F16E7D7A2AD9}" destId="{E86F4A00-4C95-4629-B947-72CDDC408180}" srcOrd="2" destOrd="0" presId="urn:microsoft.com/office/officeart/2009/3/layout/HorizontalOrganizationChart"/>
    <dgm:cxn modelId="{3F1A3B7A-381A-4CD2-8F3B-1FF04FAAE808}" type="presParOf" srcId="{80656154-3043-4CBB-88F5-3B6729F29D06}" destId="{C9975CD2-CC95-498F-B213-1928098C531B}" srcOrd="2" destOrd="0" presId="urn:microsoft.com/office/officeart/2009/3/layout/HorizontalOrganizationChart"/>
    <dgm:cxn modelId="{CE194845-99E6-4FC0-8000-534DE8B4CCD1}" type="presParOf" srcId="{80656154-3043-4CBB-88F5-3B6729F29D06}" destId="{B7730BA0-B136-4E85-B0FB-262C5D027A9A}" srcOrd="3" destOrd="0" presId="urn:microsoft.com/office/officeart/2009/3/layout/HorizontalOrganizationChart"/>
    <dgm:cxn modelId="{9A146100-9DFC-4FA6-BED6-627C66BD4F98}" type="presParOf" srcId="{B7730BA0-B136-4E85-B0FB-262C5D027A9A}" destId="{6FE60EB1-CA7D-45DD-9553-E21B170E55B1}" srcOrd="0" destOrd="0" presId="urn:microsoft.com/office/officeart/2009/3/layout/HorizontalOrganizationChart"/>
    <dgm:cxn modelId="{2388AFE3-3A89-46CA-81DB-18D76DB4EAC1}" type="presParOf" srcId="{6FE60EB1-CA7D-45DD-9553-E21B170E55B1}" destId="{EF92F3F8-A397-4D65-8D4F-B4E6A9ACE9F0}" srcOrd="0" destOrd="0" presId="urn:microsoft.com/office/officeart/2009/3/layout/HorizontalOrganizationChart"/>
    <dgm:cxn modelId="{109ADACA-63E0-4A69-AD89-D417D0C6CF30}" type="presParOf" srcId="{6FE60EB1-CA7D-45DD-9553-E21B170E55B1}" destId="{8552D1DA-7B1B-4F96-AB4A-97AD35536DAD}" srcOrd="1" destOrd="0" presId="urn:microsoft.com/office/officeart/2009/3/layout/HorizontalOrganizationChart"/>
    <dgm:cxn modelId="{9EDFE7C6-8D48-42F0-BACD-6E8DF18A328D}" type="presParOf" srcId="{B7730BA0-B136-4E85-B0FB-262C5D027A9A}" destId="{D8E6D36F-F325-41CA-9F19-F587E52A8C44}" srcOrd="1" destOrd="0" presId="urn:microsoft.com/office/officeart/2009/3/layout/HorizontalOrganizationChart"/>
    <dgm:cxn modelId="{D46DD299-EEF6-4F4D-B9F7-22C53F8D41D9}" type="presParOf" srcId="{B7730BA0-B136-4E85-B0FB-262C5D027A9A}" destId="{38A09C3B-A703-4405-805F-64277311B750}" srcOrd="2" destOrd="0" presId="urn:microsoft.com/office/officeart/2009/3/layout/HorizontalOrganizationChart"/>
    <dgm:cxn modelId="{DA399E82-9759-4472-B70B-FD0D401C9D6B}" type="presParOf" srcId="{80656154-3043-4CBB-88F5-3B6729F29D06}" destId="{167DC5A0-3F74-476F-BBCD-B9235017C575}" srcOrd="4" destOrd="0" presId="urn:microsoft.com/office/officeart/2009/3/layout/HorizontalOrganizationChart"/>
    <dgm:cxn modelId="{A238CDD8-E9CD-4512-B190-BE1000E40D6A}" type="presParOf" srcId="{80656154-3043-4CBB-88F5-3B6729F29D06}" destId="{191AE193-2190-487A-A546-9C0FC3AE4E9E}" srcOrd="5" destOrd="0" presId="urn:microsoft.com/office/officeart/2009/3/layout/HorizontalOrganizationChart"/>
    <dgm:cxn modelId="{EAE8764E-CD78-4FBC-813E-0ADCADB0B111}" type="presParOf" srcId="{191AE193-2190-487A-A546-9C0FC3AE4E9E}" destId="{AD322DA4-5FE4-4D4E-B463-7170E3B179C5}" srcOrd="0" destOrd="0" presId="urn:microsoft.com/office/officeart/2009/3/layout/HorizontalOrganizationChart"/>
    <dgm:cxn modelId="{829A99FD-2645-471E-8EF5-C99218520567}" type="presParOf" srcId="{AD322DA4-5FE4-4D4E-B463-7170E3B179C5}" destId="{B92858F5-29AA-477F-922C-2D1BABC20CA7}" srcOrd="0" destOrd="0" presId="urn:microsoft.com/office/officeart/2009/3/layout/HorizontalOrganizationChart"/>
    <dgm:cxn modelId="{E7EDA38E-AE65-4DDE-B52D-388B54E9A26D}" type="presParOf" srcId="{AD322DA4-5FE4-4D4E-B463-7170E3B179C5}" destId="{FF2AA305-7B52-4CAA-BB55-D2430A317B3E}" srcOrd="1" destOrd="0" presId="urn:microsoft.com/office/officeart/2009/3/layout/HorizontalOrganizationChart"/>
    <dgm:cxn modelId="{F10EE62A-33AD-4527-B8E4-EBA328DD141F}" type="presParOf" srcId="{191AE193-2190-487A-A546-9C0FC3AE4E9E}" destId="{ACAFCFA4-6C29-406F-B701-F0A1EF2223D6}" srcOrd="1" destOrd="0" presId="urn:microsoft.com/office/officeart/2009/3/layout/HorizontalOrganizationChart"/>
    <dgm:cxn modelId="{3A46E129-D901-4B0D-8026-0DE5B7513CDF}" type="presParOf" srcId="{191AE193-2190-487A-A546-9C0FC3AE4E9E}" destId="{C88C0C6F-2F3F-487B-9794-62F12D252856}" srcOrd="2" destOrd="0" presId="urn:microsoft.com/office/officeart/2009/3/layout/HorizontalOrganizationChart"/>
    <dgm:cxn modelId="{24570837-34B2-4299-9332-BD6A12C36D02}" type="presParOf" srcId="{9F0F0AED-76AA-4AA6-B118-BDB71EFBD378}" destId="{CC7CFBBC-F55A-4819-A6BD-00A9458DDE95}" srcOrd="2" destOrd="0" presId="urn:microsoft.com/office/officeart/2009/3/layout/HorizontalOrganizationChart"/>
    <dgm:cxn modelId="{A5E330B2-97A5-447E-945A-1B6042207028}" type="presParOf" srcId="{D9A2352D-19DD-4830-95D5-F3AA9114C2BD}" destId="{23501CFB-CC70-40AE-82F1-4DFAB5187B7E}" srcOrd="2" destOrd="0" presId="urn:microsoft.com/office/officeart/2009/3/layout/HorizontalOrganizationChart"/>
    <dgm:cxn modelId="{208EF7EE-C81D-406D-B975-CD5B96D2088B}" type="presParOf" srcId="{D9A2352D-19DD-4830-95D5-F3AA9114C2BD}" destId="{82C4DFD9-EC1D-41E2-B023-B4EB88986482}" srcOrd="3" destOrd="0" presId="urn:microsoft.com/office/officeart/2009/3/layout/HorizontalOrganizationChart"/>
    <dgm:cxn modelId="{3A787032-4959-4ADD-B735-FFE1D5DBC442}" type="presParOf" srcId="{82C4DFD9-EC1D-41E2-B023-B4EB88986482}" destId="{E3934742-D331-48C4-A6C1-2A52E7B5890B}" srcOrd="0" destOrd="0" presId="urn:microsoft.com/office/officeart/2009/3/layout/HorizontalOrganizationChart"/>
    <dgm:cxn modelId="{F2B2A8DF-0A8D-4440-99A0-5CBC4716D946}" type="presParOf" srcId="{E3934742-D331-48C4-A6C1-2A52E7B5890B}" destId="{3EAAE981-B8B6-4E72-BE71-C06C8182B251}" srcOrd="0" destOrd="0" presId="urn:microsoft.com/office/officeart/2009/3/layout/HorizontalOrganizationChart"/>
    <dgm:cxn modelId="{341EC693-A9FB-4064-9F78-08E7FABE5A70}" type="presParOf" srcId="{E3934742-D331-48C4-A6C1-2A52E7B5890B}" destId="{8CDF41AD-387B-424D-8277-91970873D59B}" srcOrd="1" destOrd="0" presId="urn:microsoft.com/office/officeart/2009/3/layout/HorizontalOrganizationChart"/>
    <dgm:cxn modelId="{14F8532B-6ED4-4932-8AE3-D20701A8C4D2}" type="presParOf" srcId="{82C4DFD9-EC1D-41E2-B023-B4EB88986482}" destId="{76064A45-212C-4F0D-BD4D-F11F2A129773}" srcOrd="1" destOrd="0" presId="urn:microsoft.com/office/officeart/2009/3/layout/HorizontalOrganizationChart"/>
    <dgm:cxn modelId="{60DE0DEC-BE2A-48D1-8E99-8002A9E2454B}" type="presParOf" srcId="{76064A45-212C-4F0D-BD4D-F11F2A129773}" destId="{510DDA5C-0FDE-4B1C-879B-E8FCD7DF1E03}" srcOrd="0" destOrd="0" presId="urn:microsoft.com/office/officeart/2009/3/layout/HorizontalOrganizationChart"/>
    <dgm:cxn modelId="{2A53C9B3-AD68-4218-870B-6C120CD6974B}" type="presParOf" srcId="{76064A45-212C-4F0D-BD4D-F11F2A129773}" destId="{DA4686FD-E05F-4CC4-B484-B6F1BFC3AFC9}" srcOrd="1" destOrd="0" presId="urn:microsoft.com/office/officeart/2009/3/layout/HorizontalOrganizationChart"/>
    <dgm:cxn modelId="{C7FDBF1C-2347-46B6-BC2C-E4E6AC701042}" type="presParOf" srcId="{DA4686FD-E05F-4CC4-B484-B6F1BFC3AFC9}" destId="{845806AD-4C2D-4CD3-9D17-79AAB1C47E09}" srcOrd="0" destOrd="0" presId="urn:microsoft.com/office/officeart/2009/3/layout/HorizontalOrganizationChart"/>
    <dgm:cxn modelId="{50314075-6367-46B8-A5F0-61050710F75E}" type="presParOf" srcId="{845806AD-4C2D-4CD3-9D17-79AAB1C47E09}" destId="{D052F910-F021-4F92-BDA1-9A3E308D5408}" srcOrd="0" destOrd="0" presId="urn:microsoft.com/office/officeart/2009/3/layout/HorizontalOrganizationChart"/>
    <dgm:cxn modelId="{B1731B0E-ABA9-4B1E-B046-9ABECB6EA2F6}" type="presParOf" srcId="{845806AD-4C2D-4CD3-9D17-79AAB1C47E09}" destId="{B54C38D8-8712-4C2F-983F-99E8C148FDA0}" srcOrd="1" destOrd="0" presId="urn:microsoft.com/office/officeart/2009/3/layout/HorizontalOrganizationChart"/>
    <dgm:cxn modelId="{67C6707B-9017-4D48-AE3C-9D428CC7DE3E}" type="presParOf" srcId="{DA4686FD-E05F-4CC4-B484-B6F1BFC3AFC9}" destId="{F3310C14-A374-409C-90EC-DBA1018E6D4B}" srcOrd="1" destOrd="0" presId="urn:microsoft.com/office/officeart/2009/3/layout/HorizontalOrganizationChart"/>
    <dgm:cxn modelId="{469EEA7C-7D9F-4305-90B2-C1E3E8622FE3}" type="presParOf" srcId="{DA4686FD-E05F-4CC4-B484-B6F1BFC3AFC9}" destId="{D89D2336-2D8E-4A4F-9BB1-837BF247C483}" srcOrd="2" destOrd="0" presId="urn:microsoft.com/office/officeart/2009/3/layout/HorizontalOrganizationChart"/>
    <dgm:cxn modelId="{DD3E6E41-E609-4702-B673-EC025C668EFF}" type="presParOf" srcId="{76064A45-212C-4F0D-BD4D-F11F2A129773}" destId="{04EB2361-CB61-4401-A6C6-0E50BC71B951}" srcOrd="2" destOrd="0" presId="urn:microsoft.com/office/officeart/2009/3/layout/HorizontalOrganizationChart"/>
    <dgm:cxn modelId="{D07B82E0-4631-40A5-BFA1-10B1A1F1F00F}" type="presParOf" srcId="{76064A45-212C-4F0D-BD4D-F11F2A129773}" destId="{2DD32A2F-B98D-40F8-9DD7-54C7989EC814}" srcOrd="3" destOrd="0" presId="urn:microsoft.com/office/officeart/2009/3/layout/HorizontalOrganizationChart"/>
    <dgm:cxn modelId="{9A2AAF26-DC41-4B1E-9D4D-9D099CD35241}" type="presParOf" srcId="{2DD32A2F-B98D-40F8-9DD7-54C7989EC814}" destId="{00D3AE4E-D6F2-4482-BB76-677CB4177324}" srcOrd="0" destOrd="0" presId="urn:microsoft.com/office/officeart/2009/3/layout/HorizontalOrganizationChart"/>
    <dgm:cxn modelId="{3851C180-2AD2-4F8F-A71A-195AF4DD7BF4}" type="presParOf" srcId="{00D3AE4E-D6F2-4482-BB76-677CB4177324}" destId="{E7CFF70C-04A9-4436-B2EC-D6E6EA0ECCF8}" srcOrd="0" destOrd="0" presId="urn:microsoft.com/office/officeart/2009/3/layout/HorizontalOrganizationChart"/>
    <dgm:cxn modelId="{4DD0AD94-BB07-4407-8E51-9FE07232B02A}" type="presParOf" srcId="{00D3AE4E-D6F2-4482-BB76-677CB4177324}" destId="{7105E72A-7764-4938-B975-235B4B5131B3}" srcOrd="1" destOrd="0" presId="urn:microsoft.com/office/officeart/2009/3/layout/HorizontalOrganizationChart"/>
    <dgm:cxn modelId="{191F6C4E-6979-4E69-8D50-61CC9DBFEE08}" type="presParOf" srcId="{2DD32A2F-B98D-40F8-9DD7-54C7989EC814}" destId="{0B81D00F-FB56-4E55-9E9D-5EE00C9E3C40}" srcOrd="1" destOrd="0" presId="urn:microsoft.com/office/officeart/2009/3/layout/HorizontalOrganizationChart"/>
    <dgm:cxn modelId="{0893A8DA-BA38-4B71-9B22-924A2F09C984}" type="presParOf" srcId="{2DD32A2F-B98D-40F8-9DD7-54C7989EC814}" destId="{CF8D13CA-86BC-4524-80B8-7CFC495D1A2D}" srcOrd="2" destOrd="0" presId="urn:microsoft.com/office/officeart/2009/3/layout/HorizontalOrganizationChart"/>
    <dgm:cxn modelId="{F4650473-781E-4696-AC87-302959AA648A}" type="presParOf" srcId="{82C4DFD9-EC1D-41E2-B023-B4EB88986482}" destId="{53745267-ADEF-4B49-99B5-6DE64047B37F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 smtClean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59F44D17-CD37-4E8A-A1B8-8C1B80A799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Mergers/Acquisition</a:t>
          </a:r>
          <a:endParaRPr lang="en-IN" dirty="0">
            <a:latin typeface="+mn-lt"/>
          </a:endParaRPr>
        </a:p>
      </dgm:t>
    </dgm:pt>
    <dgm:pt modelId="{428FF8BA-7E83-4D52-B726-ACE621820FFD}" type="parTrans" cxnId="{CD30E32C-43A0-441F-89E1-AFD5D6DD6C14}">
      <dgm:prSet/>
      <dgm:spPr/>
      <dgm:t>
        <a:bodyPr/>
        <a:lstStyle/>
        <a:p>
          <a:endParaRPr lang="en-US"/>
        </a:p>
      </dgm:t>
    </dgm:pt>
    <dgm:pt modelId="{B69A31B2-91B4-4432-8CA6-8353D53DFCAE}" type="sibTrans" cxnId="{CD30E32C-43A0-441F-89E1-AFD5D6DD6C14}">
      <dgm:prSet/>
      <dgm:spPr/>
      <dgm:t>
        <a:bodyPr/>
        <a:lstStyle/>
        <a:p>
          <a:endParaRPr lang="en-US"/>
        </a:p>
      </dgm:t>
    </dgm:pt>
    <dgm:pt modelId="{49D66D05-8656-4212-A6AC-B701F61E98E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Analysis of Opportunity</a:t>
          </a:r>
          <a:endParaRPr lang="en-IN" dirty="0"/>
        </a:p>
      </dgm:t>
    </dgm:pt>
    <dgm:pt modelId="{84081240-B8F9-4BEC-9A6E-FB54A22C143C}" type="parTrans" cxnId="{0DA7E4BA-C421-406A-AE28-3F20CAFA4C0C}">
      <dgm:prSet/>
      <dgm:spPr/>
      <dgm:t>
        <a:bodyPr/>
        <a:lstStyle/>
        <a:p>
          <a:endParaRPr lang="en-US"/>
        </a:p>
      </dgm:t>
    </dgm:pt>
    <dgm:pt modelId="{798EB3E3-104B-4A69-A7C9-BD644DB8A174}" type="sibTrans" cxnId="{0DA7E4BA-C421-406A-AE28-3F20CAFA4C0C}">
      <dgm:prSet/>
      <dgm:spPr/>
      <dgm:t>
        <a:bodyPr/>
        <a:lstStyle/>
        <a:p>
          <a:endParaRPr lang="en-US"/>
        </a:p>
      </dgm:t>
    </dgm:pt>
    <dgm:pt modelId="{7C1F70AD-4DAC-4F41-9DD8-F94DE632DF14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/>
            <a:t>BY Replicating regional players success on large scale </a:t>
          </a:r>
          <a:endParaRPr lang="en-IN" dirty="0">
            <a:latin typeface="+mn-lt"/>
          </a:endParaRPr>
        </a:p>
      </dgm:t>
    </dgm:pt>
    <dgm:pt modelId="{1A02FF55-1B86-43E4-B616-0E94FFDDFB0F}" type="parTrans" cxnId="{253FA2FC-1701-4370-9EB7-04B87DB0BB16}">
      <dgm:prSet/>
      <dgm:spPr/>
      <dgm:t>
        <a:bodyPr/>
        <a:lstStyle/>
        <a:p>
          <a:endParaRPr lang="en-US"/>
        </a:p>
      </dgm:t>
    </dgm:pt>
    <dgm:pt modelId="{5DC94F3B-697C-42C0-9CDA-A54AF2B683B9}" type="sibTrans" cxnId="{253FA2FC-1701-4370-9EB7-04B87DB0BB16}">
      <dgm:prSet/>
      <dgm:spPr/>
      <dgm:t>
        <a:bodyPr/>
        <a:lstStyle/>
        <a:p>
          <a:endParaRPr lang="en-US"/>
        </a:p>
      </dgm:t>
    </dgm:pt>
    <dgm:pt modelId="{990C7665-A1BA-41DF-ABA6-58CE7F24D01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Market segments by Geography</a:t>
          </a:r>
          <a:endParaRPr lang="en-IN" dirty="0"/>
        </a:p>
      </dgm:t>
    </dgm:pt>
    <dgm:pt modelId="{1EDFCCC7-E01E-4B1E-AB16-49EECCA1B56D}" type="parTrans" cxnId="{AAD01B2F-E18C-4C3F-9C5B-DF71CDC9BB34}">
      <dgm:prSet/>
      <dgm:spPr/>
      <dgm:t>
        <a:bodyPr/>
        <a:lstStyle/>
        <a:p>
          <a:endParaRPr lang="en-US"/>
        </a:p>
      </dgm:t>
    </dgm:pt>
    <dgm:pt modelId="{067F3A07-B9C8-4250-B044-1FAD5F327E79}" type="sibTrans" cxnId="{AAD01B2F-E18C-4C3F-9C5B-DF71CDC9BB34}">
      <dgm:prSet/>
      <dgm:spPr/>
      <dgm:t>
        <a:bodyPr/>
        <a:lstStyle/>
        <a:p>
          <a:endParaRPr lang="en-US"/>
        </a:p>
      </dgm:t>
    </dgm:pt>
    <dgm:pt modelId="{92A9DFB1-7BA9-42B0-B562-C1A5A3C5A3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Market segments by Demographics </a:t>
          </a:r>
          <a:endParaRPr lang="en-IN" dirty="0"/>
        </a:p>
      </dgm:t>
    </dgm:pt>
    <dgm:pt modelId="{8E5D02FB-565A-4312-8111-58B20B820E52}" type="parTrans" cxnId="{E4720F33-5223-4509-8AD4-459762112633}">
      <dgm:prSet/>
      <dgm:spPr/>
      <dgm:t>
        <a:bodyPr/>
        <a:lstStyle/>
        <a:p>
          <a:endParaRPr lang="en-US"/>
        </a:p>
      </dgm:t>
    </dgm:pt>
    <dgm:pt modelId="{FB856132-4273-416A-9568-6BC6E476E788}" type="sibTrans" cxnId="{E4720F33-5223-4509-8AD4-459762112633}">
      <dgm:prSet/>
      <dgm:spPr/>
      <dgm:t>
        <a:bodyPr/>
        <a:lstStyle/>
        <a:p>
          <a:endParaRPr lang="en-US"/>
        </a:p>
      </dgm:t>
    </dgm:pt>
    <dgm:pt modelId="{1EF88F2F-41AB-4729-BCAE-C1D425CB9F2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Launching a new product</a:t>
          </a:r>
          <a:endParaRPr lang="en-IN" dirty="0"/>
        </a:p>
      </dgm:t>
    </dgm:pt>
    <dgm:pt modelId="{B91564F9-8B35-47F3-8F88-6EB6704A001A}" type="parTrans" cxnId="{1F5CB3E9-8769-4FC6-8C0A-915C47A86CD0}">
      <dgm:prSet/>
      <dgm:spPr/>
      <dgm:t>
        <a:bodyPr/>
        <a:lstStyle/>
        <a:p>
          <a:endParaRPr lang="en-US"/>
        </a:p>
      </dgm:t>
    </dgm:pt>
    <dgm:pt modelId="{4F54A7AD-E1D8-4BEA-8A4A-737C1605AC4C}" type="sibTrans" cxnId="{1F5CB3E9-8769-4FC6-8C0A-915C47A86CD0}">
      <dgm:prSet/>
      <dgm:spPr/>
      <dgm:t>
        <a:bodyPr/>
        <a:lstStyle/>
        <a:p>
          <a:endParaRPr lang="en-US"/>
        </a:p>
      </dgm:t>
    </dgm:pt>
    <dgm:pt modelId="{DB40E681-2FD0-421A-B54B-CF8C112CD48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FBFE2FB7-C5F9-4C58-AC85-A87C0DEEBF07}" type="parTrans" cxnId="{6E2A3E10-534E-44D0-B475-6E35BDC8C5C7}">
      <dgm:prSet/>
      <dgm:spPr/>
      <dgm:t>
        <a:bodyPr/>
        <a:lstStyle/>
        <a:p>
          <a:endParaRPr lang="en-US"/>
        </a:p>
      </dgm:t>
    </dgm:pt>
    <dgm:pt modelId="{06D91443-635D-4461-AC10-40537678AFA0}" type="sibTrans" cxnId="{6E2A3E10-534E-44D0-B475-6E35BDC8C5C7}">
      <dgm:prSet/>
      <dgm:spPr/>
      <dgm:t>
        <a:bodyPr/>
        <a:lstStyle/>
        <a:p>
          <a:endParaRPr lang="en-US"/>
        </a:p>
      </dgm:t>
    </dgm:pt>
    <dgm:pt modelId="{A8B83A2C-84EE-4099-8A69-368C5AD5C50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5D893ED7-7DA9-4B8B-8490-A936FAF65BAE}" type="parTrans" cxnId="{FA3557AA-A234-400D-B38E-758828C7A203}">
      <dgm:prSet/>
      <dgm:spPr/>
      <dgm:t>
        <a:bodyPr/>
        <a:lstStyle/>
        <a:p>
          <a:endParaRPr lang="en-US"/>
        </a:p>
      </dgm:t>
    </dgm:pt>
    <dgm:pt modelId="{C4FC1408-3D6A-46FE-A9A5-1D8B4F574A65}" type="sibTrans" cxnId="{FA3557AA-A234-400D-B38E-758828C7A203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8F9B1DE-2644-4A60-9A23-A68B5350A89F}" type="pres">
      <dgm:prSet presAssocID="{00B09855-E222-4C0D-A454-F37230922F34}" presName="hierRoot1" presStyleCnt="0">
        <dgm:presLayoutVars>
          <dgm:hierBranch val="init"/>
        </dgm:presLayoutVars>
      </dgm:prSet>
      <dgm:spPr/>
    </dgm:pt>
    <dgm:pt modelId="{59B957E3-5B88-462B-9EE2-8C68E4BBE673}" type="pres">
      <dgm:prSet presAssocID="{00B09855-E222-4C0D-A454-F37230922F34}" presName="rootComposite1" presStyleCnt="0"/>
      <dgm:spPr/>
    </dgm:pt>
    <dgm:pt modelId="{31DAFF07-731E-43AC-8D9B-421379095762}" type="pres">
      <dgm:prSet presAssocID="{00B09855-E222-4C0D-A454-F37230922F34}" presName="rootText1" presStyleLbl="node0" presStyleIdx="0" presStyleCnt="1" custScaleX="34544" custScaleY="86460" custLinFactNeighborX="-10901" custLinFactNeighborY="-1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F92A6-1822-443E-A842-140C1069B1D6}" type="pres">
      <dgm:prSet presAssocID="{00B09855-E222-4C0D-A454-F37230922F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8193BD6-533F-4579-AA20-11EAB4ECDF5B}" type="pres">
      <dgm:prSet presAssocID="{00B09855-E222-4C0D-A454-F37230922F34}" presName="hierChild2" presStyleCnt="0"/>
      <dgm:spPr/>
    </dgm:pt>
    <dgm:pt modelId="{AF0027A7-19DC-48EF-8628-FC85E19E5122}" type="pres">
      <dgm:prSet presAssocID="{428FF8BA-7E83-4D52-B726-ACE621820FFD}" presName="Name64" presStyleLbl="parChTrans1D2" presStyleIdx="0" presStyleCnt="4"/>
      <dgm:spPr/>
    </dgm:pt>
    <dgm:pt modelId="{5A7CD991-7AD4-4B8C-B8A0-4E29E9ABFF84}" type="pres">
      <dgm:prSet presAssocID="{59F44D17-CD37-4E8A-A1B8-8C1B80A79997}" presName="hierRoot2" presStyleCnt="0">
        <dgm:presLayoutVars>
          <dgm:hierBranch val="init"/>
        </dgm:presLayoutVars>
      </dgm:prSet>
      <dgm:spPr/>
    </dgm:pt>
    <dgm:pt modelId="{37A09442-FB6C-421C-BF74-16D380CA8690}" type="pres">
      <dgm:prSet presAssocID="{59F44D17-CD37-4E8A-A1B8-8C1B80A79997}" presName="rootComposite" presStyleCnt="0"/>
      <dgm:spPr/>
    </dgm:pt>
    <dgm:pt modelId="{7161B8B7-BCAE-4BED-8963-7A15A2B6896F}" type="pres">
      <dgm:prSet presAssocID="{59F44D17-CD37-4E8A-A1B8-8C1B80A79997}" presName="rootText" presStyleLbl="node2" presStyleIdx="0" presStyleCnt="4" custScaleX="55391" custScaleY="67851" custLinFactNeighborX="3133" custLinFactNeighborY="310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7D909-43E5-4BC2-B29D-7B255EA2AE3F}" type="pres">
      <dgm:prSet presAssocID="{59F44D17-CD37-4E8A-A1B8-8C1B80A7999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7035C96-A128-4B50-BDF2-4EE027165E80}" type="pres">
      <dgm:prSet presAssocID="{59F44D17-CD37-4E8A-A1B8-8C1B80A79997}" presName="hierChild4" presStyleCnt="0"/>
      <dgm:spPr/>
    </dgm:pt>
    <dgm:pt modelId="{4E85550C-E478-4F79-8E50-BCF3539BB3C0}" type="pres">
      <dgm:prSet presAssocID="{59F44D17-CD37-4E8A-A1B8-8C1B80A79997}" presName="hierChild5" presStyleCnt="0"/>
      <dgm:spPr/>
    </dgm:pt>
    <dgm:pt modelId="{AA262A49-A947-456C-BEAC-3993EF6BD4EE}" type="pres">
      <dgm:prSet presAssocID="{1A02FF55-1B86-43E4-B616-0E94FFDDFB0F}" presName="Name64" presStyleLbl="parChTrans1D2" presStyleIdx="1" presStyleCnt="4"/>
      <dgm:spPr/>
    </dgm:pt>
    <dgm:pt modelId="{A1550049-7D8F-479E-AAA5-50F2AE668F54}" type="pres">
      <dgm:prSet presAssocID="{7C1F70AD-4DAC-4F41-9DD8-F94DE632DF14}" presName="hierRoot2" presStyleCnt="0">
        <dgm:presLayoutVars>
          <dgm:hierBranch val="init"/>
        </dgm:presLayoutVars>
      </dgm:prSet>
      <dgm:spPr/>
    </dgm:pt>
    <dgm:pt modelId="{47D73329-CCDF-405D-BC1E-301872315140}" type="pres">
      <dgm:prSet presAssocID="{7C1F70AD-4DAC-4F41-9DD8-F94DE632DF14}" presName="rootComposite" presStyleCnt="0"/>
      <dgm:spPr/>
    </dgm:pt>
    <dgm:pt modelId="{1C1D713C-A062-4C4D-99C6-6663B88FFFDF}" type="pres">
      <dgm:prSet presAssocID="{7C1F70AD-4DAC-4F41-9DD8-F94DE632DF14}" presName="rootText" presStyleLbl="node2" presStyleIdx="1" presStyleCnt="4" custScaleX="56359" custScaleY="74009" custLinFactNeighborX="3566" custLinFactNeighborY="12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A4ED0-8532-487A-BF04-13A0CAC10F13}" type="pres">
      <dgm:prSet presAssocID="{7C1F70AD-4DAC-4F41-9DD8-F94DE632DF14}" presName="rootConnector" presStyleLbl="node2" presStyleIdx="1" presStyleCnt="4"/>
      <dgm:spPr/>
      <dgm:t>
        <a:bodyPr/>
        <a:lstStyle/>
        <a:p>
          <a:endParaRPr lang="en-US"/>
        </a:p>
      </dgm:t>
    </dgm:pt>
    <dgm:pt modelId="{B146A775-AD39-4263-BFE5-376CF4902CA1}" type="pres">
      <dgm:prSet presAssocID="{7C1F70AD-4DAC-4F41-9DD8-F94DE632DF14}" presName="hierChild4" presStyleCnt="0"/>
      <dgm:spPr/>
    </dgm:pt>
    <dgm:pt modelId="{8875D694-EF9C-487E-8816-6DE17B96CEAE}" type="pres">
      <dgm:prSet presAssocID="{7C1F70AD-4DAC-4F41-9DD8-F94DE632DF14}" presName="hierChild5" presStyleCnt="0"/>
      <dgm:spPr/>
    </dgm:pt>
    <dgm:pt modelId="{7D4EF446-E7E6-42FD-A249-D8B7FBDAD735}" type="pres">
      <dgm:prSet presAssocID="{84081240-B8F9-4BEC-9A6E-FB54A22C143C}" presName="Name64" presStyleLbl="parChTrans1D2" presStyleIdx="2" presStyleCnt="4"/>
      <dgm:spPr/>
    </dgm:pt>
    <dgm:pt modelId="{A27B0881-8D43-41A8-AF63-D8EEEF1B2B4B}" type="pres">
      <dgm:prSet presAssocID="{49D66D05-8656-4212-A6AC-B701F61E98E9}" presName="hierRoot2" presStyleCnt="0">
        <dgm:presLayoutVars>
          <dgm:hierBranch val="init"/>
        </dgm:presLayoutVars>
      </dgm:prSet>
      <dgm:spPr/>
    </dgm:pt>
    <dgm:pt modelId="{58B23A8B-E108-4525-B4DF-C7FF4721B794}" type="pres">
      <dgm:prSet presAssocID="{49D66D05-8656-4212-A6AC-B701F61E98E9}" presName="rootComposite" presStyleCnt="0"/>
      <dgm:spPr/>
    </dgm:pt>
    <dgm:pt modelId="{B66C69ED-F5CE-4F82-BDED-B187342215F8}" type="pres">
      <dgm:prSet presAssocID="{49D66D05-8656-4212-A6AC-B701F61E98E9}" presName="rootText" presStyleLbl="node2" presStyleIdx="2" presStyleCnt="4" custScaleX="58579" custScaleY="70488" custLinFactNeighborX="3566" custLinFactNeighborY="17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4FE07-A8E4-4ED4-A788-9173F3FF2414}" type="pres">
      <dgm:prSet presAssocID="{49D66D05-8656-4212-A6AC-B701F61E98E9}" presName="rootConnector" presStyleLbl="node2" presStyleIdx="2" presStyleCnt="4"/>
      <dgm:spPr/>
      <dgm:t>
        <a:bodyPr/>
        <a:lstStyle/>
        <a:p>
          <a:endParaRPr lang="en-US"/>
        </a:p>
      </dgm:t>
    </dgm:pt>
    <dgm:pt modelId="{889C9586-589D-4FD3-9CAC-778249337CFB}" type="pres">
      <dgm:prSet presAssocID="{49D66D05-8656-4212-A6AC-B701F61E98E9}" presName="hierChild4" presStyleCnt="0"/>
      <dgm:spPr/>
    </dgm:pt>
    <dgm:pt modelId="{D8623CE7-23A8-46DD-85D2-9CB30AA95EB8}" type="pres">
      <dgm:prSet presAssocID="{8E5D02FB-565A-4312-8111-58B20B820E52}" presName="Name64" presStyleLbl="parChTrans1D3" presStyleIdx="0" presStyleCnt="4"/>
      <dgm:spPr/>
    </dgm:pt>
    <dgm:pt modelId="{4A725BF9-7E71-49E8-B99C-775C491E0719}" type="pres">
      <dgm:prSet presAssocID="{92A9DFB1-7BA9-42B0-B562-C1A5A3C5A3CC}" presName="hierRoot2" presStyleCnt="0">
        <dgm:presLayoutVars>
          <dgm:hierBranch val="init"/>
        </dgm:presLayoutVars>
      </dgm:prSet>
      <dgm:spPr/>
    </dgm:pt>
    <dgm:pt modelId="{C5ADD653-635A-47A8-B129-BD8CF851E4EE}" type="pres">
      <dgm:prSet presAssocID="{92A9DFB1-7BA9-42B0-B562-C1A5A3C5A3CC}" presName="rootComposite" presStyleCnt="0"/>
      <dgm:spPr/>
    </dgm:pt>
    <dgm:pt modelId="{C9049CCB-6208-4C4F-A7D7-C2038A5AD972}" type="pres">
      <dgm:prSet presAssocID="{92A9DFB1-7BA9-42B0-B562-C1A5A3C5A3CC}" presName="rootText" presStyleLbl="node3" presStyleIdx="0" presStyleCnt="4" custScaleX="49644" custScaleY="67260" custLinFactNeighborX="17115" custLinFactNeighborY="-7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8CADB-9CED-42A7-9FD4-6DE3DEC832CD}" type="pres">
      <dgm:prSet presAssocID="{92A9DFB1-7BA9-42B0-B562-C1A5A3C5A3CC}" presName="rootConnector" presStyleLbl="node3" presStyleIdx="0" presStyleCnt="4"/>
      <dgm:spPr/>
      <dgm:t>
        <a:bodyPr/>
        <a:lstStyle/>
        <a:p>
          <a:endParaRPr lang="en-US"/>
        </a:p>
      </dgm:t>
    </dgm:pt>
    <dgm:pt modelId="{69681C81-E593-45D8-97A2-E467CE945034}" type="pres">
      <dgm:prSet presAssocID="{92A9DFB1-7BA9-42B0-B562-C1A5A3C5A3CC}" presName="hierChild4" presStyleCnt="0"/>
      <dgm:spPr/>
    </dgm:pt>
    <dgm:pt modelId="{42D6F7A7-1C5C-4724-B707-73A15C51650E}" type="pres">
      <dgm:prSet presAssocID="{92A9DFB1-7BA9-42B0-B562-C1A5A3C5A3CC}" presName="hierChild5" presStyleCnt="0"/>
      <dgm:spPr/>
    </dgm:pt>
    <dgm:pt modelId="{94CC0A58-C63F-454B-A2FA-439E712A7516}" type="pres">
      <dgm:prSet presAssocID="{1EDFCCC7-E01E-4B1E-AB16-49EECCA1B56D}" presName="Name64" presStyleLbl="parChTrans1D3" presStyleIdx="1" presStyleCnt="4"/>
      <dgm:spPr/>
    </dgm:pt>
    <dgm:pt modelId="{1245314E-448C-472E-A564-A5EBA605FF5B}" type="pres">
      <dgm:prSet presAssocID="{990C7665-A1BA-41DF-ABA6-58CE7F24D014}" presName="hierRoot2" presStyleCnt="0">
        <dgm:presLayoutVars>
          <dgm:hierBranch val="init"/>
        </dgm:presLayoutVars>
      </dgm:prSet>
      <dgm:spPr/>
    </dgm:pt>
    <dgm:pt modelId="{16896FAF-E202-4BD6-B9FC-52DA53D78B6D}" type="pres">
      <dgm:prSet presAssocID="{990C7665-A1BA-41DF-ABA6-58CE7F24D014}" presName="rootComposite" presStyleCnt="0"/>
      <dgm:spPr/>
    </dgm:pt>
    <dgm:pt modelId="{33BA0592-804D-4D4F-A284-8B8FAF87DD02}" type="pres">
      <dgm:prSet presAssocID="{990C7665-A1BA-41DF-ABA6-58CE7F24D014}" presName="rootText" presStyleLbl="node3" presStyleIdx="1" presStyleCnt="4" custScaleX="50121" custScaleY="56473" custLinFactNeighborX="17115" custLinFactNeighborY="-7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6BABA-B151-4343-B49C-262D57BC4683}" type="pres">
      <dgm:prSet presAssocID="{990C7665-A1BA-41DF-ABA6-58CE7F24D014}" presName="rootConnector" presStyleLbl="node3" presStyleIdx="1" presStyleCnt="4"/>
      <dgm:spPr/>
      <dgm:t>
        <a:bodyPr/>
        <a:lstStyle/>
        <a:p>
          <a:endParaRPr lang="en-US"/>
        </a:p>
      </dgm:t>
    </dgm:pt>
    <dgm:pt modelId="{2A49BE4C-AB2E-4665-9C7A-2BC31F6827B4}" type="pres">
      <dgm:prSet presAssocID="{990C7665-A1BA-41DF-ABA6-58CE7F24D014}" presName="hierChild4" presStyleCnt="0"/>
      <dgm:spPr/>
    </dgm:pt>
    <dgm:pt modelId="{A6E09E28-175C-4DC2-8D45-0B4E8E860D8F}" type="pres">
      <dgm:prSet presAssocID="{990C7665-A1BA-41DF-ABA6-58CE7F24D014}" presName="hierChild5" presStyleCnt="0"/>
      <dgm:spPr/>
    </dgm:pt>
    <dgm:pt modelId="{D6C5593D-1197-4B38-99BD-E83922619190}" type="pres">
      <dgm:prSet presAssocID="{49D66D05-8656-4212-A6AC-B701F61E98E9}" presName="hierChild5" presStyleCnt="0"/>
      <dgm:spPr/>
    </dgm:pt>
    <dgm:pt modelId="{E7B76330-DEAA-48B4-B8E8-D72C1C531A6E}" type="pres">
      <dgm:prSet presAssocID="{B91564F9-8B35-47F3-8F88-6EB6704A001A}" presName="Name64" presStyleLbl="parChTrans1D2" presStyleIdx="3" presStyleCnt="4"/>
      <dgm:spPr/>
    </dgm:pt>
    <dgm:pt modelId="{8DF2D3C3-6450-4310-A093-19EB18F3CCB1}" type="pres">
      <dgm:prSet presAssocID="{1EF88F2F-41AB-4729-BCAE-C1D425CB9F25}" presName="hierRoot2" presStyleCnt="0">
        <dgm:presLayoutVars>
          <dgm:hierBranch val="init"/>
        </dgm:presLayoutVars>
      </dgm:prSet>
      <dgm:spPr/>
    </dgm:pt>
    <dgm:pt modelId="{41BA7367-F0FF-40CB-A74F-C0C973B3ED1F}" type="pres">
      <dgm:prSet presAssocID="{1EF88F2F-41AB-4729-BCAE-C1D425CB9F25}" presName="rootComposite" presStyleCnt="0"/>
      <dgm:spPr/>
    </dgm:pt>
    <dgm:pt modelId="{E995708D-0942-4E9D-8BC2-B1DB85418915}" type="pres">
      <dgm:prSet presAssocID="{1EF88F2F-41AB-4729-BCAE-C1D425CB9F25}" presName="rootText" presStyleLbl="node2" presStyleIdx="3" presStyleCnt="4" custScaleX="61746" custScaleY="76039" custLinFactNeighborX="3732" custLinFactNeighborY="-51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C07406-734C-4DDF-9B5E-6734B25B0401}" type="pres">
      <dgm:prSet presAssocID="{1EF88F2F-41AB-4729-BCAE-C1D425CB9F25}" presName="rootConnector" presStyleLbl="node2" presStyleIdx="3" presStyleCnt="4"/>
      <dgm:spPr/>
      <dgm:t>
        <a:bodyPr/>
        <a:lstStyle/>
        <a:p>
          <a:endParaRPr lang="en-US"/>
        </a:p>
      </dgm:t>
    </dgm:pt>
    <dgm:pt modelId="{1F89F21E-C209-4D26-A024-E90C74D12CD2}" type="pres">
      <dgm:prSet presAssocID="{1EF88F2F-41AB-4729-BCAE-C1D425CB9F25}" presName="hierChild4" presStyleCnt="0"/>
      <dgm:spPr/>
    </dgm:pt>
    <dgm:pt modelId="{B554104E-B7CD-4EE1-84D3-632D0612E390}" type="pres">
      <dgm:prSet presAssocID="{5D893ED7-7DA9-4B8B-8490-A936FAF65BAE}" presName="Name64" presStyleLbl="parChTrans1D3" presStyleIdx="2" presStyleCnt="4"/>
      <dgm:spPr/>
    </dgm:pt>
    <dgm:pt modelId="{F951FEC2-139B-4EFB-AAE0-44173DA23E25}" type="pres">
      <dgm:prSet presAssocID="{A8B83A2C-84EE-4099-8A69-368C5AD5C509}" presName="hierRoot2" presStyleCnt="0">
        <dgm:presLayoutVars>
          <dgm:hierBranch val="init"/>
        </dgm:presLayoutVars>
      </dgm:prSet>
      <dgm:spPr/>
    </dgm:pt>
    <dgm:pt modelId="{B43D00F3-E690-429C-B3DF-6631B54C559C}" type="pres">
      <dgm:prSet presAssocID="{A8B83A2C-84EE-4099-8A69-368C5AD5C509}" presName="rootComposite" presStyleCnt="0"/>
      <dgm:spPr/>
    </dgm:pt>
    <dgm:pt modelId="{4585F91C-376F-49B2-BF9E-7BD6860EF47D}" type="pres">
      <dgm:prSet presAssocID="{A8B83A2C-84EE-4099-8A69-368C5AD5C509}" presName="rootText" presStyleLbl="node3" presStyleIdx="2" presStyleCnt="4" custScaleX="47743" custScaleY="63126" custLinFactNeighborX="24946" custLinFactNeighborY="-24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BBBAE-4389-4859-87D9-2840C6AB371E}" type="pres">
      <dgm:prSet presAssocID="{A8B83A2C-84EE-4099-8A69-368C5AD5C509}" presName="rootConnector" presStyleLbl="node3" presStyleIdx="2" presStyleCnt="4"/>
      <dgm:spPr/>
      <dgm:t>
        <a:bodyPr/>
        <a:lstStyle/>
        <a:p>
          <a:endParaRPr lang="en-US"/>
        </a:p>
      </dgm:t>
    </dgm:pt>
    <dgm:pt modelId="{D42EA3F4-3B38-4308-9608-0399ED349037}" type="pres">
      <dgm:prSet presAssocID="{A8B83A2C-84EE-4099-8A69-368C5AD5C509}" presName="hierChild4" presStyleCnt="0"/>
      <dgm:spPr/>
    </dgm:pt>
    <dgm:pt modelId="{E9E5DA2E-B1E8-45FC-95B1-4A3D4B8D0193}" type="pres">
      <dgm:prSet presAssocID="{A8B83A2C-84EE-4099-8A69-368C5AD5C509}" presName="hierChild5" presStyleCnt="0"/>
      <dgm:spPr/>
    </dgm:pt>
    <dgm:pt modelId="{330E3FFB-C2F0-46D6-888F-383D64E47F84}" type="pres">
      <dgm:prSet presAssocID="{FBFE2FB7-C5F9-4C58-AC85-A87C0DEEBF07}" presName="Name64" presStyleLbl="parChTrans1D3" presStyleIdx="3" presStyleCnt="4"/>
      <dgm:spPr/>
    </dgm:pt>
    <dgm:pt modelId="{34BD11DF-ACAE-4A42-82BF-556A0DB8E769}" type="pres">
      <dgm:prSet presAssocID="{DB40E681-2FD0-421A-B54B-CF8C112CD48F}" presName="hierRoot2" presStyleCnt="0">
        <dgm:presLayoutVars>
          <dgm:hierBranch val="init"/>
        </dgm:presLayoutVars>
      </dgm:prSet>
      <dgm:spPr/>
    </dgm:pt>
    <dgm:pt modelId="{002C11BC-503B-41BA-BEB8-C857C9CE9BF5}" type="pres">
      <dgm:prSet presAssocID="{DB40E681-2FD0-421A-B54B-CF8C112CD48F}" presName="rootComposite" presStyleCnt="0"/>
      <dgm:spPr/>
    </dgm:pt>
    <dgm:pt modelId="{C5B531DE-2F75-4034-9388-B5DD049CEF80}" type="pres">
      <dgm:prSet presAssocID="{DB40E681-2FD0-421A-B54B-CF8C112CD48F}" presName="rootText" presStyleLbl="node3" presStyleIdx="3" presStyleCnt="4" custScaleX="49443" custScaleY="55509" custLinFactNeighborX="24946" custLinFactNeighborY="-336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82C691-21BA-43DD-9BC3-684D0B350213}" type="pres">
      <dgm:prSet presAssocID="{DB40E681-2FD0-421A-B54B-CF8C112CD4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2C3140CB-F952-47CD-AB0B-294C2102195A}" type="pres">
      <dgm:prSet presAssocID="{DB40E681-2FD0-421A-B54B-CF8C112CD48F}" presName="hierChild4" presStyleCnt="0"/>
      <dgm:spPr/>
    </dgm:pt>
    <dgm:pt modelId="{429119D2-79FF-411A-A51E-77B12F8802BD}" type="pres">
      <dgm:prSet presAssocID="{DB40E681-2FD0-421A-B54B-CF8C112CD48F}" presName="hierChild5" presStyleCnt="0"/>
      <dgm:spPr/>
    </dgm:pt>
    <dgm:pt modelId="{E71163CB-3497-4041-8D32-99AA0DB1BA2E}" type="pres">
      <dgm:prSet presAssocID="{1EF88F2F-41AB-4729-BCAE-C1D425CB9F25}" presName="hierChild5" presStyleCnt="0"/>
      <dgm:spPr/>
    </dgm:pt>
    <dgm:pt modelId="{D19438CB-582E-4A03-B4FB-1C8ED2AB5F89}" type="pres">
      <dgm:prSet presAssocID="{00B09855-E222-4C0D-A454-F37230922F34}" presName="hierChild3" presStyleCnt="0"/>
      <dgm:spPr/>
    </dgm:pt>
  </dgm:ptLst>
  <dgm:cxnLst>
    <dgm:cxn modelId="{1F5CB3E9-8769-4FC6-8C0A-915C47A86CD0}" srcId="{00B09855-E222-4C0D-A454-F37230922F34}" destId="{1EF88F2F-41AB-4729-BCAE-C1D425CB9F25}" srcOrd="3" destOrd="0" parTransId="{B91564F9-8B35-47F3-8F88-6EB6704A001A}" sibTransId="{4F54A7AD-E1D8-4BEA-8A4A-737C1605AC4C}"/>
    <dgm:cxn modelId="{6E2A3E10-534E-44D0-B475-6E35BDC8C5C7}" srcId="{1EF88F2F-41AB-4729-BCAE-C1D425CB9F25}" destId="{DB40E681-2FD0-421A-B54B-CF8C112CD48F}" srcOrd="1" destOrd="0" parTransId="{FBFE2FB7-C5F9-4C58-AC85-A87C0DEEBF07}" sibTransId="{06D91443-635D-4461-AC10-40537678AFA0}"/>
    <dgm:cxn modelId="{0DA7E4BA-C421-406A-AE28-3F20CAFA4C0C}" srcId="{00B09855-E222-4C0D-A454-F37230922F34}" destId="{49D66D05-8656-4212-A6AC-B701F61E98E9}" srcOrd="2" destOrd="0" parTransId="{84081240-B8F9-4BEC-9A6E-FB54A22C143C}" sibTransId="{798EB3E3-104B-4A69-A7C9-BD644DB8A174}"/>
    <dgm:cxn modelId="{DB6F1B9D-CED7-47DB-BF56-EC74EE871E3C}" type="presOf" srcId="{8E5D02FB-565A-4312-8111-58B20B820E52}" destId="{D8623CE7-23A8-46DD-85D2-9CB30AA95EB8}" srcOrd="0" destOrd="0" presId="urn:microsoft.com/office/officeart/2009/3/layout/HorizontalOrganizationChart"/>
    <dgm:cxn modelId="{FD2592F8-6CC7-43B0-BC9F-8B9F921AE616}" type="presOf" srcId="{DB40E681-2FD0-421A-B54B-CF8C112CD48F}" destId="{6782C691-21BA-43DD-9BC3-684D0B350213}" srcOrd="1" destOrd="0" presId="urn:microsoft.com/office/officeart/2009/3/layout/HorizontalOrganizationChart"/>
    <dgm:cxn modelId="{EDB044C5-E505-40BB-88EB-9475447A882B}" type="presOf" srcId="{1A02FF55-1B86-43E4-B616-0E94FFDDFB0F}" destId="{AA262A49-A947-456C-BEAC-3993EF6BD4EE}" srcOrd="0" destOrd="0" presId="urn:microsoft.com/office/officeart/2009/3/layout/HorizontalOrganizationChart"/>
    <dgm:cxn modelId="{253FA2FC-1701-4370-9EB7-04B87DB0BB16}" srcId="{00B09855-E222-4C0D-A454-F37230922F34}" destId="{7C1F70AD-4DAC-4F41-9DD8-F94DE632DF14}" srcOrd="1" destOrd="0" parTransId="{1A02FF55-1B86-43E4-B616-0E94FFDDFB0F}" sibTransId="{5DC94F3B-697C-42C0-9CDA-A54AF2B683B9}"/>
    <dgm:cxn modelId="{E4720F33-5223-4509-8AD4-459762112633}" srcId="{49D66D05-8656-4212-A6AC-B701F61E98E9}" destId="{92A9DFB1-7BA9-42B0-B562-C1A5A3C5A3CC}" srcOrd="0" destOrd="0" parTransId="{8E5D02FB-565A-4312-8111-58B20B820E52}" sibTransId="{FB856132-4273-416A-9568-6BC6E476E788}"/>
    <dgm:cxn modelId="{E02670E3-8787-4D41-BC9E-826C7225F602}" type="presOf" srcId="{49D66D05-8656-4212-A6AC-B701F61E98E9}" destId="{B66C69ED-F5CE-4F82-BDED-B187342215F8}" srcOrd="0" destOrd="0" presId="urn:microsoft.com/office/officeart/2009/3/layout/HorizontalOrganizationChart"/>
    <dgm:cxn modelId="{467877EA-9EB0-463D-8FCD-2A08B809A4DC}" type="presOf" srcId="{49D66D05-8656-4212-A6AC-B701F61E98E9}" destId="{4794FE07-A8E4-4ED4-A788-9173F3FF2414}" srcOrd="1" destOrd="0" presId="urn:microsoft.com/office/officeart/2009/3/layout/HorizontalOrganizationChart"/>
    <dgm:cxn modelId="{AAD01B2F-E18C-4C3F-9C5B-DF71CDC9BB34}" srcId="{49D66D05-8656-4212-A6AC-B701F61E98E9}" destId="{990C7665-A1BA-41DF-ABA6-58CE7F24D014}" srcOrd="1" destOrd="0" parTransId="{1EDFCCC7-E01E-4B1E-AB16-49EECCA1B56D}" sibTransId="{067F3A07-B9C8-4250-B044-1FAD5F327E79}"/>
    <dgm:cxn modelId="{131421BD-9C79-4A2A-A7CD-DE60A65A690A}" type="presOf" srcId="{92A9DFB1-7BA9-42B0-B562-C1A5A3C5A3CC}" destId="{C9049CCB-6208-4C4F-A7D7-C2038A5AD972}" srcOrd="0" destOrd="0" presId="urn:microsoft.com/office/officeart/2009/3/layout/HorizontalOrganizationChart"/>
    <dgm:cxn modelId="{6DCBDA9D-2339-4064-887A-4E294101FDDA}" type="presOf" srcId="{1EF88F2F-41AB-4729-BCAE-C1D425CB9F25}" destId="{D4C07406-734C-4DDF-9B5E-6734B25B0401}" srcOrd="1" destOrd="0" presId="urn:microsoft.com/office/officeart/2009/3/layout/HorizontalOrganizationChart"/>
    <dgm:cxn modelId="{155E673F-2E0C-4435-BB89-A2E2762A6C0C}" type="presOf" srcId="{DB40E681-2FD0-421A-B54B-CF8C112CD48F}" destId="{C5B531DE-2F75-4034-9388-B5DD049CEF80}" srcOrd="0" destOrd="0" presId="urn:microsoft.com/office/officeart/2009/3/layout/HorizontalOrganizationChart"/>
    <dgm:cxn modelId="{FA3557AA-A234-400D-B38E-758828C7A203}" srcId="{1EF88F2F-41AB-4729-BCAE-C1D425CB9F25}" destId="{A8B83A2C-84EE-4099-8A69-368C5AD5C509}" srcOrd="0" destOrd="0" parTransId="{5D893ED7-7DA9-4B8B-8490-A936FAF65BAE}" sibTransId="{C4FC1408-3D6A-46FE-A9A5-1D8B4F574A65}"/>
    <dgm:cxn modelId="{870EA4E8-6344-442E-896B-463DDBC1716A}" type="presOf" srcId="{B91564F9-8B35-47F3-8F88-6EB6704A001A}" destId="{E7B76330-DEAA-48B4-B8E8-D72C1C531A6E}" srcOrd="0" destOrd="0" presId="urn:microsoft.com/office/officeart/2009/3/layout/HorizontalOrganizationChart"/>
    <dgm:cxn modelId="{B47CAB7E-6231-443B-BC45-21D38E35D84F}" type="presOf" srcId="{990C7665-A1BA-41DF-ABA6-58CE7F24D014}" destId="{A346BABA-B151-4343-B49C-262D57BC4683}" srcOrd="1" destOrd="0" presId="urn:microsoft.com/office/officeart/2009/3/layout/HorizontalOrganizationChart"/>
    <dgm:cxn modelId="{684EAAC5-1CAB-4B2C-AE66-CAF531DA2BF5}" type="presOf" srcId="{7C1F70AD-4DAC-4F41-9DD8-F94DE632DF14}" destId="{5E7A4ED0-8532-487A-BF04-13A0CAC10F13}" srcOrd="1" destOrd="0" presId="urn:microsoft.com/office/officeart/2009/3/layout/HorizontalOrganizationChart"/>
    <dgm:cxn modelId="{4C4BF414-C80D-4A7D-91D4-40C4B4F86472}" srcId="{894DFBD5-87AB-43FB-ADDA-2F58897980C9}" destId="{00B09855-E222-4C0D-A454-F37230922F34}" srcOrd="0" destOrd="0" parTransId="{2E800F58-FFD5-4E35-AD6F-2BCE159AA782}" sibTransId="{D6A15E93-8615-4FCC-AE9E-7ACD3143067E}"/>
    <dgm:cxn modelId="{CD30E32C-43A0-441F-89E1-AFD5D6DD6C14}" srcId="{00B09855-E222-4C0D-A454-F37230922F34}" destId="{59F44D17-CD37-4E8A-A1B8-8C1B80A79997}" srcOrd="0" destOrd="0" parTransId="{428FF8BA-7E83-4D52-B726-ACE621820FFD}" sibTransId="{B69A31B2-91B4-4432-8CA6-8353D53DFCAE}"/>
    <dgm:cxn modelId="{F20E8C95-D7B6-4149-AA44-DCC651263BE9}" type="presOf" srcId="{1EF88F2F-41AB-4729-BCAE-C1D425CB9F25}" destId="{E995708D-0942-4E9D-8BC2-B1DB85418915}" srcOrd="0" destOrd="0" presId="urn:microsoft.com/office/officeart/2009/3/layout/HorizontalOrganizationChart"/>
    <dgm:cxn modelId="{E51E7EEF-5FF2-4255-AFCF-0635EBEC0BD9}" type="presOf" srcId="{A8B83A2C-84EE-4099-8A69-368C5AD5C509}" destId="{4585F91C-376F-49B2-BF9E-7BD6860EF47D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E696CCB5-D039-4DA3-93B3-902010E98ACC}" type="presOf" srcId="{00B09855-E222-4C0D-A454-F37230922F34}" destId="{79CF92A6-1822-443E-A842-140C1069B1D6}" srcOrd="1" destOrd="0" presId="urn:microsoft.com/office/officeart/2009/3/layout/HorizontalOrganizationChart"/>
    <dgm:cxn modelId="{006FCDC4-7E9D-49DC-A2D1-BBB552435473}" type="presOf" srcId="{00B09855-E222-4C0D-A454-F37230922F34}" destId="{31DAFF07-731E-43AC-8D9B-421379095762}" srcOrd="0" destOrd="0" presId="urn:microsoft.com/office/officeart/2009/3/layout/HorizontalOrganizationChart"/>
    <dgm:cxn modelId="{A415C640-C4BE-4FCB-955E-40393A7BC5F9}" type="presOf" srcId="{FBFE2FB7-C5F9-4C58-AC85-A87C0DEEBF07}" destId="{330E3FFB-C2F0-46D6-888F-383D64E47F84}" srcOrd="0" destOrd="0" presId="urn:microsoft.com/office/officeart/2009/3/layout/HorizontalOrganizationChart"/>
    <dgm:cxn modelId="{E63BFA71-7358-42F2-BF8B-9DFD925BC759}" type="presOf" srcId="{92A9DFB1-7BA9-42B0-B562-C1A5A3C5A3CC}" destId="{52D8CADB-9CED-42A7-9FD4-6DE3DEC832CD}" srcOrd="1" destOrd="0" presId="urn:microsoft.com/office/officeart/2009/3/layout/HorizontalOrganizationChart"/>
    <dgm:cxn modelId="{4196071B-133E-4F10-801D-EE2FF1310FC4}" type="presOf" srcId="{1EDFCCC7-E01E-4B1E-AB16-49EECCA1B56D}" destId="{94CC0A58-C63F-454B-A2FA-439E712A7516}" srcOrd="0" destOrd="0" presId="urn:microsoft.com/office/officeart/2009/3/layout/HorizontalOrganizationChart"/>
    <dgm:cxn modelId="{535CF9C0-D6BF-4DFD-A7C7-4A3CA0EA8EF4}" type="presOf" srcId="{7C1F70AD-4DAC-4F41-9DD8-F94DE632DF14}" destId="{1C1D713C-A062-4C4D-99C6-6663B88FFFDF}" srcOrd="0" destOrd="0" presId="urn:microsoft.com/office/officeart/2009/3/layout/HorizontalOrganizationChart"/>
    <dgm:cxn modelId="{71DDB0E5-A0E1-4D84-B2DD-5A31D2C28799}" type="presOf" srcId="{59F44D17-CD37-4E8A-A1B8-8C1B80A79997}" destId="{7161B8B7-BCAE-4BED-8963-7A15A2B6896F}" srcOrd="0" destOrd="0" presId="urn:microsoft.com/office/officeart/2009/3/layout/HorizontalOrganizationChart"/>
    <dgm:cxn modelId="{600C6578-A837-4C15-9A3B-D01C01E81DC1}" type="presOf" srcId="{428FF8BA-7E83-4D52-B726-ACE621820FFD}" destId="{AF0027A7-19DC-48EF-8628-FC85E19E5122}" srcOrd="0" destOrd="0" presId="urn:microsoft.com/office/officeart/2009/3/layout/HorizontalOrganizationChart"/>
    <dgm:cxn modelId="{48535B79-0AFC-4F74-BDD6-51C5290656A5}" type="presOf" srcId="{59F44D17-CD37-4E8A-A1B8-8C1B80A79997}" destId="{8007D909-43E5-4BC2-B29D-7B255EA2AE3F}" srcOrd="1" destOrd="0" presId="urn:microsoft.com/office/officeart/2009/3/layout/HorizontalOrganizationChart"/>
    <dgm:cxn modelId="{FB3F390B-7E08-4F44-880E-084633F6CD21}" type="presOf" srcId="{990C7665-A1BA-41DF-ABA6-58CE7F24D014}" destId="{33BA0592-804D-4D4F-A284-8B8FAF87DD02}" srcOrd="0" destOrd="0" presId="urn:microsoft.com/office/officeart/2009/3/layout/HorizontalOrganizationChart"/>
    <dgm:cxn modelId="{F8AF72DE-C5A3-40D5-BBAC-A870BF4F17FF}" type="presOf" srcId="{5D893ED7-7DA9-4B8B-8490-A936FAF65BAE}" destId="{B554104E-B7CD-4EE1-84D3-632D0612E390}" srcOrd="0" destOrd="0" presId="urn:microsoft.com/office/officeart/2009/3/layout/HorizontalOrganizationChart"/>
    <dgm:cxn modelId="{78A2E982-B0EE-4713-AEE7-E73FE0591AE4}" type="presOf" srcId="{A8B83A2C-84EE-4099-8A69-368C5AD5C509}" destId="{9A1BBBAE-4389-4859-87D9-2840C6AB371E}" srcOrd="1" destOrd="0" presId="urn:microsoft.com/office/officeart/2009/3/layout/HorizontalOrganizationChart"/>
    <dgm:cxn modelId="{21BC25D6-AD5D-4CE1-B96F-E32EDF52FB6E}" type="presOf" srcId="{84081240-B8F9-4BEC-9A6E-FB54A22C143C}" destId="{7D4EF446-E7E6-42FD-A249-D8B7FBDAD735}" srcOrd="0" destOrd="0" presId="urn:microsoft.com/office/officeart/2009/3/layout/HorizontalOrganizationChart"/>
    <dgm:cxn modelId="{E8660E80-7C85-4388-91C0-7ED27694731D}" type="presParOf" srcId="{664FD6BD-84B8-4CF1-9393-9982444D4908}" destId="{58F9B1DE-2644-4A60-9A23-A68B5350A89F}" srcOrd="0" destOrd="0" presId="urn:microsoft.com/office/officeart/2009/3/layout/HorizontalOrganizationChart"/>
    <dgm:cxn modelId="{08A6C191-08DB-4CEA-BC4C-A6A3E9BB5987}" type="presParOf" srcId="{58F9B1DE-2644-4A60-9A23-A68B5350A89F}" destId="{59B957E3-5B88-462B-9EE2-8C68E4BBE673}" srcOrd="0" destOrd="0" presId="urn:microsoft.com/office/officeart/2009/3/layout/HorizontalOrganizationChart"/>
    <dgm:cxn modelId="{EC6C7AE2-2F04-420A-B9F1-DD34DED6ABB7}" type="presParOf" srcId="{59B957E3-5B88-462B-9EE2-8C68E4BBE673}" destId="{31DAFF07-731E-43AC-8D9B-421379095762}" srcOrd="0" destOrd="0" presId="urn:microsoft.com/office/officeart/2009/3/layout/HorizontalOrganizationChart"/>
    <dgm:cxn modelId="{77A8D595-F65D-48BD-8BDD-DC537C6E9CAF}" type="presParOf" srcId="{59B957E3-5B88-462B-9EE2-8C68E4BBE673}" destId="{79CF92A6-1822-443E-A842-140C1069B1D6}" srcOrd="1" destOrd="0" presId="urn:microsoft.com/office/officeart/2009/3/layout/HorizontalOrganizationChart"/>
    <dgm:cxn modelId="{543549CF-510E-47A2-9074-94FE56DF6116}" type="presParOf" srcId="{58F9B1DE-2644-4A60-9A23-A68B5350A89F}" destId="{D8193BD6-533F-4579-AA20-11EAB4ECDF5B}" srcOrd="1" destOrd="0" presId="urn:microsoft.com/office/officeart/2009/3/layout/HorizontalOrganizationChart"/>
    <dgm:cxn modelId="{45F3D3CD-BB2E-4B26-8845-9C89C159C7BC}" type="presParOf" srcId="{D8193BD6-533F-4579-AA20-11EAB4ECDF5B}" destId="{AF0027A7-19DC-48EF-8628-FC85E19E5122}" srcOrd="0" destOrd="0" presId="urn:microsoft.com/office/officeart/2009/3/layout/HorizontalOrganizationChart"/>
    <dgm:cxn modelId="{6C43ADAF-67CC-4C3E-9687-2740455CC214}" type="presParOf" srcId="{D8193BD6-533F-4579-AA20-11EAB4ECDF5B}" destId="{5A7CD991-7AD4-4B8C-B8A0-4E29E9ABFF84}" srcOrd="1" destOrd="0" presId="urn:microsoft.com/office/officeart/2009/3/layout/HorizontalOrganizationChart"/>
    <dgm:cxn modelId="{4DF11A56-86F0-4FA6-8EA1-30BC5448EEFC}" type="presParOf" srcId="{5A7CD991-7AD4-4B8C-B8A0-4E29E9ABFF84}" destId="{37A09442-FB6C-421C-BF74-16D380CA8690}" srcOrd="0" destOrd="0" presId="urn:microsoft.com/office/officeart/2009/3/layout/HorizontalOrganizationChart"/>
    <dgm:cxn modelId="{437F8546-422F-4CAF-A27C-8217AEB390D2}" type="presParOf" srcId="{37A09442-FB6C-421C-BF74-16D380CA8690}" destId="{7161B8B7-BCAE-4BED-8963-7A15A2B6896F}" srcOrd="0" destOrd="0" presId="urn:microsoft.com/office/officeart/2009/3/layout/HorizontalOrganizationChart"/>
    <dgm:cxn modelId="{D1BAD7D6-717A-432E-AAD4-A28CC2A196D1}" type="presParOf" srcId="{37A09442-FB6C-421C-BF74-16D380CA8690}" destId="{8007D909-43E5-4BC2-B29D-7B255EA2AE3F}" srcOrd="1" destOrd="0" presId="urn:microsoft.com/office/officeart/2009/3/layout/HorizontalOrganizationChart"/>
    <dgm:cxn modelId="{96A9FA83-B6CA-4625-99E5-5C899B022D6D}" type="presParOf" srcId="{5A7CD991-7AD4-4B8C-B8A0-4E29E9ABFF84}" destId="{17035C96-A128-4B50-BDF2-4EE027165E80}" srcOrd="1" destOrd="0" presId="urn:microsoft.com/office/officeart/2009/3/layout/HorizontalOrganizationChart"/>
    <dgm:cxn modelId="{0D12772F-4DD5-4FFF-8F50-88AE214A7BE7}" type="presParOf" srcId="{5A7CD991-7AD4-4B8C-B8A0-4E29E9ABFF84}" destId="{4E85550C-E478-4F79-8E50-BCF3539BB3C0}" srcOrd="2" destOrd="0" presId="urn:microsoft.com/office/officeart/2009/3/layout/HorizontalOrganizationChart"/>
    <dgm:cxn modelId="{20FC7840-5E9F-4574-B6DF-B34ACA876917}" type="presParOf" srcId="{D8193BD6-533F-4579-AA20-11EAB4ECDF5B}" destId="{AA262A49-A947-456C-BEAC-3993EF6BD4EE}" srcOrd="2" destOrd="0" presId="urn:microsoft.com/office/officeart/2009/3/layout/HorizontalOrganizationChart"/>
    <dgm:cxn modelId="{CD7F5BE9-7AC4-47F1-9368-23B7FBC6097A}" type="presParOf" srcId="{D8193BD6-533F-4579-AA20-11EAB4ECDF5B}" destId="{A1550049-7D8F-479E-AAA5-50F2AE668F54}" srcOrd="3" destOrd="0" presId="urn:microsoft.com/office/officeart/2009/3/layout/HorizontalOrganizationChart"/>
    <dgm:cxn modelId="{92787C2A-2C3E-4CE2-89A7-379C535E2E02}" type="presParOf" srcId="{A1550049-7D8F-479E-AAA5-50F2AE668F54}" destId="{47D73329-CCDF-405D-BC1E-301872315140}" srcOrd="0" destOrd="0" presId="urn:microsoft.com/office/officeart/2009/3/layout/HorizontalOrganizationChart"/>
    <dgm:cxn modelId="{EFC6F1D5-ACD2-42D9-8973-805B9D2C668F}" type="presParOf" srcId="{47D73329-CCDF-405D-BC1E-301872315140}" destId="{1C1D713C-A062-4C4D-99C6-6663B88FFFDF}" srcOrd="0" destOrd="0" presId="urn:microsoft.com/office/officeart/2009/3/layout/HorizontalOrganizationChart"/>
    <dgm:cxn modelId="{3400C561-C8F3-41A2-8F85-D640A569DEC4}" type="presParOf" srcId="{47D73329-CCDF-405D-BC1E-301872315140}" destId="{5E7A4ED0-8532-487A-BF04-13A0CAC10F13}" srcOrd="1" destOrd="0" presId="urn:microsoft.com/office/officeart/2009/3/layout/HorizontalOrganizationChart"/>
    <dgm:cxn modelId="{32EC7670-30D2-4499-B9FD-D8BB991DB6CF}" type="presParOf" srcId="{A1550049-7D8F-479E-AAA5-50F2AE668F54}" destId="{B146A775-AD39-4263-BFE5-376CF4902CA1}" srcOrd="1" destOrd="0" presId="urn:microsoft.com/office/officeart/2009/3/layout/HorizontalOrganizationChart"/>
    <dgm:cxn modelId="{D0938868-562E-4EE5-8B41-634FE29E3B06}" type="presParOf" srcId="{A1550049-7D8F-479E-AAA5-50F2AE668F54}" destId="{8875D694-EF9C-487E-8816-6DE17B96CEAE}" srcOrd="2" destOrd="0" presId="urn:microsoft.com/office/officeart/2009/3/layout/HorizontalOrganizationChart"/>
    <dgm:cxn modelId="{26AC4688-B8A0-4439-BD22-35B9BC072E11}" type="presParOf" srcId="{D8193BD6-533F-4579-AA20-11EAB4ECDF5B}" destId="{7D4EF446-E7E6-42FD-A249-D8B7FBDAD735}" srcOrd="4" destOrd="0" presId="urn:microsoft.com/office/officeart/2009/3/layout/HorizontalOrganizationChart"/>
    <dgm:cxn modelId="{B4BBA298-3C00-47D8-BFCD-88AA7DF0C2B7}" type="presParOf" srcId="{D8193BD6-533F-4579-AA20-11EAB4ECDF5B}" destId="{A27B0881-8D43-41A8-AF63-D8EEEF1B2B4B}" srcOrd="5" destOrd="0" presId="urn:microsoft.com/office/officeart/2009/3/layout/HorizontalOrganizationChart"/>
    <dgm:cxn modelId="{5D0DD153-CA69-4A1C-85B0-CCDAA520E773}" type="presParOf" srcId="{A27B0881-8D43-41A8-AF63-D8EEEF1B2B4B}" destId="{58B23A8B-E108-4525-B4DF-C7FF4721B794}" srcOrd="0" destOrd="0" presId="urn:microsoft.com/office/officeart/2009/3/layout/HorizontalOrganizationChart"/>
    <dgm:cxn modelId="{CC65EE5A-4741-4294-8EDE-68A6C9BC1B78}" type="presParOf" srcId="{58B23A8B-E108-4525-B4DF-C7FF4721B794}" destId="{B66C69ED-F5CE-4F82-BDED-B187342215F8}" srcOrd="0" destOrd="0" presId="urn:microsoft.com/office/officeart/2009/3/layout/HorizontalOrganizationChart"/>
    <dgm:cxn modelId="{A4631F00-466C-4520-98FB-8EF0A8AE7EA9}" type="presParOf" srcId="{58B23A8B-E108-4525-B4DF-C7FF4721B794}" destId="{4794FE07-A8E4-4ED4-A788-9173F3FF2414}" srcOrd="1" destOrd="0" presId="urn:microsoft.com/office/officeart/2009/3/layout/HorizontalOrganizationChart"/>
    <dgm:cxn modelId="{C168F98A-87BA-46D5-8B9B-01A7902E6F07}" type="presParOf" srcId="{A27B0881-8D43-41A8-AF63-D8EEEF1B2B4B}" destId="{889C9586-589D-4FD3-9CAC-778249337CFB}" srcOrd="1" destOrd="0" presId="urn:microsoft.com/office/officeart/2009/3/layout/HorizontalOrganizationChart"/>
    <dgm:cxn modelId="{1ACF53C0-D9CC-45B5-9F6E-6AFA4F54437D}" type="presParOf" srcId="{889C9586-589D-4FD3-9CAC-778249337CFB}" destId="{D8623CE7-23A8-46DD-85D2-9CB30AA95EB8}" srcOrd="0" destOrd="0" presId="urn:microsoft.com/office/officeart/2009/3/layout/HorizontalOrganizationChart"/>
    <dgm:cxn modelId="{4D1DCA71-EFEA-44F8-9D32-DEF5A24BB447}" type="presParOf" srcId="{889C9586-589D-4FD3-9CAC-778249337CFB}" destId="{4A725BF9-7E71-49E8-B99C-775C491E0719}" srcOrd="1" destOrd="0" presId="urn:microsoft.com/office/officeart/2009/3/layout/HorizontalOrganizationChart"/>
    <dgm:cxn modelId="{04DCA246-B712-43A7-AF35-9A203BF5AADE}" type="presParOf" srcId="{4A725BF9-7E71-49E8-B99C-775C491E0719}" destId="{C5ADD653-635A-47A8-B129-BD8CF851E4EE}" srcOrd="0" destOrd="0" presId="urn:microsoft.com/office/officeart/2009/3/layout/HorizontalOrganizationChart"/>
    <dgm:cxn modelId="{6A47FC42-EBFA-4C0B-8208-5D438D74F5E4}" type="presParOf" srcId="{C5ADD653-635A-47A8-B129-BD8CF851E4EE}" destId="{C9049CCB-6208-4C4F-A7D7-C2038A5AD972}" srcOrd="0" destOrd="0" presId="urn:microsoft.com/office/officeart/2009/3/layout/HorizontalOrganizationChart"/>
    <dgm:cxn modelId="{B7C64D74-F1AC-492B-B44D-0BA4F775D3FF}" type="presParOf" srcId="{C5ADD653-635A-47A8-B129-BD8CF851E4EE}" destId="{52D8CADB-9CED-42A7-9FD4-6DE3DEC832CD}" srcOrd="1" destOrd="0" presId="urn:microsoft.com/office/officeart/2009/3/layout/HorizontalOrganizationChart"/>
    <dgm:cxn modelId="{6CDD27D6-5B7B-4389-A80B-860DCA8ADEB4}" type="presParOf" srcId="{4A725BF9-7E71-49E8-B99C-775C491E0719}" destId="{69681C81-E593-45D8-97A2-E467CE945034}" srcOrd="1" destOrd="0" presId="urn:microsoft.com/office/officeart/2009/3/layout/HorizontalOrganizationChart"/>
    <dgm:cxn modelId="{56B53BA3-B6E0-4CF3-A28D-3333D449DBA5}" type="presParOf" srcId="{4A725BF9-7E71-49E8-B99C-775C491E0719}" destId="{42D6F7A7-1C5C-4724-B707-73A15C51650E}" srcOrd="2" destOrd="0" presId="urn:microsoft.com/office/officeart/2009/3/layout/HorizontalOrganizationChart"/>
    <dgm:cxn modelId="{9D5A6541-9072-42FA-AD45-49FB5F3866B9}" type="presParOf" srcId="{889C9586-589D-4FD3-9CAC-778249337CFB}" destId="{94CC0A58-C63F-454B-A2FA-439E712A7516}" srcOrd="2" destOrd="0" presId="urn:microsoft.com/office/officeart/2009/3/layout/HorizontalOrganizationChart"/>
    <dgm:cxn modelId="{5ED7BA37-3E2A-4245-9A87-8272A092C7C8}" type="presParOf" srcId="{889C9586-589D-4FD3-9CAC-778249337CFB}" destId="{1245314E-448C-472E-A564-A5EBA605FF5B}" srcOrd="3" destOrd="0" presId="urn:microsoft.com/office/officeart/2009/3/layout/HorizontalOrganizationChart"/>
    <dgm:cxn modelId="{CCF25EDF-01D6-4603-BA63-DBEA111557EF}" type="presParOf" srcId="{1245314E-448C-472E-A564-A5EBA605FF5B}" destId="{16896FAF-E202-4BD6-B9FC-52DA53D78B6D}" srcOrd="0" destOrd="0" presId="urn:microsoft.com/office/officeart/2009/3/layout/HorizontalOrganizationChart"/>
    <dgm:cxn modelId="{F3884F8C-0876-4EED-9BCD-9FF426DB3441}" type="presParOf" srcId="{16896FAF-E202-4BD6-B9FC-52DA53D78B6D}" destId="{33BA0592-804D-4D4F-A284-8B8FAF87DD02}" srcOrd="0" destOrd="0" presId="urn:microsoft.com/office/officeart/2009/3/layout/HorizontalOrganizationChart"/>
    <dgm:cxn modelId="{8AEB678A-6D22-4AC7-8D74-E61874AC8F00}" type="presParOf" srcId="{16896FAF-E202-4BD6-B9FC-52DA53D78B6D}" destId="{A346BABA-B151-4343-B49C-262D57BC4683}" srcOrd="1" destOrd="0" presId="urn:microsoft.com/office/officeart/2009/3/layout/HorizontalOrganizationChart"/>
    <dgm:cxn modelId="{22CB1D77-065E-46B8-9948-31499B9F7E65}" type="presParOf" srcId="{1245314E-448C-472E-A564-A5EBA605FF5B}" destId="{2A49BE4C-AB2E-4665-9C7A-2BC31F6827B4}" srcOrd="1" destOrd="0" presId="urn:microsoft.com/office/officeart/2009/3/layout/HorizontalOrganizationChart"/>
    <dgm:cxn modelId="{5E5C35FB-7E42-4180-803F-3102B4C29DC3}" type="presParOf" srcId="{1245314E-448C-472E-A564-A5EBA605FF5B}" destId="{A6E09E28-175C-4DC2-8D45-0B4E8E860D8F}" srcOrd="2" destOrd="0" presId="urn:microsoft.com/office/officeart/2009/3/layout/HorizontalOrganizationChart"/>
    <dgm:cxn modelId="{0CED3E5B-A1C5-464C-A0BC-A0049A1AF60C}" type="presParOf" srcId="{A27B0881-8D43-41A8-AF63-D8EEEF1B2B4B}" destId="{D6C5593D-1197-4B38-99BD-E83922619190}" srcOrd="2" destOrd="0" presId="urn:microsoft.com/office/officeart/2009/3/layout/HorizontalOrganizationChart"/>
    <dgm:cxn modelId="{00B78578-CFD2-4ED1-B688-9413C298DAD0}" type="presParOf" srcId="{D8193BD6-533F-4579-AA20-11EAB4ECDF5B}" destId="{E7B76330-DEAA-48B4-B8E8-D72C1C531A6E}" srcOrd="6" destOrd="0" presId="urn:microsoft.com/office/officeart/2009/3/layout/HorizontalOrganizationChart"/>
    <dgm:cxn modelId="{D8729DAC-8C17-4ECB-BADA-6BE745323466}" type="presParOf" srcId="{D8193BD6-533F-4579-AA20-11EAB4ECDF5B}" destId="{8DF2D3C3-6450-4310-A093-19EB18F3CCB1}" srcOrd="7" destOrd="0" presId="urn:microsoft.com/office/officeart/2009/3/layout/HorizontalOrganizationChart"/>
    <dgm:cxn modelId="{D7C462C0-ADB4-4F0C-BED8-93270CD61EFF}" type="presParOf" srcId="{8DF2D3C3-6450-4310-A093-19EB18F3CCB1}" destId="{41BA7367-F0FF-40CB-A74F-C0C973B3ED1F}" srcOrd="0" destOrd="0" presId="urn:microsoft.com/office/officeart/2009/3/layout/HorizontalOrganizationChart"/>
    <dgm:cxn modelId="{E5B63CFF-5266-463F-8D02-53749517F110}" type="presParOf" srcId="{41BA7367-F0FF-40CB-A74F-C0C973B3ED1F}" destId="{E995708D-0942-4E9D-8BC2-B1DB85418915}" srcOrd="0" destOrd="0" presId="urn:microsoft.com/office/officeart/2009/3/layout/HorizontalOrganizationChart"/>
    <dgm:cxn modelId="{1580C4C9-B0A9-4798-8EAF-D5CA0E34A936}" type="presParOf" srcId="{41BA7367-F0FF-40CB-A74F-C0C973B3ED1F}" destId="{D4C07406-734C-4DDF-9B5E-6734B25B0401}" srcOrd="1" destOrd="0" presId="urn:microsoft.com/office/officeart/2009/3/layout/HorizontalOrganizationChart"/>
    <dgm:cxn modelId="{7C3EECB8-1822-4706-A75F-CEE0C7964639}" type="presParOf" srcId="{8DF2D3C3-6450-4310-A093-19EB18F3CCB1}" destId="{1F89F21E-C209-4D26-A024-E90C74D12CD2}" srcOrd="1" destOrd="0" presId="urn:microsoft.com/office/officeart/2009/3/layout/HorizontalOrganizationChart"/>
    <dgm:cxn modelId="{1B441FAA-7FD8-4D79-896A-AE76334ECB5D}" type="presParOf" srcId="{1F89F21E-C209-4D26-A024-E90C74D12CD2}" destId="{B554104E-B7CD-4EE1-84D3-632D0612E390}" srcOrd="0" destOrd="0" presId="urn:microsoft.com/office/officeart/2009/3/layout/HorizontalOrganizationChart"/>
    <dgm:cxn modelId="{466ADE77-776C-42AB-922D-A40EDF032211}" type="presParOf" srcId="{1F89F21E-C209-4D26-A024-E90C74D12CD2}" destId="{F951FEC2-139B-4EFB-AAE0-44173DA23E25}" srcOrd="1" destOrd="0" presId="urn:microsoft.com/office/officeart/2009/3/layout/HorizontalOrganizationChart"/>
    <dgm:cxn modelId="{F8398F63-9827-4C64-8D9D-046F6F4291DB}" type="presParOf" srcId="{F951FEC2-139B-4EFB-AAE0-44173DA23E25}" destId="{B43D00F3-E690-429C-B3DF-6631B54C559C}" srcOrd="0" destOrd="0" presId="urn:microsoft.com/office/officeart/2009/3/layout/HorizontalOrganizationChart"/>
    <dgm:cxn modelId="{B79BB0D2-DB66-44A4-8EA7-AE6925C4BBDE}" type="presParOf" srcId="{B43D00F3-E690-429C-B3DF-6631B54C559C}" destId="{4585F91C-376F-49B2-BF9E-7BD6860EF47D}" srcOrd="0" destOrd="0" presId="urn:microsoft.com/office/officeart/2009/3/layout/HorizontalOrganizationChart"/>
    <dgm:cxn modelId="{AC652037-64C7-458A-9030-10C39C0F6B0D}" type="presParOf" srcId="{B43D00F3-E690-429C-B3DF-6631B54C559C}" destId="{9A1BBBAE-4389-4859-87D9-2840C6AB371E}" srcOrd="1" destOrd="0" presId="urn:microsoft.com/office/officeart/2009/3/layout/HorizontalOrganizationChart"/>
    <dgm:cxn modelId="{9EA3EE0B-5698-4B69-BCB8-13BDDA754498}" type="presParOf" srcId="{F951FEC2-139B-4EFB-AAE0-44173DA23E25}" destId="{D42EA3F4-3B38-4308-9608-0399ED349037}" srcOrd="1" destOrd="0" presId="urn:microsoft.com/office/officeart/2009/3/layout/HorizontalOrganizationChart"/>
    <dgm:cxn modelId="{9C3A0C5D-72F0-46DC-9B67-242821E91CDC}" type="presParOf" srcId="{F951FEC2-139B-4EFB-AAE0-44173DA23E25}" destId="{E9E5DA2E-B1E8-45FC-95B1-4A3D4B8D0193}" srcOrd="2" destOrd="0" presId="urn:microsoft.com/office/officeart/2009/3/layout/HorizontalOrganizationChart"/>
    <dgm:cxn modelId="{649CD671-ABE0-42C5-908A-887E3725CA00}" type="presParOf" srcId="{1F89F21E-C209-4D26-A024-E90C74D12CD2}" destId="{330E3FFB-C2F0-46D6-888F-383D64E47F84}" srcOrd="2" destOrd="0" presId="urn:microsoft.com/office/officeart/2009/3/layout/HorizontalOrganizationChart"/>
    <dgm:cxn modelId="{4E94DB8D-EA23-4E6F-A072-01F0FE515AD0}" type="presParOf" srcId="{1F89F21E-C209-4D26-A024-E90C74D12CD2}" destId="{34BD11DF-ACAE-4A42-82BF-556A0DB8E769}" srcOrd="3" destOrd="0" presId="urn:microsoft.com/office/officeart/2009/3/layout/HorizontalOrganizationChart"/>
    <dgm:cxn modelId="{67291912-8DF0-4ED1-BBAB-A081D15B500B}" type="presParOf" srcId="{34BD11DF-ACAE-4A42-82BF-556A0DB8E769}" destId="{002C11BC-503B-41BA-BEB8-C857C9CE9BF5}" srcOrd="0" destOrd="0" presId="urn:microsoft.com/office/officeart/2009/3/layout/HorizontalOrganizationChart"/>
    <dgm:cxn modelId="{1C3B1528-AE49-44AC-A16E-31105DC6F65F}" type="presParOf" srcId="{002C11BC-503B-41BA-BEB8-C857C9CE9BF5}" destId="{C5B531DE-2F75-4034-9388-B5DD049CEF80}" srcOrd="0" destOrd="0" presId="urn:microsoft.com/office/officeart/2009/3/layout/HorizontalOrganizationChart"/>
    <dgm:cxn modelId="{BB23BF17-7E91-4EC0-9140-F43B0F6C9BCA}" type="presParOf" srcId="{002C11BC-503B-41BA-BEB8-C857C9CE9BF5}" destId="{6782C691-21BA-43DD-9BC3-684D0B350213}" srcOrd="1" destOrd="0" presId="urn:microsoft.com/office/officeart/2009/3/layout/HorizontalOrganizationChart"/>
    <dgm:cxn modelId="{BF02D5BE-4769-4117-BD4C-9A2ED445B8C9}" type="presParOf" srcId="{34BD11DF-ACAE-4A42-82BF-556A0DB8E769}" destId="{2C3140CB-F952-47CD-AB0B-294C2102195A}" srcOrd="1" destOrd="0" presId="urn:microsoft.com/office/officeart/2009/3/layout/HorizontalOrganizationChart"/>
    <dgm:cxn modelId="{3C8CBC01-122F-437A-97F1-CAFE8384B081}" type="presParOf" srcId="{34BD11DF-ACAE-4A42-82BF-556A0DB8E769}" destId="{429119D2-79FF-411A-A51E-77B12F8802BD}" srcOrd="2" destOrd="0" presId="urn:microsoft.com/office/officeart/2009/3/layout/HorizontalOrganizationChart"/>
    <dgm:cxn modelId="{C0CBCE92-DC6C-4E50-95F5-99E36614CCB9}" type="presParOf" srcId="{8DF2D3C3-6450-4310-A093-19EB18F3CCB1}" destId="{E71163CB-3497-4041-8D32-99AA0DB1BA2E}" srcOrd="2" destOrd="0" presId="urn:microsoft.com/office/officeart/2009/3/layout/HorizontalOrganizationChart"/>
    <dgm:cxn modelId="{9C56AB2A-04BC-4A3A-A453-4DAED5166282}" type="presParOf" srcId="{58F9B1DE-2644-4A60-9A23-A68B5350A89F}" destId="{D19438CB-582E-4A03-B4FB-1C8ED2AB5F8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 smtClean="0">
              <a:latin typeface="+mn-lt"/>
            </a:rPr>
            <a:t>By Increasing Share of distribution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511C26ED-C3B0-4D54-8425-9B998FDC66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Increase Intensity of Each Channel</a:t>
          </a:r>
          <a:endParaRPr lang="en-IN" dirty="0">
            <a:latin typeface="+mn-lt"/>
          </a:endParaRPr>
        </a:p>
      </dgm:t>
    </dgm:pt>
    <dgm:pt modelId="{BA4EE2C9-8421-45C1-8E38-5BDD27A4191F}" type="parTrans" cxnId="{4A789DB8-CCC3-486C-8A8F-116100366D5F}">
      <dgm:prSet/>
      <dgm:spPr/>
      <dgm:t>
        <a:bodyPr/>
        <a:lstStyle/>
        <a:p>
          <a:endParaRPr lang="en-US"/>
        </a:p>
      </dgm:t>
    </dgm:pt>
    <dgm:pt modelId="{BD6D0046-0F8D-4297-ACAD-63DA81F63515}" type="sibTrans" cxnId="{4A789DB8-CCC3-486C-8A8F-116100366D5F}">
      <dgm:prSet/>
      <dgm:spPr/>
      <dgm:t>
        <a:bodyPr/>
        <a:lstStyle/>
        <a:p>
          <a:endParaRPr lang="en-US"/>
        </a:p>
      </dgm:t>
    </dgm:pt>
    <dgm:pt modelId="{A0E283F4-02D6-4718-BB21-DB5079F316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Add new Distribution Channels</a:t>
          </a:r>
          <a:endParaRPr lang="en-IN" dirty="0">
            <a:latin typeface="+mn-lt"/>
          </a:endParaRPr>
        </a:p>
      </dgm:t>
    </dgm:pt>
    <dgm:pt modelId="{A9E4594B-55B6-4F05-BDEB-CD2D7B83925D}" type="parTrans" cxnId="{11190138-45C3-4970-9193-EFE296042DD5}">
      <dgm:prSet/>
      <dgm:spPr/>
      <dgm:t>
        <a:bodyPr/>
        <a:lstStyle/>
        <a:p>
          <a:endParaRPr lang="en-US"/>
        </a:p>
      </dgm:t>
    </dgm:pt>
    <dgm:pt modelId="{9CD9B074-F081-412D-ACA6-19437E128551}" type="sibTrans" cxnId="{11190138-45C3-4970-9193-EFE296042DD5}">
      <dgm:prSet/>
      <dgm:spPr/>
      <dgm:t>
        <a:bodyPr/>
        <a:lstStyle/>
        <a:p>
          <a:endParaRPr lang="en-US"/>
        </a:p>
      </dgm:t>
    </dgm:pt>
    <dgm:pt modelId="{D2294749-F656-4B76-87A7-28CAB427B21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Improving Logistics</a:t>
          </a:r>
          <a:endParaRPr lang="en-IN" dirty="0">
            <a:latin typeface="+mn-lt"/>
          </a:endParaRPr>
        </a:p>
      </dgm:t>
    </dgm:pt>
    <dgm:pt modelId="{5855F62C-980D-4F89-8EBD-77AC847DACEB}" type="parTrans" cxnId="{F5C99237-2AA4-40EB-9E77-28842E585596}">
      <dgm:prSet/>
      <dgm:spPr/>
      <dgm:t>
        <a:bodyPr/>
        <a:lstStyle/>
        <a:p>
          <a:endParaRPr lang="en-US"/>
        </a:p>
      </dgm:t>
    </dgm:pt>
    <dgm:pt modelId="{8B209196-EC46-4BD1-A0AA-973D83A2B07A}" type="sibTrans" cxnId="{F5C99237-2AA4-40EB-9E77-28842E585596}">
      <dgm:prSet/>
      <dgm:spPr/>
      <dgm:t>
        <a:bodyPr/>
        <a:lstStyle/>
        <a:p>
          <a:endParaRPr lang="en-US"/>
        </a:p>
      </dgm:t>
    </dgm:pt>
    <dgm:pt modelId="{741CBE60-8C5A-4207-B101-6CA21B82EDF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Direct sales</a:t>
          </a:r>
          <a:endParaRPr lang="en-IN" dirty="0">
            <a:latin typeface="+mn-lt"/>
          </a:endParaRPr>
        </a:p>
      </dgm:t>
    </dgm:pt>
    <dgm:pt modelId="{E5D4BA2B-3E18-4E52-BEFF-1851656E2D78}" type="parTrans" cxnId="{919AAD58-3D24-4EE3-BEF0-24B9CE033256}">
      <dgm:prSet/>
      <dgm:spPr/>
      <dgm:t>
        <a:bodyPr/>
        <a:lstStyle/>
        <a:p>
          <a:endParaRPr lang="en-US"/>
        </a:p>
      </dgm:t>
    </dgm:pt>
    <dgm:pt modelId="{8C5D028A-FA26-4759-ACBF-F88123B10F18}" type="sibTrans" cxnId="{919AAD58-3D24-4EE3-BEF0-24B9CE033256}">
      <dgm:prSet/>
      <dgm:spPr/>
      <dgm:t>
        <a:bodyPr/>
        <a:lstStyle/>
        <a:p>
          <a:endParaRPr lang="en-US"/>
        </a:p>
      </dgm:t>
    </dgm:pt>
    <dgm:pt modelId="{71DD561F-1C60-426F-BF22-12575485C78C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Partnering  With Ecommerce</a:t>
          </a:r>
          <a:endParaRPr lang="en-IN" dirty="0">
            <a:latin typeface="+mn-lt"/>
          </a:endParaRPr>
        </a:p>
      </dgm:t>
    </dgm:pt>
    <dgm:pt modelId="{1CC3D371-5DF7-4C04-BE1A-8EE509EF08A7}" type="parTrans" cxnId="{543B7C87-F3FB-4346-8789-011DC018718A}">
      <dgm:prSet/>
      <dgm:spPr/>
      <dgm:t>
        <a:bodyPr/>
        <a:lstStyle/>
        <a:p>
          <a:endParaRPr lang="en-US"/>
        </a:p>
      </dgm:t>
    </dgm:pt>
    <dgm:pt modelId="{B52F8036-4869-4EF5-BECD-E69DD7255BD4}" type="sibTrans" cxnId="{543B7C87-F3FB-4346-8789-011DC018718A}">
      <dgm:prSet/>
      <dgm:spPr/>
      <dgm:t>
        <a:bodyPr/>
        <a:lstStyle/>
        <a:p>
          <a:endParaRPr lang="en-US"/>
        </a:p>
      </dgm:t>
    </dgm:pt>
    <dgm:pt modelId="{D2DCF5CD-F255-4FE0-9539-925992DCDE9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Build more Retail Partnerships</a:t>
          </a:r>
          <a:endParaRPr lang="en-IN" dirty="0">
            <a:latin typeface="+mn-lt"/>
          </a:endParaRPr>
        </a:p>
      </dgm:t>
    </dgm:pt>
    <dgm:pt modelId="{8302311C-A81A-479B-863C-5C83340915AF}" type="parTrans" cxnId="{2B84887D-DFB1-491C-BE5E-134594586EAF}">
      <dgm:prSet/>
      <dgm:spPr/>
      <dgm:t>
        <a:bodyPr/>
        <a:lstStyle/>
        <a:p>
          <a:endParaRPr lang="en-US"/>
        </a:p>
      </dgm:t>
    </dgm:pt>
    <dgm:pt modelId="{7A522D5E-57A0-407E-AA77-FC816F378F28}" type="sibTrans" cxnId="{2B84887D-DFB1-491C-BE5E-134594586EAF}">
      <dgm:prSet/>
      <dgm:spPr/>
      <dgm:t>
        <a:bodyPr/>
        <a:lstStyle/>
        <a:p>
          <a:endParaRPr lang="en-US"/>
        </a:p>
      </dgm:t>
    </dgm:pt>
    <dgm:pt modelId="{03E6EE7C-A252-4EF9-8DD0-3F496E35300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Increasing sales force</a:t>
          </a:r>
          <a:endParaRPr lang="en-IN" dirty="0">
            <a:latin typeface="+mn-lt"/>
          </a:endParaRPr>
        </a:p>
      </dgm:t>
    </dgm:pt>
    <dgm:pt modelId="{1C46DE78-9DE4-449A-92F2-23D205501CBF}" type="parTrans" cxnId="{9DC8E4F0-06A8-4D8A-8606-1CB539E3012D}">
      <dgm:prSet/>
      <dgm:spPr/>
      <dgm:t>
        <a:bodyPr/>
        <a:lstStyle/>
        <a:p>
          <a:endParaRPr lang="en-US"/>
        </a:p>
      </dgm:t>
    </dgm:pt>
    <dgm:pt modelId="{431C5C26-3946-4FCC-BD12-9EA22DE41816}" type="sibTrans" cxnId="{9DC8E4F0-06A8-4D8A-8606-1CB539E3012D}">
      <dgm:prSet/>
      <dgm:spPr/>
      <dgm:t>
        <a:bodyPr/>
        <a:lstStyle/>
        <a:p>
          <a:endParaRPr lang="en-US"/>
        </a:p>
      </dgm:t>
    </dgm:pt>
    <dgm:pt modelId="{D85ED290-9062-4B53-B7A0-1046CF77732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 smtClean="0">
              <a:latin typeface="+mn-lt"/>
            </a:rPr>
            <a:t>Avoid multichannel Competition </a:t>
          </a:r>
          <a:endParaRPr lang="en-IN" dirty="0">
            <a:latin typeface="+mn-lt"/>
          </a:endParaRPr>
        </a:p>
      </dgm:t>
    </dgm:pt>
    <dgm:pt modelId="{BC9F1C53-EF04-47F0-A47C-0E71D7ACD5F8}" type="parTrans" cxnId="{2FBD2034-4848-4E55-BAF3-55D76A2F931F}">
      <dgm:prSet/>
      <dgm:spPr/>
      <dgm:t>
        <a:bodyPr/>
        <a:lstStyle/>
        <a:p>
          <a:endParaRPr lang="en-US"/>
        </a:p>
      </dgm:t>
    </dgm:pt>
    <dgm:pt modelId="{657CEC3D-066D-4F98-8819-5C32F8A761FF}" type="sibTrans" cxnId="{2FBD2034-4848-4E55-BAF3-55D76A2F931F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46738" custScaleY="67626" custLinFactNeighborX="2962" custLinFactNeighborY="-22616">
        <dgm:presLayoutVars>
          <dgm:chPref val="3"/>
        </dgm:presLayoutVars>
      </dgm:prSet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  <dgm:pt modelId="{B9269393-5EFC-42A3-9F05-D41E106177BA}" type="pres">
      <dgm:prSet presAssocID="{0F20D3C3-FC80-4BC8-A344-974BD0C9D5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9A2352D-19DD-4830-95D5-F3AA9114C2BD}" type="pres">
      <dgm:prSet presAssocID="{0F20D3C3-FC80-4BC8-A344-974BD0C9D58A}" presName="hierChild2" presStyleCnt="0"/>
      <dgm:spPr/>
    </dgm:pt>
    <dgm:pt modelId="{1F9CCD4F-A170-47B5-9B3A-FE9388208EB3}" type="pres">
      <dgm:prSet presAssocID="{A9E4594B-55B6-4F05-BDEB-CD2D7B83925D}" presName="Name64" presStyleLbl="parChTrans1D2" presStyleIdx="0" presStyleCnt="3"/>
      <dgm:spPr/>
    </dgm:pt>
    <dgm:pt modelId="{27CBD9CA-AB19-43AA-8E95-A14926756FBD}" type="pres">
      <dgm:prSet presAssocID="{A0E283F4-02D6-4718-BB21-DB5079F31697}" presName="hierRoot2" presStyleCnt="0">
        <dgm:presLayoutVars>
          <dgm:hierBranch val="init"/>
        </dgm:presLayoutVars>
      </dgm:prSet>
      <dgm:spPr/>
    </dgm:pt>
    <dgm:pt modelId="{041C07DB-7453-450D-A6F9-2A71039461CB}" type="pres">
      <dgm:prSet presAssocID="{A0E283F4-02D6-4718-BB21-DB5079F31697}" presName="rootComposite" presStyleCnt="0"/>
      <dgm:spPr/>
    </dgm:pt>
    <dgm:pt modelId="{76711404-8C5B-4DE7-A981-4F56E1BCED11}" type="pres">
      <dgm:prSet presAssocID="{A0E283F4-02D6-4718-BB21-DB5079F31697}" presName="rootText" presStyleLbl="node2" presStyleIdx="0" presStyleCnt="3" custScaleX="93962" custScaleY="46798" custLinFactNeighborX="259" custLinFactNeighborY="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0B3904-4AA8-4207-BAFB-5C2112DD8ECA}" type="pres">
      <dgm:prSet presAssocID="{A0E283F4-02D6-4718-BB21-DB5079F31697}" presName="rootConnector" presStyleLbl="node2" presStyleIdx="0" presStyleCnt="3"/>
      <dgm:spPr/>
      <dgm:t>
        <a:bodyPr/>
        <a:lstStyle/>
        <a:p>
          <a:endParaRPr lang="en-US"/>
        </a:p>
      </dgm:t>
    </dgm:pt>
    <dgm:pt modelId="{D63F6177-6C71-40ED-844D-AE6EEB48C5A9}" type="pres">
      <dgm:prSet presAssocID="{A0E283F4-02D6-4718-BB21-DB5079F31697}" presName="hierChild4" presStyleCnt="0"/>
      <dgm:spPr/>
    </dgm:pt>
    <dgm:pt modelId="{FCB4518D-A287-4BB0-95A5-85531DD6FF86}" type="pres">
      <dgm:prSet presAssocID="{1CC3D371-5DF7-4C04-BE1A-8EE509EF08A7}" presName="Name64" presStyleLbl="parChTrans1D3" presStyleIdx="0" presStyleCnt="5"/>
      <dgm:spPr/>
    </dgm:pt>
    <dgm:pt modelId="{BC9BBB43-F028-46E9-8252-D317A74BB3EE}" type="pres">
      <dgm:prSet presAssocID="{71DD561F-1C60-426F-BF22-12575485C78C}" presName="hierRoot2" presStyleCnt="0">
        <dgm:presLayoutVars>
          <dgm:hierBranch val="init"/>
        </dgm:presLayoutVars>
      </dgm:prSet>
      <dgm:spPr/>
    </dgm:pt>
    <dgm:pt modelId="{FA0A032C-369B-49A2-9694-92E378375ACE}" type="pres">
      <dgm:prSet presAssocID="{71DD561F-1C60-426F-BF22-12575485C78C}" presName="rootComposite" presStyleCnt="0"/>
      <dgm:spPr/>
    </dgm:pt>
    <dgm:pt modelId="{1BCF6A8A-0E22-43A0-8147-9B07351AEF85}" type="pres">
      <dgm:prSet presAssocID="{71DD561F-1C60-426F-BF22-12575485C78C}" presName="rootText" presStyleLbl="node3" presStyleIdx="0" presStyleCnt="5" custScaleX="51790" custScaleY="46644" custLinFactNeighborX="-5781" custLinFactNeighborY="-16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6510A-B1C6-4502-AD2D-B02956698728}" type="pres">
      <dgm:prSet presAssocID="{71DD561F-1C60-426F-BF22-12575485C78C}" presName="rootConnector" presStyleLbl="node3" presStyleIdx="0" presStyleCnt="5"/>
      <dgm:spPr/>
      <dgm:t>
        <a:bodyPr/>
        <a:lstStyle/>
        <a:p>
          <a:endParaRPr lang="en-US"/>
        </a:p>
      </dgm:t>
    </dgm:pt>
    <dgm:pt modelId="{5BA6D183-0DF2-456D-8FF0-07B1D01CBD47}" type="pres">
      <dgm:prSet presAssocID="{71DD561F-1C60-426F-BF22-12575485C78C}" presName="hierChild4" presStyleCnt="0"/>
      <dgm:spPr/>
    </dgm:pt>
    <dgm:pt modelId="{F6464153-986C-443A-A878-9FF5069EBE19}" type="pres">
      <dgm:prSet presAssocID="{71DD561F-1C60-426F-BF22-12575485C78C}" presName="hierChild5" presStyleCnt="0"/>
      <dgm:spPr/>
    </dgm:pt>
    <dgm:pt modelId="{03B8B937-1BBF-42C7-81C4-C6CEE03754C7}" type="pres">
      <dgm:prSet presAssocID="{E5D4BA2B-3E18-4E52-BEFF-1851656E2D78}" presName="Name64" presStyleLbl="parChTrans1D3" presStyleIdx="1" presStyleCnt="5"/>
      <dgm:spPr/>
    </dgm:pt>
    <dgm:pt modelId="{266C0CEF-BCE4-4288-AB32-955A57EDDCC3}" type="pres">
      <dgm:prSet presAssocID="{741CBE60-8C5A-4207-B101-6CA21B82EDFD}" presName="hierRoot2" presStyleCnt="0">
        <dgm:presLayoutVars>
          <dgm:hierBranch val="init"/>
        </dgm:presLayoutVars>
      </dgm:prSet>
      <dgm:spPr/>
    </dgm:pt>
    <dgm:pt modelId="{094EF7BC-FE3D-4AC4-BBEC-402C5EC2FC0C}" type="pres">
      <dgm:prSet presAssocID="{741CBE60-8C5A-4207-B101-6CA21B82EDFD}" presName="rootComposite" presStyleCnt="0"/>
      <dgm:spPr/>
    </dgm:pt>
    <dgm:pt modelId="{4765FB27-3C4E-4BED-86B4-1613F279E8B4}" type="pres">
      <dgm:prSet presAssocID="{741CBE60-8C5A-4207-B101-6CA21B82EDFD}" presName="rootText" presStyleLbl="node3" presStyleIdx="1" presStyleCnt="5" custScaleX="50853" custScaleY="49128" custLinFactNeighborX="-5781" custLinFactNeighborY="-351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F5FCA-2A9B-4541-B16F-67C74C3EE5B7}" type="pres">
      <dgm:prSet presAssocID="{741CBE60-8C5A-4207-B101-6CA21B82EDFD}" presName="rootConnector" presStyleLbl="node3" presStyleIdx="1" presStyleCnt="5"/>
      <dgm:spPr/>
      <dgm:t>
        <a:bodyPr/>
        <a:lstStyle/>
        <a:p>
          <a:endParaRPr lang="en-US"/>
        </a:p>
      </dgm:t>
    </dgm:pt>
    <dgm:pt modelId="{50047305-4849-42DC-A922-4FDB58E7E4A8}" type="pres">
      <dgm:prSet presAssocID="{741CBE60-8C5A-4207-B101-6CA21B82EDFD}" presName="hierChild4" presStyleCnt="0"/>
      <dgm:spPr/>
    </dgm:pt>
    <dgm:pt modelId="{11F6CC4A-59F4-4DBC-94FF-EB3A4081DA03}" type="pres">
      <dgm:prSet presAssocID="{741CBE60-8C5A-4207-B101-6CA21B82EDFD}" presName="hierChild5" presStyleCnt="0"/>
      <dgm:spPr/>
    </dgm:pt>
    <dgm:pt modelId="{7D39A802-085B-4DC5-B7BC-F89216A9196C}" type="pres">
      <dgm:prSet presAssocID="{8302311C-A81A-479B-863C-5C83340915AF}" presName="Name64" presStyleLbl="parChTrans1D3" presStyleIdx="2" presStyleCnt="5"/>
      <dgm:spPr/>
    </dgm:pt>
    <dgm:pt modelId="{F24DD1B1-0039-44D9-8494-46B51D076823}" type="pres">
      <dgm:prSet presAssocID="{D2DCF5CD-F255-4FE0-9539-925992DCDE9D}" presName="hierRoot2" presStyleCnt="0">
        <dgm:presLayoutVars>
          <dgm:hierBranch val="init"/>
        </dgm:presLayoutVars>
      </dgm:prSet>
      <dgm:spPr/>
    </dgm:pt>
    <dgm:pt modelId="{F3091C2F-5022-447C-B63B-276C83FC3919}" type="pres">
      <dgm:prSet presAssocID="{D2DCF5CD-F255-4FE0-9539-925992DCDE9D}" presName="rootComposite" presStyleCnt="0"/>
      <dgm:spPr/>
    </dgm:pt>
    <dgm:pt modelId="{E4E8783F-35AD-4657-951B-45EECB76C3E3}" type="pres">
      <dgm:prSet presAssocID="{D2DCF5CD-F255-4FE0-9539-925992DCDE9D}" presName="rootText" presStyleLbl="node3" presStyleIdx="2" presStyleCnt="5" custScaleX="50956" custScaleY="44221" custLinFactNeighborX="-5781" custLinFactNeighborY="-63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D7763-8254-4037-AEFF-D0A526F8F48C}" type="pres">
      <dgm:prSet presAssocID="{D2DCF5CD-F255-4FE0-9539-925992DCDE9D}" presName="rootConnector" presStyleLbl="node3" presStyleIdx="2" presStyleCnt="5"/>
      <dgm:spPr/>
      <dgm:t>
        <a:bodyPr/>
        <a:lstStyle/>
        <a:p>
          <a:endParaRPr lang="en-US"/>
        </a:p>
      </dgm:t>
    </dgm:pt>
    <dgm:pt modelId="{AC9A40CC-9F74-4FE9-B578-70A32C668D0B}" type="pres">
      <dgm:prSet presAssocID="{D2DCF5CD-F255-4FE0-9539-925992DCDE9D}" presName="hierChild4" presStyleCnt="0"/>
      <dgm:spPr/>
    </dgm:pt>
    <dgm:pt modelId="{F683F078-849D-4FC3-B96A-572817C75F66}" type="pres">
      <dgm:prSet presAssocID="{D2DCF5CD-F255-4FE0-9539-925992DCDE9D}" presName="hierChild5" presStyleCnt="0"/>
      <dgm:spPr/>
    </dgm:pt>
    <dgm:pt modelId="{BE4E6C7B-1C28-4531-B245-A06F6E3F5B83}" type="pres">
      <dgm:prSet presAssocID="{A0E283F4-02D6-4718-BB21-DB5079F31697}" presName="hierChild5" presStyleCnt="0"/>
      <dgm:spPr/>
    </dgm:pt>
    <dgm:pt modelId="{4889A8EB-C539-4518-9D1B-6183D70CDD21}" type="pres">
      <dgm:prSet presAssocID="{BA4EE2C9-8421-45C1-8E38-5BDD27A4191F}" presName="Name64" presStyleLbl="parChTrans1D2" presStyleIdx="1" presStyleCnt="3"/>
      <dgm:spPr/>
    </dgm:pt>
    <dgm:pt modelId="{0D37E168-0313-4291-8034-94721B738863}" type="pres">
      <dgm:prSet presAssocID="{511C26ED-C3B0-4D54-8425-9B998FDC6607}" presName="hierRoot2" presStyleCnt="0">
        <dgm:presLayoutVars>
          <dgm:hierBranch val="init"/>
        </dgm:presLayoutVars>
      </dgm:prSet>
      <dgm:spPr/>
    </dgm:pt>
    <dgm:pt modelId="{BEF218DA-6872-495A-A146-C7B9E83A7FBD}" type="pres">
      <dgm:prSet presAssocID="{511C26ED-C3B0-4D54-8425-9B998FDC6607}" presName="rootComposite" presStyleCnt="0"/>
      <dgm:spPr/>
    </dgm:pt>
    <dgm:pt modelId="{48222D88-D487-45C2-93FD-FB720C5E9A03}" type="pres">
      <dgm:prSet presAssocID="{511C26ED-C3B0-4D54-8425-9B998FDC6607}" presName="rootText" presStyleLbl="node2" presStyleIdx="1" presStyleCnt="3" custScaleX="91758" custScaleY="49905" custLinFactNeighborX="259" custLinFactNeighborY="-88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F6E53-3ABF-4736-ABC3-CB00D3140312}" type="pres">
      <dgm:prSet presAssocID="{511C26ED-C3B0-4D54-8425-9B998FDC6607}" presName="rootConnector" presStyleLbl="node2" presStyleIdx="1" presStyleCnt="3"/>
      <dgm:spPr/>
      <dgm:t>
        <a:bodyPr/>
        <a:lstStyle/>
        <a:p>
          <a:endParaRPr lang="en-US"/>
        </a:p>
      </dgm:t>
    </dgm:pt>
    <dgm:pt modelId="{8A4D669B-2C48-4555-92D8-4D6B37A36BFB}" type="pres">
      <dgm:prSet presAssocID="{511C26ED-C3B0-4D54-8425-9B998FDC6607}" presName="hierChild4" presStyleCnt="0"/>
      <dgm:spPr/>
    </dgm:pt>
    <dgm:pt modelId="{0E08E9A1-1F04-4A8A-A506-44ABA8D8996F}" type="pres">
      <dgm:prSet presAssocID="{BC9F1C53-EF04-47F0-A47C-0E71D7ACD5F8}" presName="Name64" presStyleLbl="parChTrans1D3" presStyleIdx="3" presStyleCnt="5"/>
      <dgm:spPr/>
    </dgm:pt>
    <dgm:pt modelId="{B93AD1D0-9960-401E-91F3-4CC54EF06F5A}" type="pres">
      <dgm:prSet presAssocID="{D85ED290-9062-4B53-B7A0-1046CF77732D}" presName="hierRoot2" presStyleCnt="0">
        <dgm:presLayoutVars>
          <dgm:hierBranch val="init"/>
        </dgm:presLayoutVars>
      </dgm:prSet>
      <dgm:spPr/>
    </dgm:pt>
    <dgm:pt modelId="{C365E486-F058-4DDD-8212-23D2ED36C654}" type="pres">
      <dgm:prSet presAssocID="{D85ED290-9062-4B53-B7A0-1046CF77732D}" presName="rootComposite" presStyleCnt="0"/>
      <dgm:spPr/>
    </dgm:pt>
    <dgm:pt modelId="{9A6B7E7A-3758-427C-AC73-2FEFA49E8288}" type="pres">
      <dgm:prSet presAssocID="{D85ED290-9062-4B53-B7A0-1046CF77732D}" presName="rootText" presStyleLbl="node3" presStyleIdx="3" presStyleCnt="5" custScaleX="39960" custScaleY="45908" custLinFactNeighborX="612" custLinFactNeighborY="-60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411989-0529-44E4-990A-DC47E297CE79}" type="pres">
      <dgm:prSet presAssocID="{D85ED290-9062-4B53-B7A0-1046CF77732D}" presName="rootConnector" presStyleLbl="node3" presStyleIdx="3" presStyleCnt="5"/>
      <dgm:spPr/>
      <dgm:t>
        <a:bodyPr/>
        <a:lstStyle/>
        <a:p>
          <a:endParaRPr lang="en-US"/>
        </a:p>
      </dgm:t>
    </dgm:pt>
    <dgm:pt modelId="{3955CE2E-7B70-47CC-9E40-56C4E06ABCF6}" type="pres">
      <dgm:prSet presAssocID="{D85ED290-9062-4B53-B7A0-1046CF77732D}" presName="hierChild4" presStyleCnt="0"/>
      <dgm:spPr/>
    </dgm:pt>
    <dgm:pt modelId="{0F20AD8D-3157-47F1-B354-B220A8AFAE60}" type="pres">
      <dgm:prSet presAssocID="{D85ED290-9062-4B53-B7A0-1046CF77732D}" presName="hierChild5" presStyleCnt="0"/>
      <dgm:spPr/>
    </dgm:pt>
    <dgm:pt modelId="{B55AEF67-B31E-4A4E-88BA-CB1B0D85E83C}" type="pres">
      <dgm:prSet presAssocID="{1C46DE78-9DE4-449A-92F2-23D205501CBF}" presName="Name64" presStyleLbl="parChTrans1D3" presStyleIdx="4" presStyleCnt="5"/>
      <dgm:spPr/>
    </dgm:pt>
    <dgm:pt modelId="{503B3654-196A-4ED5-ACC3-F2C53FADBF55}" type="pres">
      <dgm:prSet presAssocID="{03E6EE7C-A252-4EF9-8DD0-3F496E35300D}" presName="hierRoot2" presStyleCnt="0">
        <dgm:presLayoutVars>
          <dgm:hierBranch val="init"/>
        </dgm:presLayoutVars>
      </dgm:prSet>
      <dgm:spPr/>
    </dgm:pt>
    <dgm:pt modelId="{97673A99-C319-4926-B924-F631FEE5AC92}" type="pres">
      <dgm:prSet presAssocID="{03E6EE7C-A252-4EF9-8DD0-3F496E35300D}" presName="rootComposite" presStyleCnt="0"/>
      <dgm:spPr/>
    </dgm:pt>
    <dgm:pt modelId="{3645CED2-C7E0-4358-B596-CFF0790235D2}" type="pres">
      <dgm:prSet presAssocID="{03E6EE7C-A252-4EF9-8DD0-3F496E35300D}" presName="rootText" presStyleLbl="node3" presStyleIdx="4" presStyleCnt="5" custScaleX="40313" custScaleY="47047" custLinFactNeighborX="612" custLinFactNeighborY="-845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F4A237-B5C8-423E-82D1-776C4856A459}" type="pres">
      <dgm:prSet presAssocID="{03E6EE7C-A252-4EF9-8DD0-3F496E35300D}" presName="rootConnector" presStyleLbl="node3" presStyleIdx="4" presStyleCnt="5"/>
      <dgm:spPr/>
      <dgm:t>
        <a:bodyPr/>
        <a:lstStyle/>
        <a:p>
          <a:endParaRPr lang="en-US"/>
        </a:p>
      </dgm:t>
    </dgm:pt>
    <dgm:pt modelId="{E9E341E4-D088-4F52-A81D-D1720AE05ADD}" type="pres">
      <dgm:prSet presAssocID="{03E6EE7C-A252-4EF9-8DD0-3F496E35300D}" presName="hierChild4" presStyleCnt="0"/>
      <dgm:spPr/>
    </dgm:pt>
    <dgm:pt modelId="{618A2D9B-B8FE-4E9B-BE8A-2A26D5818143}" type="pres">
      <dgm:prSet presAssocID="{03E6EE7C-A252-4EF9-8DD0-3F496E35300D}" presName="hierChild5" presStyleCnt="0"/>
      <dgm:spPr/>
    </dgm:pt>
    <dgm:pt modelId="{CDB3F051-1DBF-44A4-B180-CF1BCF064952}" type="pres">
      <dgm:prSet presAssocID="{511C26ED-C3B0-4D54-8425-9B998FDC6607}" presName="hierChild5" presStyleCnt="0"/>
      <dgm:spPr/>
    </dgm:pt>
    <dgm:pt modelId="{997925AA-3C0F-4BE4-97F5-99C62D266D19}" type="pres">
      <dgm:prSet presAssocID="{5855F62C-980D-4F89-8EBD-77AC847DACEB}" presName="Name64" presStyleLbl="parChTrans1D2" presStyleIdx="2" presStyleCnt="3"/>
      <dgm:spPr/>
    </dgm:pt>
    <dgm:pt modelId="{013E5F82-C189-4DD8-BCDE-4BC35E1ADED3}" type="pres">
      <dgm:prSet presAssocID="{D2294749-F656-4B76-87A7-28CAB427B218}" presName="hierRoot2" presStyleCnt="0">
        <dgm:presLayoutVars>
          <dgm:hierBranch val="init"/>
        </dgm:presLayoutVars>
      </dgm:prSet>
      <dgm:spPr/>
    </dgm:pt>
    <dgm:pt modelId="{0F6E141F-CB42-4FAC-82F6-054BDA5DFEFD}" type="pres">
      <dgm:prSet presAssocID="{D2294749-F656-4B76-87A7-28CAB427B218}" presName="rootComposite" presStyleCnt="0"/>
      <dgm:spPr/>
    </dgm:pt>
    <dgm:pt modelId="{8B563DF1-FB70-46CB-99B7-84941DBD6013}" type="pres">
      <dgm:prSet presAssocID="{D2294749-F656-4B76-87A7-28CAB427B218}" presName="rootText" presStyleLbl="node2" presStyleIdx="2" presStyleCnt="3" custScaleX="92534" custScaleY="43640" custLinFactNeighborX="259" custLinFactNeighborY="-75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D6651D-E425-402D-A939-6696190606F7}" type="pres">
      <dgm:prSet presAssocID="{D2294749-F656-4B76-87A7-28CAB427B218}" presName="rootConnector" presStyleLbl="node2" presStyleIdx="2" presStyleCnt="3"/>
      <dgm:spPr/>
      <dgm:t>
        <a:bodyPr/>
        <a:lstStyle/>
        <a:p>
          <a:endParaRPr lang="en-US"/>
        </a:p>
      </dgm:t>
    </dgm:pt>
    <dgm:pt modelId="{E6649E14-72BA-469D-95CA-2EA815E0CA06}" type="pres">
      <dgm:prSet presAssocID="{D2294749-F656-4B76-87A7-28CAB427B218}" presName="hierChild4" presStyleCnt="0"/>
      <dgm:spPr/>
    </dgm:pt>
    <dgm:pt modelId="{59D98223-299A-40A9-8F09-EDC27B48D9EC}" type="pres">
      <dgm:prSet presAssocID="{D2294749-F656-4B76-87A7-28CAB427B21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173DE507-4B0F-4468-986B-B585C06ED573}" type="presOf" srcId="{5855F62C-980D-4F89-8EBD-77AC847DACEB}" destId="{997925AA-3C0F-4BE4-97F5-99C62D266D19}" srcOrd="0" destOrd="0" presId="urn:microsoft.com/office/officeart/2009/3/layout/HorizontalOrganizationChart"/>
    <dgm:cxn modelId="{8821D392-7BF6-4167-83A4-4584A898D77C}" type="presOf" srcId="{D2294749-F656-4B76-87A7-28CAB427B218}" destId="{8B563DF1-FB70-46CB-99B7-84941DBD6013}" srcOrd="0" destOrd="0" presId="urn:microsoft.com/office/officeart/2009/3/layout/HorizontalOrganizationChart"/>
    <dgm:cxn modelId="{C75D00D6-246F-4110-9AD0-9C3C923DD5E9}" type="presOf" srcId="{71DD561F-1C60-426F-BF22-12575485C78C}" destId="{EC66510A-B1C6-4502-AD2D-B02956698728}" srcOrd="1" destOrd="0" presId="urn:microsoft.com/office/officeart/2009/3/layout/HorizontalOrganizationChart"/>
    <dgm:cxn modelId="{543B7C87-F3FB-4346-8789-011DC018718A}" srcId="{A0E283F4-02D6-4718-BB21-DB5079F31697}" destId="{71DD561F-1C60-426F-BF22-12575485C78C}" srcOrd="0" destOrd="0" parTransId="{1CC3D371-5DF7-4C04-BE1A-8EE509EF08A7}" sibTransId="{B52F8036-4869-4EF5-BECD-E69DD7255BD4}"/>
    <dgm:cxn modelId="{43766455-844F-4025-A4C1-870D2C5E86DE}" type="presOf" srcId="{D85ED290-9062-4B53-B7A0-1046CF77732D}" destId="{9A6B7E7A-3758-427C-AC73-2FEFA49E8288}" srcOrd="0" destOrd="0" presId="urn:microsoft.com/office/officeart/2009/3/layout/HorizontalOrganizationChart"/>
    <dgm:cxn modelId="{A22C8C34-6AA2-43F4-AACD-547CA947AC6A}" type="presOf" srcId="{E5D4BA2B-3E18-4E52-BEFF-1851656E2D78}" destId="{03B8B937-1BBF-42C7-81C4-C6CEE03754C7}" srcOrd="0" destOrd="0" presId="urn:microsoft.com/office/officeart/2009/3/layout/HorizontalOrganizationChart"/>
    <dgm:cxn modelId="{B67F4FBF-0572-41B4-B2B2-D8638F4D9622}" type="presOf" srcId="{A0E283F4-02D6-4718-BB21-DB5079F31697}" destId="{76711404-8C5B-4DE7-A981-4F56E1BCED11}" srcOrd="0" destOrd="0" presId="urn:microsoft.com/office/officeart/2009/3/layout/HorizontalOrganizationChart"/>
    <dgm:cxn modelId="{47370303-1046-4773-B321-87F7A4597D5C}" type="presOf" srcId="{71DD561F-1C60-426F-BF22-12575485C78C}" destId="{1BCF6A8A-0E22-43A0-8147-9B07351AEF85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11190138-45C3-4970-9193-EFE296042DD5}" srcId="{0F20D3C3-FC80-4BC8-A344-974BD0C9D58A}" destId="{A0E283F4-02D6-4718-BB21-DB5079F31697}" srcOrd="0" destOrd="0" parTransId="{A9E4594B-55B6-4F05-BDEB-CD2D7B83925D}" sibTransId="{9CD9B074-F081-412D-ACA6-19437E128551}"/>
    <dgm:cxn modelId="{6DB340EA-00E8-412F-A443-CF42F4F0C523}" type="presOf" srcId="{741CBE60-8C5A-4207-B101-6CA21B82EDFD}" destId="{AC5F5FCA-2A9B-4541-B16F-67C74C3EE5B7}" srcOrd="1" destOrd="0" presId="urn:microsoft.com/office/officeart/2009/3/layout/HorizontalOrganizationChart"/>
    <dgm:cxn modelId="{4A789DB8-CCC3-486C-8A8F-116100366D5F}" srcId="{0F20D3C3-FC80-4BC8-A344-974BD0C9D58A}" destId="{511C26ED-C3B0-4D54-8425-9B998FDC6607}" srcOrd="1" destOrd="0" parTransId="{BA4EE2C9-8421-45C1-8E38-5BDD27A4191F}" sibTransId="{BD6D0046-0F8D-4297-ACAD-63DA81F63515}"/>
    <dgm:cxn modelId="{0E3B00D1-B717-48E2-8F9C-DE5ED3AD533F}" type="presOf" srcId="{D2DCF5CD-F255-4FE0-9539-925992DCDE9D}" destId="{E4E8783F-35AD-4657-951B-45EECB76C3E3}" srcOrd="0" destOrd="0" presId="urn:microsoft.com/office/officeart/2009/3/layout/HorizontalOrganizationChart"/>
    <dgm:cxn modelId="{919AAD58-3D24-4EE3-BEF0-24B9CE033256}" srcId="{A0E283F4-02D6-4718-BB21-DB5079F31697}" destId="{741CBE60-8C5A-4207-B101-6CA21B82EDFD}" srcOrd="1" destOrd="0" parTransId="{E5D4BA2B-3E18-4E52-BEFF-1851656E2D78}" sibTransId="{8C5D028A-FA26-4759-ACBF-F88123B10F18}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5B1E3B6C-B697-4A5A-9BBE-EEC63641606A}" type="presOf" srcId="{BA4EE2C9-8421-45C1-8E38-5BDD27A4191F}" destId="{4889A8EB-C539-4518-9D1B-6183D70CDD21}" srcOrd="0" destOrd="0" presId="urn:microsoft.com/office/officeart/2009/3/layout/HorizontalOrganizationChart"/>
    <dgm:cxn modelId="{F5C99237-2AA4-40EB-9E77-28842E585596}" srcId="{0F20D3C3-FC80-4BC8-A344-974BD0C9D58A}" destId="{D2294749-F656-4B76-87A7-28CAB427B218}" srcOrd="2" destOrd="0" parTransId="{5855F62C-980D-4F89-8EBD-77AC847DACEB}" sibTransId="{8B209196-EC46-4BD1-A0AA-973D83A2B07A}"/>
    <dgm:cxn modelId="{3D91D0E9-B501-4324-A796-BE9F026FFE7D}" type="presOf" srcId="{D2DCF5CD-F255-4FE0-9539-925992DCDE9D}" destId="{801D7763-8254-4037-AEFF-D0A526F8F48C}" srcOrd="1" destOrd="0" presId="urn:microsoft.com/office/officeart/2009/3/layout/HorizontalOrganizationChart"/>
    <dgm:cxn modelId="{D07CBFC1-8DAD-4581-AEAB-DF4A06774528}" type="presOf" srcId="{03E6EE7C-A252-4EF9-8DD0-3F496E35300D}" destId="{0AF4A237-B5C8-423E-82D1-776C4856A459}" srcOrd="1" destOrd="0" presId="urn:microsoft.com/office/officeart/2009/3/layout/HorizontalOrganizationChart"/>
    <dgm:cxn modelId="{A160DA77-A04A-4C37-AE7E-5E5CB20A0A6C}" type="presOf" srcId="{D85ED290-9062-4B53-B7A0-1046CF77732D}" destId="{AF411989-0529-44E4-990A-DC47E297CE79}" srcOrd="1" destOrd="0" presId="urn:microsoft.com/office/officeart/2009/3/layout/HorizontalOrganizationChart"/>
    <dgm:cxn modelId="{F560F2A6-94C8-416C-9D59-53C1DEF52D8A}" type="presOf" srcId="{03E6EE7C-A252-4EF9-8DD0-3F496E35300D}" destId="{3645CED2-C7E0-4358-B596-CFF0790235D2}" srcOrd="0" destOrd="0" presId="urn:microsoft.com/office/officeart/2009/3/layout/HorizontalOrganizationChart"/>
    <dgm:cxn modelId="{9DC8E4F0-06A8-4D8A-8606-1CB539E3012D}" srcId="{511C26ED-C3B0-4D54-8425-9B998FDC6607}" destId="{03E6EE7C-A252-4EF9-8DD0-3F496E35300D}" srcOrd="1" destOrd="0" parTransId="{1C46DE78-9DE4-449A-92F2-23D205501CBF}" sibTransId="{431C5C26-3946-4FCC-BD12-9EA22DE41816}"/>
    <dgm:cxn modelId="{AEFCFAF0-A36D-442F-AD02-18137A7792CE}" type="presOf" srcId="{BC9F1C53-EF04-47F0-A47C-0E71D7ACD5F8}" destId="{0E08E9A1-1F04-4A8A-A506-44ABA8D8996F}" srcOrd="0" destOrd="0" presId="urn:microsoft.com/office/officeart/2009/3/layout/HorizontalOrganizationChart"/>
    <dgm:cxn modelId="{24F57E62-68FC-41FE-8563-4DB31E21DE4D}" type="presOf" srcId="{A9E4594B-55B6-4F05-BDEB-CD2D7B83925D}" destId="{1F9CCD4F-A170-47B5-9B3A-FE9388208EB3}" srcOrd="0" destOrd="0" presId="urn:microsoft.com/office/officeart/2009/3/layout/HorizontalOrganizationChart"/>
    <dgm:cxn modelId="{612F8E75-CB88-45B8-985D-A5BA159F4D70}" type="presOf" srcId="{1C46DE78-9DE4-449A-92F2-23D205501CBF}" destId="{B55AEF67-B31E-4A4E-88BA-CB1B0D85E83C}" srcOrd="0" destOrd="0" presId="urn:microsoft.com/office/officeart/2009/3/layout/HorizontalOrganizationChart"/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A295E426-67C7-4A39-A485-3A99A8026307}" type="presOf" srcId="{511C26ED-C3B0-4D54-8425-9B998FDC6607}" destId="{48222D88-D487-45C2-93FD-FB720C5E9A03}" srcOrd="0" destOrd="0" presId="urn:microsoft.com/office/officeart/2009/3/layout/HorizontalOrganizationChart"/>
    <dgm:cxn modelId="{09FB079B-412D-4423-8054-B75511390BDD}" type="presOf" srcId="{D2294749-F656-4B76-87A7-28CAB427B218}" destId="{B1D6651D-E425-402D-A939-6696190606F7}" srcOrd="1" destOrd="0" presId="urn:microsoft.com/office/officeart/2009/3/layout/HorizontalOrganizationChart"/>
    <dgm:cxn modelId="{0D5EF515-856D-427F-AC5E-B15D02325CC7}" type="presOf" srcId="{741CBE60-8C5A-4207-B101-6CA21B82EDFD}" destId="{4765FB27-3C4E-4BED-86B4-1613F279E8B4}" srcOrd="0" destOrd="0" presId="urn:microsoft.com/office/officeart/2009/3/layout/HorizontalOrganizationChart"/>
    <dgm:cxn modelId="{2FBD2034-4848-4E55-BAF3-55D76A2F931F}" srcId="{511C26ED-C3B0-4D54-8425-9B998FDC6607}" destId="{D85ED290-9062-4B53-B7A0-1046CF77732D}" srcOrd="0" destOrd="0" parTransId="{BC9F1C53-EF04-47F0-A47C-0E71D7ACD5F8}" sibTransId="{657CEC3D-066D-4F98-8819-5C32F8A761FF}"/>
    <dgm:cxn modelId="{2406482C-951E-4F05-8E76-660EA26A532F}" type="presOf" srcId="{1CC3D371-5DF7-4C04-BE1A-8EE509EF08A7}" destId="{FCB4518D-A287-4BB0-95A5-85531DD6FF86}" srcOrd="0" destOrd="0" presId="urn:microsoft.com/office/officeart/2009/3/layout/HorizontalOrganizationChart"/>
    <dgm:cxn modelId="{29783CD2-FDDE-4EB7-8225-B473B4C5C3BA}" type="presOf" srcId="{A0E283F4-02D6-4718-BB21-DB5079F31697}" destId="{A70B3904-4AA8-4207-BAFB-5C2112DD8ECA}" srcOrd="1" destOrd="0" presId="urn:microsoft.com/office/officeart/2009/3/layout/HorizontalOrganizationChart"/>
    <dgm:cxn modelId="{9E3FD1DD-40D2-4310-ACD5-85CDBDC419DC}" type="presOf" srcId="{511C26ED-C3B0-4D54-8425-9B998FDC6607}" destId="{552F6E53-3ABF-4736-ABC3-CB00D3140312}" srcOrd="1" destOrd="0" presId="urn:microsoft.com/office/officeart/2009/3/layout/HorizontalOrganizationChart"/>
    <dgm:cxn modelId="{2B84887D-DFB1-491C-BE5E-134594586EAF}" srcId="{A0E283F4-02D6-4718-BB21-DB5079F31697}" destId="{D2DCF5CD-F255-4FE0-9539-925992DCDE9D}" srcOrd="2" destOrd="0" parTransId="{8302311C-A81A-479B-863C-5C83340915AF}" sibTransId="{7A522D5E-57A0-407E-AA77-FC816F378F28}"/>
    <dgm:cxn modelId="{71D8ECAC-24E2-41C2-B82B-9A0F6AD5CA98}" type="presOf" srcId="{8302311C-A81A-479B-863C-5C83340915AF}" destId="{7D39A802-085B-4DC5-B7BC-F89216A9196C}" srcOrd="0" destOrd="0" presId="urn:microsoft.com/office/officeart/2009/3/layout/HorizontalOrganizationChart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52EB8BAD-E304-4E00-BF74-FBE6EF77E091}" type="presParOf" srcId="{D9A2352D-19DD-4830-95D5-F3AA9114C2BD}" destId="{1F9CCD4F-A170-47B5-9B3A-FE9388208EB3}" srcOrd="0" destOrd="0" presId="urn:microsoft.com/office/officeart/2009/3/layout/HorizontalOrganizationChart"/>
    <dgm:cxn modelId="{E3968336-2EC2-4514-B459-63419388DB49}" type="presParOf" srcId="{D9A2352D-19DD-4830-95D5-F3AA9114C2BD}" destId="{27CBD9CA-AB19-43AA-8E95-A14926756FBD}" srcOrd="1" destOrd="0" presId="urn:microsoft.com/office/officeart/2009/3/layout/HorizontalOrganizationChart"/>
    <dgm:cxn modelId="{B8A516B6-9538-4DE0-AEF0-CA6E198A5EEE}" type="presParOf" srcId="{27CBD9CA-AB19-43AA-8E95-A14926756FBD}" destId="{041C07DB-7453-450D-A6F9-2A71039461CB}" srcOrd="0" destOrd="0" presId="urn:microsoft.com/office/officeart/2009/3/layout/HorizontalOrganizationChart"/>
    <dgm:cxn modelId="{5F6175E0-3F13-434A-8196-320045F9E736}" type="presParOf" srcId="{041C07DB-7453-450D-A6F9-2A71039461CB}" destId="{76711404-8C5B-4DE7-A981-4F56E1BCED11}" srcOrd="0" destOrd="0" presId="urn:microsoft.com/office/officeart/2009/3/layout/HorizontalOrganizationChart"/>
    <dgm:cxn modelId="{5D35BADE-A27A-4C01-9CF8-40117ECA8474}" type="presParOf" srcId="{041C07DB-7453-450D-A6F9-2A71039461CB}" destId="{A70B3904-4AA8-4207-BAFB-5C2112DD8ECA}" srcOrd="1" destOrd="0" presId="urn:microsoft.com/office/officeart/2009/3/layout/HorizontalOrganizationChart"/>
    <dgm:cxn modelId="{C1A7E3F9-32C2-44D0-9436-D8DDEC2AD68F}" type="presParOf" srcId="{27CBD9CA-AB19-43AA-8E95-A14926756FBD}" destId="{D63F6177-6C71-40ED-844D-AE6EEB48C5A9}" srcOrd="1" destOrd="0" presId="urn:microsoft.com/office/officeart/2009/3/layout/HorizontalOrganizationChart"/>
    <dgm:cxn modelId="{E1D5A699-0C3D-4427-96CB-4249F22B9CB3}" type="presParOf" srcId="{D63F6177-6C71-40ED-844D-AE6EEB48C5A9}" destId="{FCB4518D-A287-4BB0-95A5-85531DD6FF86}" srcOrd="0" destOrd="0" presId="urn:microsoft.com/office/officeart/2009/3/layout/HorizontalOrganizationChart"/>
    <dgm:cxn modelId="{C25882E2-A6B2-416B-8349-CF2E6A06265C}" type="presParOf" srcId="{D63F6177-6C71-40ED-844D-AE6EEB48C5A9}" destId="{BC9BBB43-F028-46E9-8252-D317A74BB3EE}" srcOrd="1" destOrd="0" presId="urn:microsoft.com/office/officeart/2009/3/layout/HorizontalOrganizationChart"/>
    <dgm:cxn modelId="{FFFA76D0-C35F-4EFA-A2FD-16AAC9C734DE}" type="presParOf" srcId="{BC9BBB43-F028-46E9-8252-D317A74BB3EE}" destId="{FA0A032C-369B-49A2-9694-92E378375ACE}" srcOrd="0" destOrd="0" presId="urn:microsoft.com/office/officeart/2009/3/layout/HorizontalOrganizationChart"/>
    <dgm:cxn modelId="{90223037-5A80-447B-B693-D191D6D6B579}" type="presParOf" srcId="{FA0A032C-369B-49A2-9694-92E378375ACE}" destId="{1BCF6A8A-0E22-43A0-8147-9B07351AEF85}" srcOrd="0" destOrd="0" presId="urn:microsoft.com/office/officeart/2009/3/layout/HorizontalOrganizationChart"/>
    <dgm:cxn modelId="{55D9DB6D-6B4B-49B7-B368-6742C5C543C5}" type="presParOf" srcId="{FA0A032C-369B-49A2-9694-92E378375ACE}" destId="{EC66510A-B1C6-4502-AD2D-B02956698728}" srcOrd="1" destOrd="0" presId="urn:microsoft.com/office/officeart/2009/3/layout/HorizontalOrganizationChart"/>
    <dgm:cxn modelId="{7FA99769-2F4B-4ECF-9582-2A83AF5FE98F}" type="presParOf" srcId="{BC9BBB43-F028-46E9-8252-D317A74BB3EE}" destId="{5BA6D183-0DF2-456D-8FF0-07B1D01CBD47}" srcOrd="1" destOrd="0" presId="urn:microsoft.com/office/officeart/2009/3/layout/HorizontalOrganizationChart"/>
    <dgm:cxn modelId="{83ADE146-4F8A-4E72-B72C-A226E1F451D4}" type="presParOf" srcId="{BC9BBB43-F028-46E9-8252-D317A74BB3EE}" destId="{F6464153-986C-443A-A878-9FF5069EBE19}" srcOrd="2" destOrd="0" presId="urn:microsoft.com/office/officeart/2009/3/layout/HorizontalOrganizationChart"/>
    <dgm:cxn modelId="{21945A72-0018-4B13-839F-1A591B82893A}" type="presParOf" srcId="{D63F6177-6C71-40ED-844D-AE6EEB48C5A9}" destId="{03B8B937-1BBF-42C7-81C4-C6CEE03754C7}" srcOrd="2" destOrd="0" presId="urn:microsoft.com/office/officeart/2009/3/layout/HorizontalOrganizationChart"/>
    <dgm:cxn modelId="{5892CF1E-B644-4D1E-A513-2C7B280C7D2D}" type="presParOf" srcId="{D63F6177-6C71-40ED-844D-AE6EEB48C5A9}" destId="{266C0CEF-BCE4-4288-AB32-955A57EDDCC3}" srcOrd="3" destOrd="0" presId="urn:microsoft.com/office/officeart/2009/3/layout/HorizontalOrganizationChart"/>
    <dgm:cxn modelId="{F58DF087-9651-4182-9348-4877B35CFA1F}" type="presParOf" srcId="{266C0CEF-BCE4-4288-AB32-955A57EDDCC3}" destId="{094EF7BC-FE3D-4AC4-BBEC-402C5EC2FC0C}" srcOrd="0" destOrd="0" presId="urn:microsoft.com/office/officeart/2009/3/layout/HorizontalOrganizationChart"/>
    <dgm:cxn modelId="{347B582E-CC17-4E08-A6F7-8A299EE0021B}" type="presParOf" srcId="{094EF7BC-FE3D-4AC4-BBEC-402C5EC2FC0C}" destId="{4765FB27-3C4E-4BED-86B4-1613F279E8B4}" srcOrd="0" destOrd="0" presId="urn:microsoft.com/office/officeart/2009/3/layout/HorizontalOrganizationChart"/>
    <dgm:cxn modelId="{DD6085DD-80F2-4459-B820-8E3A2791B946}" type="presParOf" srcId="{094EF7BC-FE3D-4AC4-BBEC-402C5EC2FC0C}" destId="{AC5F5FCA-2A9B-4541-B16F-67C74C3EE5B7}" srcOrd="1" destOrd="0" presId="urn:microsoft.com/office/officeart/2009/3/layout/HorizontalOrganizationChart"/>
    <dgm:cxn modelId="{831DD818-3D46-4846-AC71-017310B88A51}" type="presParOf" srcId="{266C0CEF-BCE4-4288-AB32-955A57EDDCC3}" destId="{50047305-4849-42DC-A922-4FDB58E7E4A8}" srcOrd="1" destOrd="0" presId="urn:microsoft.com/office/officeart/2009/3/layout/HorizontalOrganizationChart"/>
    <dgm:cxn modelId="{EA7C6F0D-6B22-4674-854D-F881D0BCD206}" type="presParOf" srcId="{266C0CEF-BCE4-4288-AB32-955A57EDDCC3}" destId="{11F6CC4A-59F4-4DBC-94FF-EB3A4081DA03}" srcOrd="2" destOrd="0" presId="urn:microsoft.com/office/officeart/2009/3/layout/HorizontalOrganizationChart"/>
    <dgm:cxn modelId="{250115FF-7A27-47B7-92A1-95EB79E245B3}" type="presParOf" srcId="{D63F6177-6C71-40ED-844D-AE6EEB48C5A9}" destId="{7D39A802-085B-4DC5-B7BC-F89216A9196C}" srcOrd="4" destOrd="0" presId="urn:microsoft.com/office/officeart/2009/3/layout/HorizontalOrganizationChart"/>
    <dgm:cxn modelId="{C7ECCE38-89C9-4B7E-B53F-C08957772F18}" type="presParOf" srcId="{D63F6177-6C71-40ED-844D-AE6EEB48C5A9}" destId="{F24DD1B1-0039-44D9-8494-46B51D076823}" srcOrd="5" destOrd="0" presId="urn:microsoft.com/office/officeart/2009/3/layout/HorizontalOrganizationChart"/>
    <dgm:cxn modelId="{C30B9433-B6D9-4267-BF7C-44E8DF1C3966}" type="presParOf" srcId="{F24DD1B1-0039-44D9-8494-46B51D076823}" destId="{F3091C2F-5022-447C-B63B-276C83FC3919}" srcOrd="0" destOrd="0" presId="urn:microsoft.com/office/officeart/2009/3/layout/HorizontalOrganizationChart"/>
    <dgm:cxn modelId="{6233005A-6553-439D-843F-060F442DD026}" type="presParOf" srcId="{F3091C2F-5022-447C-B63B-276C83FC3919}" destId="{E4E8783F-35AD-4657-951B-45EECB76C3E3}" srcOrd="0" destOrd="0" presId="urn:microsoft.com/office/officeart/2009/3/layout/HorizontalOrganizationChart"/>
    <dgm:cxn modelId="{C2750FEF-84ED-4FF1-B86E-294D70B8B06A}" type="presParOf" srcId="{F3091C2F-5022-447C-B63B-276C83FC3919}" destId="{801D7763-8254-4037-AEFF-D0A526F8F48C}" srcOrd="1" destOrd="0" presId="urn:microsoft.com/office/officeart/2009/3/layout/HorizontalOrganizationChart"/>
    <dgm:cxn modelId="{4B1E54D6-6313-42E7-BED0-E8E800284A9E}" type="presParOf" srcId="{F24DD1B1-0039-44D9-8494-46B51D076823}" destId="{AC9A40CC-9F74-4FE9-B578-70A32C668D0B}" srcOrd="1" destOrd="0" presId="urn:microsoft.com/office/officeart/2009/3/layout/HorizontalOrganizationChart"/>
    <dgm:cxn modelId="{17934D8D-1F50-4FD6-9738-8748A996FDF9}" type="presParOf" srcId="{F24DD1B1-0039-44D9-8494-46B51D076823}" destId="{F683F078-849D-4FC3-B96A-572817C75F66}" srcOrd="2" destOrd="0" presId="urn:microsoft.com/office/officeart/2009/3/layout/HorizontalOrganizationChart"/>
    <dgm:cxn modelId="{1768F8B2-30A8-4122-89DE-B891C2934091}" type="presParOf" srcId="{27CBD9CA-AB19-43AA-8E95-A14926756FBD}" destId="{BE4E6C7B-1C28-4531-B245-A06F6E3F5B83}" srcOrd="2" destOrd="0" presId="urn:microsoft.com/office/officeart/2009/3/layout/HorizontalOrganizationChart"/>
    <dgm:cxn modelId="{A376975B-F357-48CA-9051-588FD095D578}" type="presParOf" srcId="{D9A2352D-19DD-4830-95D5-F3AA9114C2BD}" destId="{4889A8EB-C539-4518-9D1B-6183D70CDD21}" srcOrd="2" destOrd="0" presId="urn:microsoft.com/office/officeart/2009/3/layout/HorizontalOrganizationChart"/>
    <dgm:cxn modelId="{6A729E10-3788-403F-A4C6-D9DC06A28A91}" type="presParOf" srcId="{D9A2352D-19DD-4830-95D5-F3AA9114C2BD}" destId="{0D37E168-0313-4291-8034-94721B738863}" srcOrd="3" destOrd="0" presId="urn:microsoft.com/office/officeart/2009/3/layout/HorizontalOrganizationChart"/>
    <dgm:cxn modelId="{43CB9E01-491D-4F3D-A72D-30A76F5F063A}" type="presParOf" srcId="{0D37E168-0313-4291-8034-94721B738863}" destId="{BEF218DA-6872-495A-A146-C7B9E83A7FBD}" srcOrd="0" destOrd="0" presId="urn:microsoft.com/office/officeart/2009/3/layout/HorizontalOrganizationChart"/>
    <dgm:cxn modelId="{16BD5313-D96F-4FE8-8A59-2783B4D3F5D7}" type="presParOf" srcId="{BEF218DA-6872-495A-A146-C7B9E83A7FBD}" destId="{48222D88-D487-45C2-93FD-FB720C5E9A03}" srcOrd="0" destOrd="0" presId="urn:microsoft.com/office/officeart/2009/3/layout/HorizontalOrganizationChart"/>
    <dgm:cxn modelId="{078D84F2-B868-4CEC-B89F-191AA49556B0}" type="presParOf" srcId="{BEF218DA-6872-495A-A146-C7B9E83A7FBD}" destId="{552F6E53-3ABF-4736-ABC3-CB00D3140312}" srcOrd="1" destOrd="0" presId="urn:microsoft.com/office/officeart/2009/3/layout/HorizontalOrganizationChart"/>
    <dgm:cxn modelId="{CA335685-009B-4822-88D4-422EB121B7DA}" type="presParOf" srcId="{0D37E168-0313-4291-8034-94721B738863}" destId="{8A4D669B-2C48-4555-92D8-4D6B37A36BFB}" srcOrd="1" destOrd="0" presId="urn:microsoft.com/office/officeart/2009/3/layout/HorizontalOrganizationChart"/>
    <dgm:cxn modelId="{67C041DD-BFF2-4BD8-A542-B1C7A95B1F64}" type="presParOf" srcId="{8A4D669B-2C48-4555-92D8-4D6B37A36BFB}" destId="{0E08E9A1-1F04-4A8A-A506-44ABA8D8996F}" srcOrd="0" destOrd="0" presId="urn:microsoft.com/office/officeart/2009/3/layout/HorizontalOrganizationChart"/>
    <dgm:cxn modelId="{386BCA4C-C59C-43AA-95A4-229D01C4EC4D}" type="presParOf" srcId="{8A4D669B-2C48-4555-92D8-4D6B37A36BFB}" destId="{B93AD1D0-9960-401E-91F3-4CC54EF06F5A}" srcOrd="1" destOrd="0" presId="urn:microsoft.com/office/officeart/2009/3/layout/HorizontalOrganizationChart"/>
    <dgm:cxn modelId="{F2279495-6070-4CD1-8880-9F54DFBE4252}" type="presParOf" srcId="{B93AD1D0-9960-401E-91F3-4CC54EF06F5A}" destId="{C365E486-F058-4DDD-8212-23D2ED36C654}" srcOrd="0" destOrd="0" presId="urn:microsoft.com/office/officeart/2009/3/layout/HorizontalOrganizationChart"/>
    <dgm:cxn modelId="{B439A8F5-119A-4270-B6C0-7769D458C65A}" type="presParOf" srcId="{C365E486-F058-4DDD-8212-23D2ED36C654}" destId="{9A6B7E7A-3758-427C-AC73-2FEFA49E8288}" srcOrd="0" destOrd="0" presId="urn:microsoft.com/office/officeart/2009/3/layout/HorizontalOrganizationChart"/>
    <dgm:cxn modelId="{1319D427-4B7D-406B-BEBC-A380B21A1DFD}" type="presParOf" srcId="{C365E486-F058-4DDD-8212-23D2ED36C654}" destId="{AF411989-0529-44E4-990A-DC47E297CE79}" srcOrd="1" destOrd="0" presId="urn:microsoft.com/office/officeart/2009/3/layout/HorizontalOrganizationChart"/>
    <dgm:cxn modelId="{AC6DF301-BB4B-407C-8F4C-7452BE637805}" type="presParOf" srcId="{B93AD1D0-9960-401E-91F3-4CC54EF06F5A}" destId="{3955CE2E-7B70-47CC-9E40-56C4E06ABCF6}" srcOrd="1" destOrd="0" presId="urn:microsoft.com/office/officeart/2009/3/layout/HorizontalOrganizationChart"/>
    <dgm:cxn modelId="{F45AF113-92B8-4949-A7EC-AAF955D5D792}" type="presParOf" srcId="{B93AD1D0-9960-401E-91F3-4CC54EF06F5A}" destId="{0F20AD8D-3157-47F1-B354-B220A8AFAE60}" srcOrd="2" destOrd="0" presId="urn:microsoft.com/office/officeart/2009/3/layout/HorizontalOrganizationChart"/>
    <dgm:cxn modelId="{6FCD81E6-D2AA-416D-AE73-F8618E679C0E}" type="presParOf" srcId="{8A4D669B-2C48-4555-92D8-4D6B37A36BFB}" destId="{B55AEF67-B31E-4A4E-88BA-CB1B0D85E83C}" srcOrd="2" destOrd="0" presId="urn:microsoft.com/office/officeart/2009/3/layout/HorizontalOrganizationChart"/>
    <dgm:cxn modelId="{1500B8DA-CA6B-4070-A401-781F34E067E2}" type="presParOf" srcId="{8A4D669B-2C48-4555-92D8-4D6B37A36BFB}" destId="{503B3654-196A-4ED5-ACC3-F2C53FADBF55}" srcOrd="3" destOrd="0" presId="urn:microsoft.com/office/officeart/2009/3/layout/HorizontalOrganizationChart"/>
    <dgm:cxn modelId="{DA50F642-A0AB-4C82-9A95-90D6BFCAE50F}" type="presParOf" srcId="{503B3654-196A-4ED5-ACC3-F2C53FADBF55}" destId="{97673A99-C319-4926-B924-F631FEE5AC92}" srcOrd="0" destOrd="0" presId="urn:microsoft.com/office/officeart/2009/3/layout/HorizontalOrganizationChart"/>
    <dgm:cxn modelId="{CF587907-D573-4D24-9E3A-C8C616BE21AA}" type="presParOf" srcId="{97673A99-C319-4926-B924-F631FEE5AC92}" destId="{3645CED2-C7E0-4358-B596-CFF0790235D2}" srcOrd="0" destOrd="0" presId="urn:microsoft.com/office/officeart/2009/3/layout/HorizontalOrganizationChart"/>
    <dgm:cxn modelId="{DDAA487C-6838-4924-B317-CB49A8E9BFAF}" type="presParOf" srcId="{97673A99-C319-4926-B924-F631FEE5AC92}" destId="{0AF4A237-B5C8-423E-82D1-776C4856A459}" srcOrd="1" destOrd="0" presId="urn:microsoft.com/office/officeart/2009/3/layout/HorizontalOrganizationChart"/>
    <dgm:cxn modelId="{F1590585-1FEF-4639-899B-6939A356FD0A}" type="presParOf" srcId="{503B3654-196A-4ED5-ACC3-F2C53FADBF55}" destId="{E9E341E4-D088-4F52-A81D-D1720AE05ADD}" srcOrd="1" destOrd="0" presId="urn:microsoft.com/office/officeart/2009/3/layout/HorizontalOrganizationChart"/>
    <dgm:cxn modelId="{9D9469BA-39D4-4A06-94CA-0FA00994AE53}" type="presParOf" srcId="{503B3654-196A-4ED5-ACC3-F2C53FADBF55}" destId="{618A2D9B-B8FE-4E9B-BE8A-2A26D5818143}" srcOrd="2" destOrd="0" presId="urn:microsoft.com/office/officeart/2009/3/layout/HorizontalOrganizationChart"/>
    <dgm:cxn modelId="{9CED8A36-82C9-4A7F-BF1E-4C2ADAE581B7}" type="presParOf" srcId="{0D37E168-0313-4291-8034-94721B738863}" destId="{CDB3F051-1DBF-44A4-B180-CF1BCF064952}" srcOrd="2" destOrd="0" presId="urn:microsoft.com/office/officeart/2009/3/layout/HorizontalOrganizationChart"/>
    <dgm:cxn modelId="{3ABAC0FC-6E5D-40CC-BB79-7045F5B8B260}" type="presParOf" srcId="{D9A2352D-19DD-4830-95D5-F3AA9114C2BD}" destId="{997925AA-3C0F-4BE4-97F5-99C62D266D19}" srcOrd="4" destOrd="0" presId="urn:microsoft.com/office/officeart/2009/3/layout/HorizontalOrganizationChart"/>
    <dgm:cxn modelId="{DA97116D-034A-4ED6-BE2F-7F3868AC57CF}" type="presParOf" srcId="{D9A2352D-19DD-4830-95D5-F3AA9114C2BD}" destId="{013E5F82-C189-4DD8-BCDE-4BC35E1ADED3}" srcOrd="5" destOrd="0" presId="urn:microsoft.com/office/officeart/2009/3/layout/HorizontalOrganizationChart"/>
    <dgm:cxn modelId="{FB709144-2447-4527-86C1-1C429C62AFF8}" type="presParOf" srcId="{013E5F82-C189-4DD8-BCDE-4BC35E1ADED3}" destId="{0F6E141F-CB42-4FAC-82F6-054BDA5DFEFD}" srcOrd="0" destOrd="0" presId="urn:microsoft.com/office/officeart/2009/3/layout/HorizontalOrganizationChart"/>
    <dgm:cxn modelId="{27D5A44F-541C-49B6-950E-8E05F58FBE75}" type="presParOf" srcId="{0F6E141F-CB42-4FAC-82F6-054BDA5DFEFD}" destId="{8B563DF1-FB70-46CB-99B7-84941DBD6013}" srcOrd="0" destOrd="0" presId="urn:microsoft.com/office/officeart/2009/3/layout/HorizontalOrganizationChart"/>
    <dgm:cxn modelId="{C0316FB9-AE39-4C0B-9531-3B35C19D4E03}" type="presParOf" srcId="{0F6E141F-CB42-4FAC-82F6-054BDA5DFEFD}" destId="{B1D6651D-E425-402D-A939-6696190606F7}" srcOrd="1" destOrd="0" presId="urn:microsoft.com/office/officeart/2009/3/layout/HorizontalOrganizationChart"/>
    <dgm:cxn modelId="{FE64CA75-49E7-46E3-B7A3-F6A643E7213D}" type="presParOf" srcId="{013E5F82-C189-4DD8-BCDE-4BC35E1ADED3}" destId="{E6649E14-72BA-469D-95CA-2EA815E0CA06}" srcOrd="1" destOrd="0" presId="urn:microsoft.com/office/officeart/2009/3/layout/HorizontalOrganizationChart"/>
    <dgm:cxn modelId="{5F88895F-EE6F-4C16-A7D4-360B2A1B74CE}" type="presParOf" srcId="{013E5F82-C189-4DD8-BCDE-4BC35E1ADED3}" destId="{59D98223-299A-40A9-8F09-EDC27B48D9EC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3816B-C5C6-44A1-9446-96FA9C43FA2E}">
      <dsp:nvSpPr>
        <dsp:cNvPr id="0" name=""/>
        <dsp:cNvSpPr/>
      </dsp:nvSpPr>
      <dsp:spPr>
        <a:xfrm flipH="1" flipV="1">
          <a:off x="2114525" y="4857787"/>
          <a:ext cx="3928782" cy="9209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85A5-9A59-4120-A1D0-0A1F278A2636}">
      <dsp:nvSpPr>
        <dsp:cNvPr id="0" name=""/>
        <dsp:cNvSpPr/>
      </dsp:nvSpPr>
      <dsp:spPr>
        <a:xfrm>
          <a:off x="3658516" y="4241615"/>
          <a:ext cx="912567" cy="58404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145AD-C675-4C10-BA67-B0846EF43E10}">
      <dsp:nvSpPr>
        <dsp:cNvPr id="0" name=""/>
        <dsp:cNvSpPr/>
      </dsp:nvSpPr>
      <dsp:spPr>
        <a:xfrm>
          <a:off x="1924636" y="4708850"/>
          <a:ext cx="4380326" cy="1095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 Top Category Product ?</a:t>
          </a:r>
          <a:endParaRPr lang="en-IN" sz="3200" kern="1200" dirty="0"/>
        </a:p>
      </dsp:txBody>
      <dsp:txXfrm>
        <a:off x="1924636" y="4708850"/>
        <a:ext cx="4380326" cy="1095081"/>
      </dsp:txXfrm>
    </dsp:sp>
    <dsp:sp modelId="{1B333248-BCDD-4957-838B-EBA41BAA9899}">
      <dsp:nvSpPr>
        <dsp:cNvPr id="0" name=""/>
        <dsp:cNvSpPr/>
      </dsp:nvSpPr>
      <dsp:spPr>
        <a:xfrm>
          <a:off x="114266" y="36502"/>
          <a:ext cx="8001067" cy="40883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00651-F836-424C-98E8-0A53554CE97A}">
      <dsp:nvSpPr>
        <dsp:cNvPr id="0" name=""/>
        <dsp:cNvSpPr/>
      </dsp:nvSpPr>
      <dsp:spPr>
        <a:xfrm>
          <a:off x="2653675" y="2360735"/>
          <a:ext cx="666935" cy="191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912120"/>
              </a:lnTo>
              <a:lnTo>
                <a:pt x="666935" y="19121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FCF7-DE95-455F-853A-E3D9F5B54D07}">
      <dsp:nvSpPr>
        <dsp:cNvPr id="0" name=""/>
        <dsp:cNvSpPr/>
      </dsp:nvSpPr>
      <dsp:spPr>
        <a:xfrm>
          <a:off x="5409301" y="3563206"/>
          <a:ext cx="626092" cy="50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374" y="0"/>
              </a:lnTo>
              <a:lnTo>
                <a:pt x="289374" y="505363"/>
              </a:lnTo>
              <a:lnTo>
                <a:pt x="626092" y="5053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9030-DDFF-4402-B626-71F7549939DF}">
      <dsp:nvSpPr>
        <dsp:cNvPr id="0" name=""/>
        <dsp:cNvSpPr/>
      </dsp:nvSpPr>
      <dsp:spPr>
        <a:xfrm>
          <a:off x="5409301" y="3193020"/>
          <a:ext cx="622792" cy="370185"/>
        </a:xfrm>
        <a:custGeom>
          <a:avLst/>
          <a:gdLst/>
          <a:ahLst/>
          <a:cxnLst/>
          <a:rect l="0" t="0" r="0" b="0"/>
          <a:pathLst>
            <a:path>
              <a:moveTo>
                <a:pt x="0" y="370185"/>
              </a:moveTo>
              <a:lnTo>
                <a:pt x="286074" y="370185"/>
              </a:lnTo>
              <a:lnTo>
                <a:pt x="286074" y="0"/>
              </a:lnTo>
              <a:lnTo>
                <a:pt x="6227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03165-1C85-4D55-8E6B-DE5695C4B06F}">
      <dsp:nvSpPr>
        <dsp:cNvPr id="0" name=""/>
        <dsp:cNvSpPr/>
      </dsp:nvSpPr>
      <dsp:spPr>
        <a:xfrm>
          <a:off x="2653675" y="2360735"/>
          <a:ext cx="666935" cy="1202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202471"/>
              </a:lnTo>
              <a:lnTo>
                <a:pt x="666935" y="1202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33643-5C34-4FB9-90FE-EB3457B8C204}">
      <dsp:nvSpPr>
        <dsp:cNvPr id="0" name=""/>
        <dsp:cNvSpPr/>
      </dsp:nvSpPr>
      <dsp:spPr>
        <a:xfrm>
          <a:off x="2653675" y="2360735"/>
          <a:ext cx="685118" cy="16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8401" y="0"/>
              </a:lnTo>
              <a:lnTo>
                <a:pt x="348401" y="169851"/>
              </a:lnTo>
              <a:lnTo>
                <a:pt x="685118" y="169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74382-9198-4E40-BA27-44ECF78A9C40}">
      <dsp:nvSpPr>
        <dsp:cNvPr id="0" name=""/>
        <dsp:cNvSpPr/>
      </dsp:nvSpPr>
      <dsp:spPr>
        <a:xfrm>
          <a:off x="5345628" y="1341888"/>
          <a:ext cx="674478" cy="43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761" y="0"/>
              </a:lnTo>
              <a:lnTo>
                <a:pt x="337761" y="431423"/>
              </a:lnTo>
              <a:lnTo>
                <a:pt x="674478" y="4314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C92C1-E747-413A-82A2-C31C64B672F6}">
      <dsp:nvSpPr>
        <dsp:cNvPr id="0" name=""/>
        <dsp:cNvSpPr/>
      </dsp:nvSpPr>
      <dsp:spPr>
        <a:xfrm>
          <a:off x="5345628" y="1105465"/>
          <a:ext cx="674478" cy="236422"/>
        </a:xfrm>
        <a:custGeom>
          <a:avLst/>
          <a:gdLst/>
          <a:ahLst/>
          <a:cxnLst/>
          <a:rect l="0" t="0" r="0" b="0"/>
          <a:pathLst>
            <a:path>
              <a:moveTo>
                <a:pt x="0" y="236422"/>
              </a:moveTo>
              <a:lnTo>
                <a:pt x="337761" y="236422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4865-9D46-4248-A754-CB2354FDF80B}">
      <dsp:nvSpPr>
        <dsp:cNvPr id="0" name=""/>
        <dsp:cNvSpPr/>
      </dsp:nvSpPr>
      <dsp:spPr>
        <a:xfrm>
          <a:off x="5345628" y="396416"/>
          <a:ext cx="674478" cy="945471"/>
        </a:xfrm>
        <a:custGeom>
          <a:avLst/>
          <a:gdLst/>
          <a:ahLst/>
          <a:cxnLst/>
          <a:rect l="0" t="0" r="0" b="0"/>
          <a:pathLst>
            <a:path>
              <a:moveTo>
                <a:pt x="0" y="945471"/>
              </a:moveTo>
              <a:lnTo>
                <a:pt x="337761" y="945471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1EECD-BB62-4329-A87C-94853E75806C}">
      <dsp:nvSpPr>
        <dsp:cNvPr id="0" name=""/>
        <dsp:cNvSpPr/>
      </dsp:nvSpPr>
      <dsp:spPr>
        <a:xfrm>
          <a:off x="2653675" y="1341888"/>
          <a:ext cx="666935" cy="1018846"/>
        </a:xfrm>
        <a:custGeom>
          <a:avLst/>
          <a:gdLst/>
          <a:ahLst/>
          <a:cxnLst/>
          <a:rect l="0" t="0" r="0" b="0"/>
          <a:pathLst>
            <a:path>
              <a:moveTo>
                <a:pt x="0" y="1018846"/>
              </a:moveTo>
              <a:lnTo>
                <a:pt x="330218" y="1018846"/>
              </a:lnTo>
              <a:lnTo>
                <a:pt x="330218" y="0"/>
              </a:lnTo>
              <a:lnTo>
                <a:pt x="6669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862574" y="1961616"/>
          <a:ext cx="1791100" cy="79823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By Increasing promotions</a:t>
          </a:r>
          <a:endParaRPr lang="en-US" sz="1800" kern="1200" dirty="0"/>
        </a:p>
      </dsp:txBody>
      <dsp:txXfrm>
        <a:off x="862574" y="1961616"/>
        <a:ext cx="1791100" cy="798236"/>
      </dsp:txXfrm>
    </dsp:sp>
    <dsp:sp modelId="{97192AE8-C174-4113-A05E-79FD9E58F366}">
      <dsp:nvSpPr>
        <dsp:cNvPr id="0" name=""/>
        <dsp:cNvSpPr/>
      </dsp:nvSpPr>
      <dsp:spPr>
        <a:xfrm>
          <a:off x="3320611" y="958950"/>
          <a:ext cx="2025017" cy="76587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Branding(conducting Branding analysis)</a:t>
          </a:r>
          <a:endParaRPr lang="en-IN" sz="1800" kern="1200" dirty="0">
            <a:latin typeface="+mn-lt"/>
          </a:endParaRPr>
        </a:p>
      </dsp:txBody>
      <dsp:txXfrm>
        <a:off x="3320611" y="958950"/>
        <a:ext cx="2025017" cy="765876"/>
      </dsp:txXfrm>
    </dsp:sp>
    <dsp:sp modelId="{45F53CF8-E70C-464E-8DEE-A6747E487B4D}">
      <dsp:nvSpPr>
        <dsp:cNvPr id="0" name=""/>
        <dsp:cNvSpPr/>
      </dsp:nvSpPr>
      <dsp:spPr>
        <a:xfrm>
          <a:off x="6020107" y="139176"/>
          <a:ext cx="2656497" cy="51447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Logos and Packing Design</a:t>
          </a:r>
          <a:endParaRPr lang="en-IN" sz="1800" kern="1200" dirty="0">
            <a:latin typeface="+mn-lt"/>
          </a:endParaRPr>
        </a:p>
      </dsp:txBody>
      <dsp:txXfrm>
        <a:off x="6020107" y="139176"/>
        <a:ext cx="2656497" cy="514479"/>
      </dsp:txXfrm>
    </dsp:sp>
    <dsp:sp modelId="{926116BB-2B0A-43BA-8D11-24AA563235F7}">
      <dsp:nvSpPr>
        <dsp:cNvPr id="0" name=""/>
        <dsp:cNvSpPr/>
      </dsp:nvSpPr>
      <dsp:spPr>
        <a:xfrm>
          <a:off x="6020107" y="834926"/>
          <a:ext cx="2656530" cy="54107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Visual Aids(Use of effective communication)</a:t>
          </a:r>
          <a:endParaRPr lang="en-IN" sz="1800" kern="1200" dirty="0">
            <a:latin typeface="+mn-lt"/>
          </a:endParaRPr>
        </a:p>
      </dsp:txBody>
      <dsp:txXfrm>
        <a:off x="6020107" y="834926"/>
        <a:ext cx="2656530" cy="541078"/>
      </dsp:txXfrm>
    </dsp:sp>
    <dsp:sp modelId="{FE34C434-2435-46FB-9F32-AB83417A8C29}">
      <dsp:nvSpPr>
        <dsp:cNvPr id="0" name=""/>
        <dsp:cNvSpPr/>
      </dsp:nvSpPr>
      <dsp:spPr>
        <a:xfrm>
          <a:off x="6020107" y="1507742"/>
          <a:ext cx="2656530" cy="5311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Ergonomics</a:t>
          </a:r>
          <a:endParaRPr lang="en-IN" sz="1800" kern="1200" dirty="0">
            <a:latin typeface="+mn-lt"/>
          </a:endParaRPr>
        </a:p>
      </dsp:txBody>
      <dsp:txXfrm>
        <a:off x="6020107" y="1507742"/>
        <a:ext cx="2656530" cy="531137"/>
      </dsp:txXfrm>
    </dsp:sp>
    <dsp:sp modelId="{883A5433-48F6-4B64-9172-0FD89B349424}">
      <dsp:nvSpPr>
        <dsp:cNvPr id="0" name=""/>
        <dsp:cNvSpPr/>
      </dsp:nvSpPr>
      <dsp:spPr>
        <a:xfrm>
          <a:off x="3338793" y="2236744"/>
          <a:ext cx="1978348" cy="587683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TV Advertisements</a:t>
          </a:r>
          <a:endParaRPr lang="en-IN" sz="1800" kern="1200" dirty="0">
            <a:latin typeface="+mn-lt"/>
          </a:endParaRPr>
        </a:p>
      </dsp:txBody>
      <dsp:txXfrm>
        <a:off x="3338793" y="2236744"/>
        <a:ext cx="1978348" cy="587683"/>
      </dsp:txXfrm>
    </dsp:sp>
    <dsp:sp modelId="{FDFF6D92-98F1-40F7-8B80-F0B30AFDB8AD}">
      <dsp:nvSpPr>
        <dsp:cNvPr id="0" name=""/>
        <dsp:cNvSpPr/>
      </dsp:nvSpPr>
      <dsp:spPr>
        <a:xfrm>
          <a:off x="3320611" y="3333530"/>
          <a:ext cx="2088690" cy="45935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Digital Marketing</a:t>
          </a:r>
          <a:endParaRPr lang="en-IN" sz="1800" kern="1200" dirty="0">
            <a:latin typeface="+mn-lt"/>
          </a:endParaRPr>
        </a:p>
      </dsp:txBody>
      <dsp:txXfrm>
        <a:off x="3320611" y="3333530"/>
        <a:ext cx="2088690" cy="459351"/>
      </dsp:txXfrm>
    </dsp:sp>
    <dsp:sp modelId="{C8ED2652-359D-43C5-95D4-8BF86CA2ED37}">
      <dsp:nvSpPr>
        <dsp:cNvPr id="0" name=""/>
        <dsp:cNvSpPr/>
      </dsp:nvSpPr>
      <dsp:spPr>
        <a:xfrm>
          <a:off x="6032094" y="2850278"/>
          <a:ext cx="2238732" cy="68548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Online Advertisements</a:t>
          </a:r>
          <a:endParaRPr lang="en-IN" sz="1800" kern="1200" dirty="0">
            <a:latin typeface="+mn-lt"/>
          </a:endParaRPr>
        </a:p>
      </dsp:txBody>
      <dsp:txXfrm>
        <a:off x="6032094" y="2850278"/>
        <a:ext cx="2238732" cy="685483"/>
      </dsp:txXfrm>
    </dsp:sp>
    <dsp:sp modelId="{A69B1EEA-E580-41AC-93EB-E70AB6193A0A}">
      <dsp:nvSpPr>
        <dsp:cNvPr id="0" name=""/>
        <dsp:cNvSpPr/>
      </dsp:nvSpPr>
      <dsp:spPr>
        <a:xfrm>
          <a:off x="6035394" y="3751795"/>
          <a:ext cx="2276781" cy="63354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Mobile / Web Apps</a:t>
          </a:r>
          <a:endParaRPr lang="en-IN" sz="1800" kern="1200" dirty="0">
            <a:latin typeface="+mn-lt"/>
          </a:endParaRPr>
        </a:p>
      </dsp:txBody>
      <dsp:txXfrm>
        <a:off x="6035394" y="3751795"/>
        <a:ext cx="2276781" cy="633548"/>
      </dsp:txXfrm>
    </dsp:sp>
    <dsp:sp modelId="{3552A212-17D7-46E1-9C94-B4AFDAB0CB1F}">
      <dsp:nvSpPr>
        <dsp:cNvPr id="0" name=""/>
        <dsp:cNvSpPr/>
      </dsp:nvSpPr>
      <dsp:spPr>
        <a:xfrm>
          <a:off x="3320611" y="4057470"/>
          <a:ext cx="2119029" cy="430769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Print Media</a:t>
          </a:r>
          <a:endParaRPr lang="en-IN" sz="1800" kern="1200" dirty="0">
            <a:latin typeface="+mn-lt"/>
          </a:endParaRPr>
        </a:p>
      </dsp:txBody>
      <dsp:txXfrm>
        <a:off x="3320611" y="4057470"/>
        <a:ext cx="2119029" cy="4307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63DA-B6C3-4A6B-B274-A23DB59AEE4F}">
      <dsp:nvSpPr>
        <dsp:cNvPr id="0" name=""/>
        <dsp:cNvSpPr/>
      </dsp:nvSpPr>
      <dsp:spPr>
        <a:xfrm>
          <a:off x="2849257" y="2256144"/>
          <a:ext cx="776583" cy="131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558" y="0"/>
              </a:lnTo>
              <a:lnTo>
                <a:pt x="150558" y="1317622"/>
              </a:lnTo>
              <a:lnTo>
                <a:pt x="776583" y="131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B2361-CB61-4401-A6C6-0E50BC71B951}">
      <dsp:nvSpPr>
        <dsp:cNvPr id="0" name=""/>
        <dsp:cNvSpPr/>
      </dsp:nvSpPr>
      <dsp:spPr>
        <a:xfrm>
          <a:off x="2849257" y="2256144"/>
          <a:ext cx="778085" cy="19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061" y="0"/>
              </a:lnTo>
              <a:lnTo>
                <a:pt x="152061" y="193075"/>
              </a:lnTo>
              <a:lnTo>
                <a:pt x="778085" y="193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C4E80-571F-44E5-9AAD-AFCDFF5E75FC}">
      <dsp:nvSpPr>
        <dsp:cNvPr id="0" name=""/>
        <dsp:cNvSpPr/>
      </dsp:nvSpPr>
      <dsp:spPr>
        <a:xfrm>
          <a:off x="6257333" y="1140055"/>
          <a:ext cx="457936" cy="40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506"/>
              </a:lnTo>
              <a:lnTo>
                <a:pt x="457936" y="400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A697-6FD4-49C5-AEE8-DF33906D4C87}">
      <dsp:nvSpPr>
        <dsp:cNvPr id="0" name=""/>
        <dsp:cNvSpPr/>
      </dsp:nvSpPr>
      <dsp:spPr>
        <a:xfrm>
          <a:off x="6257333" y="858637"/>
          <a:ext cx="363845" cy="281418"/>
        </a:xfrm>
        <a:custGeom>
          <a:avLst/>
          <a:gdLst/>
          <a:ahLst/>
          <a:cxnLst/>
          <a:rect l="0" t="0" r="0" b="0"/>
          <a:pathLst>
            <a:path>
              <a:moveTo>
                <a:pt x="0" y="281418"/>
              </a:moveTo>
              <a:lnTo>
                <a:pt x="0" y="0"/>
              </a:lnTo>
              <a:lnTo>
                <a:pt x="36384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2849257" y="1140055"/>
          <a:ext cx="778711" cy="1116088"/>
        </a:xfrm>
        <a:custGeom>
          <a:avLst/>
          <a:gdLst/>
          <a:ahLst/>
          <a:cxnLst/>
          <a:rect l="0" t="0" r="0" b="0"/>
          <a:pathLst>
            <a:path>
              <a:moveTo>
                <a:pt x="0" y="1116088"/>
              </a:moveTo>
              <a:lnTo>
                <a:pt x="152687" y="1116088"/>
              </a:lnTo>
              <a:lnTo>
                <a:pt x="152687" y="0"/>
              </a:lnTo>
              <a:lnTo>
                <a:pt x="7787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6E397-8D09-484E-ACE5-1554A669F94B}">
      <dsp:nvSpPr>
        <dsp:cNvPr id="0" name=""/>
        <dsp:cNvSpPr/>
      </dsp:nvSpPr>
      <dsp:spPr>
        <a:xfrm>
          <a:off x="445824" y="1705118"/>
          <a:ext cx="2403432" cy="110205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By Stopping Share of decline</a:t>
          </a:r>
          <a:endParaRPr lang="en-IN" sz="1800" kern="1200" dirty="0">
            <a:latin typeface="+mn-lt"/>
          </a:endParaRPr>
        </a:p>
      </dsp:txBody>
      <dsp:txXfrm>
        <a:off x="445824" y="1705118"/>
        <a:ext cx="2403432" cy="1102052"/>
      </dsp:txXfrm>
    </dsp:sp>
    <dsp:sp modelId="{D052F910-F021-4F92-BDA1-9A3E308D5408}">
      <dsp:nvSpPr>
        <dsp:cNvPr id="0" name=""/>
        <dsp:cNvSpPr/>
      </dsp:nvSpPr>
      <dsp:spPr>
        <a:xfrm>
          <a:off x="3627968" y="814364"/>
          <a:ext cx="2629364" cy="65138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Understanding quality issues</a:t>
          </a:r>
          <a:endParaRPr lang="en-IN" sz="1800" kern="1200" dirty="0">
            <a:latin typeface="+mn-lt"/>
          </a:endParaRPr>
        </a:p>
      </dsp:txBody>
      <dsp:txXfrm>
        <a:off x="3627968" y="814364"/>
        <a:ext cx="2629364" cy="651382"/>
      </dsp:txXfrm>
    </dsp:sp>
    <dsp:sp modelId="{48A545F5-E804-4E73-8DAB-7C0BBBA9B228}">
      <dsp:nvSpPr>
        <dsp:cNvPr id="0" name=""/>
        <dsp:cNvSpPr/>
      </dsp:nvSpPr>
      <dsp:spPr>
        <a:xfrm>
          <a:off x="6621179" y="556784"/>
          <a:ext cx="1819539" cy="60370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Services/Warranty</a:t>
          </a:r>
          <a:endParaRPr lang="en-IN" sz="1800" kern="1200" dirty="0">
            <a:latin typeface="+mn-lt"/>
          </a:endParaRPr>
        </a:p>
      </dsp:txBody>
      <dsp:txXfrm>
        <a:off x="6621179" y="556784"/>
        <a:ext cx="1819539" cy="603705"/>
      </dsp:txXfrm>
    </dsp:sp>
    <dsp:sp modelId="{77FA43B9-6CF1-481F-B4C5-3901317C7246}">
      <dsp:nvSpPr>
        <dsp:cNvPr id="0" name=""/>
        <dsp:cNvSpPr/>
      </dsp:nvSpPr>
      <dsp:spPr>
        <a:xfrm>
          <a:off x="6715270" y="1263302"/>
          <a:ext cx="1738219" cy="55452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Packaging Issues</a:t>
          </a:r>
          <a:endParaRPr lang="en-IN" sz="1800" kern="1200" dirty="0">
            <a:latin typeface="+mn-lt"/>
          </a:endParaRPr>
        </a:p>
      </dsp:txBody>
      <dsp:txXfrm>
        <a:off x="6715270" y="1263302"/>
        <a:ext cx="1738219" cy="554520"/>
      </dsp:txXfrm>
    </dsp:sp>
    <dsp:sp modelId="{E7CFF70C-04A9-4436-B2EC-D6E6EA0ECCF8}">
      <dsp:nvSpPr>
        <dsp:cNvPr id="0" name=""/>
        <dsp:cNvSpPr/>
      </dsp:nvSpPr>
      <dsp:spPr>
        <a:xfrm>
          <a:off x="3627342" y="2079221"/>
          <a:ext cx="2651025" cy="73999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+mn-lt"/>
            </a:rPr>
            <a:t>By Consumer Satisfaction </a:t>
          </a:r>
          <a:endParaRPr lang="en-IN" sz="1800" kern="1200" dirty="0">
            <a:latin typeface="+mn-lt"/>
          </a:endParaRPr>
        </a:p>
      </dsp:txBody>
      <dsp:txXfrm>
        <a:off x="3627342" y="2079221"/>
        <a:ext cx="2651025" cy="739997"/>
      </dsp:txXfrm>
    </dsp:sp>
    <dsp:sp modelId="{7FECA30A-81D2-42A8-AFDD-ED37317A9FCD}">
      <dsp:nvSpPr>
        <dsp:cNvPr id="0" name=""/>
        <dsp:cNvSpPr/>
      </dsp:nvSpPr>
      <dsp:spPr>
        <a:xfrm>
          <a:off x="3625840" y="3252009"/>
          <a:ext cx="2712187" cy="64351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>
            <a:latin typeface="+mn-lt"/>
          </a:endParaRPr>
        </a:p>
      </dsp:txBody>
      <dsp:txXfrm>
        <a:off x="3625840" y="3252009"/>
        <a:ext cx="2712187" cy="6435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5087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Hair Care</a:t>
          </a:r>
          <a:endParaRPr lang="en-IN" sz="2000" kern="1200" dirty="0"/>
        </a:p>
      </dsp:txBody>
      <dsp:txXfrm>
        <a:off x="22654" y="1656352"/>
        <a:ext cx="1164434" cy="564650"/>
      </dsp:txXfrm>
    </dsp:sp>
    <dsp:sp modelId="{10795F11-3F76-44D6-A413-4E66E2DF5B6E}">
      <dsp:nvSpPr>
        <dsp:cNvPr id="0" name=""/>
        <dsp:cNvSpPr/>
      </dsp:nvSpPr>
      <dsp:spPr>
        <a:xfrm>
          <a:off x="125044" y="2238570"/>
          <a:ext cx="119956" cy="673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734"/>
              </a:lnTo>
              <a:lnTo>
                <a:pt x="119956" y="673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45000" y="2388516"/>
          <a:ext cx="1817960" cy="1047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slower value growth in 2015 than in the previous year</a:t>
          </a:r>
          <a:endParaRPr lang="en-IN" sz="1000" kern="1200" dirty="0"/>
        </a:p>
      </dsp:txBody>
      <dsp:txXfrm>
        <a:off x="275682" y="2419198"/>
        <a:ext cx="1756596" cy="986213"/>
      </dsp:txXfrm>
    </dsp:sp>
    <dsp:sp modelId="{93FF8211-49B9-4F96-B632-DC042C55A410}">
      <dsp:nvSpPr>
        <dsp:cNvPr id="0" name=""/>
        <dsp:cNvSpPr/>
      </dsp:nvSpPr>
      <dsp:spPr>
        <a:xfrm>
          <a:off x="125044" y="2238570"/>
          <a:ext cx="119956" cy="187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415"/>
              </a:lnTo>
              <a:lnTo>
                <a:pt x="119956" y="187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45000" y="3586039"/>
          <a:ext cx="1874301" cy="1049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standard shampoos enjoyed very high product penetration in the country</a:t>
          </a:r>
          <a:endParaRPr lang="en-IN" sz="1000" kern="1200" dirty="0"/>
        </a:p>
      </dsp:txBody>
      <dsp:txXfrm>
        <a:off x="275750" y="3616789"/>
        <a:ext cx="1812801" cy="988392"/>
      </dsp:txXfrm>
    </dsp:sp>
    <dsp:sp modelId="{DFC071AF-3DDF-4D6E-A3B0-9710AEC326F6}">
      <dsp:nvSpPr>
        <dsp:cNvPr id="0" name=""/>
        <dsp:cNvSpPr/>
      </dsp:nvSpPr>
      <dsp:spPr>
        <a:xfrm>
          <a:off x="2179281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Skin Care</a:t>
          </a:r>
        </a:p>
      </dsp:txBody>
      <dsp:txXfrm>
        <a:off x="2196848" y="1656352"/>
        <a:ext cx="1164434" cy="564650"/>
      </dsp:txXfrm>
    </dsp:sp>
    <dsp:sp modelId="{B0FBE2EC-3433-4337-84FA-0F8BF3052EEB}">
      <dsp:nvSpPr>
        <dsp:cNvPr id="0" name=""/>
        <dsp:cNvSpPr/>
      </dsp:nvSpPr>
      <dsp:spPr>
        <a:xfrm>
          <a:off x="2299238" y="2238570"/>
          <a:ext cx="119956" cy="648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86"/>
              </a:lnTo>
              <a:lnTo>
                <a:pt x="119956" y="6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419194" y="2388516"/>
          <a:ext cx="1511974" cy="997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mainly used by the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young consumers</a:t>
          </a:r>
          <a:endParaRPr lang="en-IN" sz="1000" kern="1200" dirty="0"/>
        </a:p>
      </dsp:txBody>
      <dsp:txXfrm>
        <a:off x="2448415" y="2417737"/>
        <a:ext cx="1453532" cy="939239"/>
      </dsp:txXfrm>
    </dsp:sp>
    <dsp:sp modelId="{08C4920B-A1CA-4E6C-84CE-7D8B241C4A5C}">
      <dsp:nvSpPr>
        <dsp:cNvPr id="0" name=""/>
        <dsp:cNvSpPr/>
      </dsp:nvSpPr>
      <dsp:spPr>
        <a:xfrm>
          <a:off x="2299238" y="2238570"/>
          <a:ext cx="119956" cy="183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11"/>
              </a:lnTo>
              <a:lnTo>
                <a:pt x="119956" y="1830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419194" y="3515019"/>
          <a:ext cx="1664770" cy="110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willing to spend money on facial care at an earlier age, compared to the old generations, who may have higher disposable incomes. </a:t>
          </a:r>
          <a:endParaRPr lang="en-IN" sz="1000" kern="1200" dirty="0"/>
        </a:p>
      </dsp:txBody>
      <dsp:txXfrm>
        <a:off x="2451667" y="3547492"/>
        <a:ext cx="1599824" cy="1043779"/>
      </dsp:txXfrm>
    </dsp:sp>
    <dsp:sp modelId="{D63A2BD8-52D9-4FD7-A49A-E04E1C10F350}">
      <dsp:nvSpPr>
        <dsp:cNvPr id="0" name=""/>
        <dsp:cNvSpPr/>
      </dsp:nvSpPr>
      <dsp:spPr>
        <a:xfrm>
          <a:off x="4143944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Child Care</a:t>
          </a:r>
        </a:p>
      </dsp:txBody>
      <dsp:txXfrm>
        <a:off x="4161511" y="1656352"/>
        <a:ext cx="1164434" cy="564650"/>
      </dsp:txXfrm>
    </dsp:sp>
    <dsp:sp modelId="{05C3EC05-7AC2-480A-9C83-A58FE14EDF66}">
      <dsp:nvSpPr>
        <dsp:cNvPr id="0" name=""/>
        <dsp:cNvSpPr/>
      </dsp:nvSpPr>
      <dsp:spPr>
        <a:xfrm>
          <a:off x="4263900" y="2238570"/>
          <a:ext cx="119956" cy="66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706"/>
              </a:lnTo>
              <a:lnTo>
                <a:pt x="119956" y="667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4383857" y="2388516"/>
          <a:ext cx="1313220" cy="1035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high growth, due to the comparatively huge number of newborns and rising disposable incomes</a:t>
          </a:r>
          <a:endParaRPr lang="en-IN" sz="1000" kern="1200" dirty="0"/>
        </a:p>
      </dsp:txBody>
      <dsp:txXfrm>
        <a:off x="4414186" y="2418845"/>
        <a:ext cx="1252562" cy="974863"/>
      </dsp:txXfrm>
    </dsp:sp>
    <dsp:sp modelId="{C51339E6-F978-40E8-93DC-1E7BDEF58741}">
      <dsp:nvSpPr>
        <dsp:cNvPr id="0" name=""/>
        <dsp:cNvSpPr/>
      </dsp:nvSpPr>
      <dsp:spPr>
        <a:xfrm>
          <a:off x="4263900" y="2238570"/>
          <a:ext cx="119956" cy="194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118"/>
              </a:lnTo>
              <a:lnTo>
                <a:pt x="119956" y="1943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4383857" y="3573983"/>
          <a:ext cx="1537462" cy="1215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Change in the One-Child Policy by government and allowed to have two children.</a:t>
          </a:r>
          <a:endParaRPr lang="en-IN" sz="1000" kern="1200" dirty="0"/>
        </a:p>
      </dsp:txBody>
      <dsp:txXfrm>
        <a:off x="4419455" y="3609581"/>
        <a:ext cx="1466266" cy="1144212"/>
      </dsp:txXfrm>
    </dsp:sp>
    <dsp:sp modelId="{20488048-7C82-49A2-BB00-C68CB935CBC9}">
      <dsp:nvSpPr>
        <dsp:cNvPr id="0" name=""/>
        <dsp:cNvSpPr/>
      </dsp:nvSpPr>
      <dsp:spPr>
        <a:xfrm>
          <a:off x="5981299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Pet Nutrition</a:t>
          </a:r>
        </a:p>
      </dsp:txBody>
      <dsp:txXfrm>
        <a:off x="5998866" y="1656352"/>
        <a:ext cx="1164434" cy="564650"/>
      </dsp:txXfrm>
    </dsp:sp>
    <dsp:sp modelId="{F3BD8F61-4600-45AA-B497-FB2CC30122BA}">
      <dsp:nvSpPr>
        <dsp:cNvPr id="0" name=""/>
        <dsp:cNvSpPr/>
      </dsp:nvSpPr>
      <dsp:spPr>
        <a:xfrm>
          <a:off x="6101256" y="2238570"/>
          <a:ext cx="119956" cy="1376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294"/>
              </a:lnTo>
              <a:lnTo>
                <a:pt x="119956" y="1376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6221212" y="2388516"/>
          <a:ext cx="1348075" cy="2452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High growth within Pet food in 2015,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Reason –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performance of new products within premium Pet food that were in line with the health and wellness trend.</a:t>
          </a:r>
          <a:endParaRPr lang="en-IN" sz="1000" kern="1200" dirty="0"/>
        </a:p>
      </dsp:txBody>
      <dsp:txXfrm>
        <a:off x="6260696" y="2428000"/>
        <a:ext cx="1269107" cy="2373729"/>
      </dsp:txXfrm>
    </dsp:sp>
    <dsp:sp modelId="{CCA76641-F948-4E11-8F1F-E88928EC58BF}">
      <dsp:nvSpPr>
        <dsp:cNvPr id="0" name=""/>
        <dsp:cNvSpPr/>
      </dsp:nvSpPr>
      <dsp:spPr>
        <a:xfrm>
          <a:off x="7612460" y="1638785"/>
          <a:ext cx="1283598" cy="71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Small Appliances </a:t>
          </a:r>
        </a:p>
      </dsp:txBody>
      <dsp:txXfrm>
        <a:off x="7633257" y="1659582"/>
        <a:ext cx="1242004" cy="668484"/>
      </dsp:txXfrm>
    </dsp:sp>
    <dsp:sp modelId="{90FB12D2-8CCE-4923-B829-246A7EF32CFF}">
      <dsp:nvSpPr>
        <dsp:cNvPr id="0" name=""/>
        <dsp:cNvSpPr/>
      </dsp:nvSpPr>
      <dsp:spPr>
        <a:xfrm>
          <a:off x="7740820" y="2348864"/>
          <a:ext cx="128359" cy="744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00"/>
              </a:lnTo>
              <a:lnTo>
                <a:pt x="128359" y="744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869180" y="2498810"/>
          <a:ext cx="959654" cy="1189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Smart rice cookers are increasingly favoured</a:t>
          </a:r>
          <a:endParaRPr lang="en-IN" sz="1000" kern="1200" dirty="0"/>
        </a:p>
      </dsp:txBody>
      <dsp:txXfrm>
        <a:off x="7897287" y="2526917"/>
        <a:ext cx="903440" cy="1133494"/>
      </dsp:txXfrm>
    </dsp:sp>
    <dsp:sp modelId="{AE7A94A9-DC09-4217-9B9E-6ECEE98DED1E}">
      <dsp:nvSpPr>
        <dsp:cNvPr id="0" name=""/>
        <dsp:cNvSpPr/>
      </dsp:nvSpPr>
      <dsp:spPr>
        <a:xfrm>
          <a:off x="7740820" y="2348864"/>
          <a:ext cx="128359" cy="19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130"/>
              </a:lnTo>
              <a:lnTo>
                <a:pt x="128359" y="19801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869180" y="3838464"/>
          <a:ext cx="959654" cy="981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Growth of 5% in 2015, due to the high growth of new Western small appliances</a:t>
          </a:r>
          <a:endParaRPr lang="en-IN" sz="1000" kern="1200" dirty="0"/>
        </a:p>
      </dsp:txBody>
      <dsp:txXfrm>
        <a:off x="7897287" y="3866571"/>
        <a:ext cx="903440" cy="924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1466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Hair Care</a:t>
          </a:r>
          <a:endParaRPr lang="en-IN" sz="2000" kern="1200" dirty="0"/>
        </a:p>
      </dsp:txBody>
      <dsp:txXfrm>
        <a:off x="21133" y="1340847"/>
        <a:ext cx="1303661" cy="632163"/>
      </dsp:txXfrm>
    </dsp:sp>
    <dsp:sp modelId="{10795F11-3F76-44D6-A413-4E66E2DF5B6E}">
      <dsp:nvSpPr>
        <dsp:cNvPr id="0" name=""/>
        <dsp:cNvSpPr/>
      </dsp:nvSpPr>
      <dsp:spPr>
        <a:xfrm>
          <a:off x="135765" y="1992678"/>
          <a:ext cx="134299" cy="93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467"/>
              </a:lnTo>
              <a:lnTo>
                <a:pt x="134299" y="930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70065" y="2160552"/>
          <a:ext cx="1182158" cy="152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4% volume CAGR over the forecast period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(hair care is a relatively mature category in beauty and personal care)</a:t>
          </a:r>
          <a:endParaRPr lang="en-IN" sz="1000" kern="1200" dirty="0"/>
        </a:p>
      </dsp:txBody>
      <dsp:txXfrm>
        <a:off x="304689" y="2195176"/>
        <a:ext cx="1112910" cy="1455937"/>
      </dsp:txXfrm>
    </dsp:sp>
    <dsp:sp modelId="{7C811E75-C048-4522-8081-B780E670BCBE}">
      <dsp:nvSpPr>
        <dsp:cNvPr id="0" name=""/>
        <dsp:cNvSpPr/>
      </dsp:nvSpPr>
      <dsp:spPr>
        <a:xfrm>
          <a:off x="135765" y="1992678"/>
          <a:ext cx="134299" cy="251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889"/>
              </a:lnTo>
              <a:lnTo>
                <a:pt x="134299" y="2515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70065" y="3853613"/>
          <a:ext cx="1305627" cy="1309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major driving factor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consumers’ trading up to high-end products, such as premium conditioners</a:t>
          </a:r>
          <a:endParaRPr lang="en-IN" sz="1000" kern="1200" dirty="0"/>
        </a:p>
      </dsp:txBody>
      <dsp:txXfrm>
        <a:off x="308306" y="3891854"/>
        <a:ext cx="1229145" cy="1233428"/>
      </dsp:txXfrm>
    </dsp:sp>
    <dsp:sp modelId="{DFC071AF-3DDF-4D6E-A3B0-9710AEC326F6}">
      <dsp:nvSpPr>
        <dsp:cNvPr id="0" name=""/>
        <dsp:cNvSpPr/>
      </dsp:nvSpPr>
      <dsp:spPr>
        <a:xfrm>
          <a:off x="1680210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Skin Care</a:t>
          </a:r>
        </a:p>
      </dsp:txBody>
      <dsp:txXfrm>
        <a:off x="1699877" y="1340847"/>
        <a:ext cx="1303661" cy="632163"/>
      </dsp:txXfrm>
    </dsp:sp>
    <dsp:sp modelId="{B0FBE2EC-3433-4337-84FA-0F8BF3052EEB}">
      <dsp:nvSpPr>
        <dsp:cNvPr id="0" name=""/>
        <dsp:cNvSpPr/>
      </dsp:nvSpPr>
      <dsp:spPr>
        <a:xfrm>
          <a:off x="1814509" y="1992678"/>
          <a:ext cx="134299" cy="64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36"/>
              </a:lnTo>
              <a:lnTo>
                <a:pt x="134299" y="646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1948809" y="2160552"/>
          <a:ext cx="1434974" cy="957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9% volume CAGR over the forecast period</a:t>
          </a:r>
          <a:endParaRPr lang="en-IN" sz="1000" kern="1200" dirty="0"/>
        </a:p>
      </dsp:txBody>
      <dsp:txXfrm>
        <a:off x="1976866" y="2188609"/>
        <a:ext cx="1378860" cy="901810"/>
      </dsp:txXfrm>
    </dsp:sp>
    <dsp:sp modelId="{08C4920B-A1CA-4E6C-84CE-7D8B241C4A5C}">
      <dsp:nvSpPr>
        <dsp:cNvPr id="0" name=""/>
        <dsp:cNvSpPr/>
      </dsp:nvSpPr>
      <dsp:spPr>
        <a:xfrm>
          <a:off x="1814509" y="1992678"/>
          <a:ext cx="165199" cy="1991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436"/>
              </a:lnTo>
              <a:lnTo>
                <a:pt x="165199" y="199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1979708" y="3362714"/>
          <a:ext cx="1297763" cy="124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major driving factor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rising demand for  better and healthier personal image</a:t>
          </a:r>
          <a:endParaRPr lang="en-IN" sz="1000" kern="1200" dirty="0"/>
        </a:p>
      </dsp:txBody>
      <dsp:txXfrm>
        <a:off x="2016108" y="3399114"/>
        <a:ext cx="1224963" cy="1170001"/>
      </dsp:txXfrm>
    </dsp:sp>
    <dsp:sp modelId="{D63A2BD8-52D9-4FD7-A49A-E04E1C10F350}">
      <dsp:nvSpPr>
        <dsp:cNvPr id="0" name=""/>
        <dsp:cNvSpPr/>
      </dsp:nvSpPr>
      <dsp:spPr>
        <a:xfrm>
          <a:off x="3450933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Child Care</a:t>
          </a:r>
        </a:p>
      </dsp:txBody>
      <dsp:txXfrm>
        <a:off x="3470600" y="1340847"/>
        <a:ext cx="1303661" cy="632163"/>
      </dsp:txXfrm>
    </dsp:sp>
    <dsp:sp modelId="{05C3EC05-7AC2-480A-9C83-A58FE14EDF66}">
      <dsp:nvSpPr>
        <dsp:cNvPr id="0" name=""/>
        <dsp:cNvSpPr/>
      </dsp:nvSpPr>
      <dsp:spPr>
        <a:xfrm>
          <a:off x="3585232" y="1992678"/>
          <a:ext cx="134299" cy="102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821"/>
              </a:lnTo>
              <a:lnTo>
                <a:pt x="134299" y="1027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19532" y="2160552"/>
          <a:ext cx="1081551" cy="1719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premium brands of baby and child-specific products are expected to widen their presence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(manufacturers are planning to enrich their product portfolios)</a:t>
          </a:r>
          <a:endParaRPr lang="en-IN" sz="1000" kern="1200" dirty="0"/>
        </a:p>
      </dsp:txBody>
      <dsp:txXfrm>
        <a:off x="3751210" y="2192230"/>
        <a:ext cx="1018195" cy="1656537"/>
      </dsp:txXfrm>
    </dsp:sp>
    <dsp:sp modelId="{C51339E6-F978-40E8-93DC-1E7BDEF58741}">
      <dsp:nvSpPr>
        <dsp:cNvPr id="0" name=""/>
        <dsp:cNvSpPr/>
      </dsp:nvSpPr>
      <dsp:spPr>
        <a:xfrm>
          <a:off x="3585232" y="1992678"/>
          <a:ext cx="134299" cy="255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385"/>
              </a:lnTo>
              <a:lnTo>
                <a:pt x="134299" y="255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19532" y="4048320"/>
          <a:ext cx="1123388" cy="10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major driving factor –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number of wealthy people is rapidly on the rise</a:t>
          </a:r>
          <a:endParaRPr lang="en-IN" sz="1000" kern="1200" dirty="0"/>
        </a:p>
      </dsp:txBody>
      <dsp:txXfrm>
        <a:off x="3748923" y="4077711"/>
        <a:ext cx="1064606" cy="944703"/>
      </dsp:txXfrm>
    </dsp:sp>
    <dsp:sp modelId="{20488048-7C82-49A2-BB00-C68CB935CBC9}">
      <dsp:nvSpPr>
        <dsp:cNvPr id="0" name=""/>
        <dsp:cNvSpPr/>
      </dsp:nvSpPr>
      <dsp:spPr>
        <a:xfrm>
          <a:off x="5129677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Pet Nutrition</a:t>
          </a:r>
        </a:p>
      </dsp:txBody>
      <dsp:txXfrm>
        <a:off x="5149344" y="1340847"/>
        <a:ext cx="1303661" cy="632163"/>
      </dsp:txXfrm>
    </dsp:sp>
    <dsp:sp modelId="{F3BD8F61-4600-45AA-B497-FB2CC30122BA}">
      <dsp:nvSpPr>
        <dsp:cNvPr id="0" name=""/>
        <dsp:cNvSpPr/>
      </dsp:nvSpPr>
      <dsp:spPr>
        <a:xfrm>
          <a:off x="5263976" y="1992678"/>
          <a:ext cx="134299" cy="818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041"/>
              </a:lnTo>
              <a:lnTo>
                <a:pt x="134299" y="818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98276" y="2160552"/>
          <a:ext cx="1299578" cy="1300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Pet products is expected to record a slightly higher performance </a:t>
          </a:r>
          <a:endParaRPr lang="en-IN" sz="1000" kern="1200" dirty="0"/>
        </a:p>
      </dsp:txBody>
      <dsp:txXfrm>
        <a:off x="5436339" y="2198615"/>
        <a:ext cx="1223452" cy="1224208"/>
      </dsp:txXfrm>
    </dsp:sp>
    <dsp:sp modelId="{56CA0349-5EFC-4A75-BB8C-DF93CE007628}">
      <dsp:nvSpPr>
        <dsp:cNvPr id="0" name=""/>
        <dsp:cNvSpPr/>
      </dsp:nvSpPr>
      <dsp:spPr>
        <a:xfrm>
          <a:off x="5263976" y="1992678"/>
          <a:ext cx="100112" cy="228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630"/>
              </a:lnTo>
              <a:lnTo>
                <a:pt x="100112" y="2285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64089" y="3794763"/>
          <a:ext cx="1219998" cy="96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major driving factor –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 increasing pet populations</a:t>
          </a:r>
          <a:endParaRPr lang="en-IN" sz="1000" kern="1200" dirty="0"/>
        </a:p>
      </dsp:txBody>
      <dsp:txXfrm>
        <a:off x="5392414" y="3823088"/>
        <a:ext cx="1163348" cy="910440"/>
      </dsp:txXfrm>
    </dsp:sp>
    <dsp:sp modelId="{CCA76641-F948-4E11-8F1F-E88928EC58BF}">
      <dsp:nvSpPr>
        <dsp:cNvPr id="0" name=""/>
        <dsp:cNvSpPr/>
      </dsp:nvSpPr>
      <dsp:spPr>
        <a:xfrm>
          <a:off x="6808421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Small Appliances </a:t>
          </a:r>
        </a:p>
      </dsp:txBody>
      <dsp:txXfrm>
        <a:off x="6828088" y="1340847"/>
        <a:ext cx="1303661" cy="632163"/>
      </dsp:txXfrm>
    </dsp:sp>
    <dsp:sp modelId="{90FB12D2-8CCE-4923-B829-246A7EF32CFF}">
      <dsp:nvSpPr>
        <dsp:cNvPr id="0" name=""/>
        <dsp:cNvSpPr/>
      </dsp:nvSpPr>
      <dsp:spPr>
        <a:xfrm>
          <a:off x="6942720" y="1992678"/>
          <a:ext cx="152284" cy="595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897"/>
              </a:lnTo>
              <a:lnTo>
                <a:pt x="152284" y="595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095005" y="2135506"/>
          <a:ext cx="1676820" cy="906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4% volume CAGR over the forecast period</a:t>
          </a:r>
          <a:endParaRPr lang="en-IN" sz="1000" kern="1200" dirty="0"/>
        </a:p>
      </dsp:txBody>
      <dsp:txXfrm>
        <a:off x="7121545" y="2162046"/>
        <a:ext cx="1623740" cy="853058"/>
      </dsp:txXfrm>
    </dsp:sp>
    <dsp:sp modelId="{AE7A94A9-DC09-4217-9B9E-6ECEE98DED1E}">
      <dsp:nvSpPr>
        <dsp:cNvPr id="0" name=""/>
        <dsp:cNvSpPr/>
      </dsp:nvSpPr>
      <dsp:spPr>
        <a:xfrm>
          <a:off x="6942720" y="1992678"/>
          <a:ext cx="134299" cy="221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431"/>
              </a:lnTo>
              <a:lnTo>
                <a:pt x="134299" y="22144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077020" y="3234566"/>
          <a:ext cx="1822659" cy="1945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major driving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 factor –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 Consumers prefer to purchase high-end products offering premium quality and manufacturers will raise quality and technological advancements</a:t>
          </a:r>
          <a:endParaRPr lang="en-IN" sz="1000" kern="1200" dirty="0"/>
        </a:p>
      </dsp:txBody>
      <dsp:txXfrm>
        <a:off x="7130404" y="3287950"/>
        <a:ext cx="1715891" cy="1838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3754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Hair Care</a:t>
          </a:r>
          <a:endParaRPr lang="en-IN" sz="2000" kern="1200" dirty="0"/>
        </a:p>
      </dsp:txBody>
      <dsp:txXfrm>
        <a:off x="23535" y="1421425"/>
        <a:ext cx="1042657" cy="635807"/>
      </dsp:txXfrm>
    </dsp:sp>
    <dsp:sp modelId="{10795F11-3F76-44D6-A413-4E66E2DF5B6E}">
      <dsp:nvSpPr>
        <dsp:cNvPr id="0" name=""/>
        <dsp:cNvSpPr/>
      </dsp:nvSpPr>
      <dsp:spPr>
        <a:xfrm>
          <a:off x="111976" y="2077014"/>
          <a:ext cx="108221" cy="4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43"/>
              </a:lnTo>
              <a:lnTo>
                <a:pt x="108221" y="4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20198" y="2208352"/>
          <a:ext cx="1369418" cy="7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P&amp;G continued to lead , with a value share of 40%</a:t>
          </a:r>
          <a:endParaRPr lang="en-IN" sz="1000" kern="1200" dirty="0"/>
        </a:p>
      </dsp:txBody>
      <dsp:txXfrm>
        <a:off x="241527" y="2229681"/>
        <a:ext cx="1326760" cy="685551"/>
      </dsp:txXfrm>
    </dsp:sp>
    <dsp:sp modelId="{7C811E75-C048-4522-8081-B780E670BCBE}">
      <dsp:nvSpPr>
        <dsp:cNvPr id="0" name=""/>
        <dsp:cNvSpPr/>
      </dsp:nvSpPr>
      <dsp:spPr>
        <a:xfrm>
          <a:off x="111976" y="2077014"/>
          <a:ext cx="108221" cy="13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68"/>
              </a:lnTo>
              <a:lnTo>
                <a:pt x="108221" y="13894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20198" y="3067900"/>
          <a:ext cx="1430729" cy="797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Strategy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The rapidly-growing online sales channel, thanks to its rich product portfolio</a:t>
          </a:r>
          <a:endParaRPr lang="en-IN" sz="1000" kern="1200" dirty="0"/>
        </a:p>
      </dsp:txBody>
      <dsp:txXfrm>
        <a:off x="243546" y="3091248"/>
        <a:ext cx="1384033" cy="750466"/>
      </dsp:txXfrm>
    </dsp:sp>
    <dsp:sp modelId="{93FF8211-49B9-4F96-B632-DC042C55A410}">
      <dsp:nvSpPr>
        <dsp:cNvPr id="0" name=""/>
        <dsp:cNvSpPr/>
      </dsp:nvSpPr>
      <dsp:spPr>
        <a:xfrm>
          <a:off x="111976" y="2077014"/>
          <a:ext cx="108221" cy="2452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5"/>
              </a:lnTo>
              <a:lnTo>
                <a:pt x="108221" y="2452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20198" y="3996402"/>
          <a:ext cx="1611527" cy="1065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Outcome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managed to penetrate less-tapped rural areas </a:t>
          </a:r>
          <a:endParaRPr lang="en-IN" sz="1000" kern="1200" dirty="0"/>
        </a:p>
      </dsp:txBody>
      <dsp:txXfrm>
        <a:off x="251407" y="4027611"/>
        <a:ext cx="1549109" cy="1003137"/>
      </dsp:txXfrm>
    </dsp:sp>
    <dsp:sp modelId="{DFC071AF-3DDF-4D6E-A3B0-9710AEC326F6}">
      <dsp:nvSpPr>
        <dsp:cNvPr id="0" name=""/>
        <dsp:cNvSpPr/>
      </dsp:nvSpPr>
      <dsp:spPr>
        <a:xfrm>
          <a:off x="1877959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Skin Care</a:t>
          </a:r>
        </a:p>
      </dsp:txBody>
      <dsp:txXfrm>
        <a:off x="1897740" y="1421425"/>
        <a:ext cx="1042657" cy="635807"/>
      </dsp:txXfrm>
    </dsp:sp>
    <dsp:sp modelId="{B0FBE2EC-3433-4337-84FA-0F8BF3052EEB}">
      <dsp:nvSpPr>
        <dsp:cNvPr id="0" name=""/>
        <dsp:cNvSpPr/>
      </dsp:nvSpPr>
      <dsp:spPr>
        <a:xfrm>
          <a:off x="1986181" y="2077014"/>
          <a:ext cx="108221" cy="5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275"/>
              </a:lnTo>
              <a:lnTo>
                <a:pt x="108221" y="568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094403" y="2208352"/>
          <a:ext cx="1324347" cy="87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L’Oreal took  comfortable lead , holding a value share of 12%. </a:t>
          </a:r>
          <a:endParaRPr lang="en-IN" sz="1000" kern="1200" dirty="0"/>
        </a:p>
      </dsp:txBody>
      <dsp:txXfrm>
        <a:off x="2119998" y="2233947"/>
        <a:ext cx="1273157" cy="822684"/>
      </dsp:txXfrm>
    </dsp:sp>
    <dsp:sp modelId="{08C4920B-A1CA-4E6C-84CE-7D8B241C4A5C}">
      <dsp:nvSpPr>
        <dsp:cNvPr id="0" name=""/>
        <dsp:cNvSpPr/>
      </dsp:nvSpPr>
      <dsp:spPr>
        <a:xfrm>
          <a:off x="1986181" y="2077014"/>
          <a:ext cx="108221" cy="163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03"/>
              </a:lnTo>
              <a:lnTo>
                <a:pt x="108221" y="1634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094403" y="3225481"/>
          <a:ext cx="1365333" cy="972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Strategy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new launches, profound nationwide distribution network and successful marketing</a:t>
          </a:r>
          <a:endParaRPr lang="en-IN" sz="1000" kern="1200" dirty="0"/>
        </a:p>
      </dsp:txBody>
      <dsp:txXfrm>
        <a:off x="2122886" y="3253964"/>
        <a:ext cx="1308367" cy="915507"/>
      </dsp:txXfrm>
    </dsp:sp>
    <dsp:sp modelId="{1D12D39A-0419-48A2-8E0E-D3B2708D4F94}">
      <dsp:nvSpPr>
        <dsp:cNvPr id="0" name=""/>
        <dsp:cNvSpPr/>
      </dsp:nvSpPr>
      <dsp:spPr>
        <a:xfrm>
          <a:off x="1986181" y="2077014"/>
          <a:ext cx="108221" cy="257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64"/>
              </a:lnTo>
              <a:lnTo>
                <a:pt x="108221" y="2577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A7032-278F-4CEF-8DCF-F18FBB2AA483}">
      <dsp:nvSpPr>
        <dsp:cNvPr id="0" name=""/>
        <dsp:cNvSpPr/>
      </dsp:nvSpPr>
      <dsp:spPr>
        <a:xfrm>
          <a:off x="2094403" y="4317377"/>
          <a:ext cx="1373839" cy="67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Outcome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Enhanced its brand and product awareness</a:t>
          </a:r>
          <a:endParaRPr lang="en-IN" sz="1000" kern="1200" dirty="0"/>
        </a:p>
      </dsp:txBody>
      <dsp:txXfrm>
        <a:off x="2114167" y="4337141"/>
        <a:ext cx="1334311" cy="635274"/>
      </dsp:txXfrm>
    </dsp:sp>
    <dsp:sp modelId="{D63A2BD8-52D9-4FD7-A49A-E04E1C10F350}">
      <dsp:nvSpPr>
        <dsp:cNvPr id="0" name=""/>
        <dsp:cNvSpPr/>
      </dsp:nvSpPr>
      <dsp:spPr>
        <a:xfrm>
          <a:off x="3514476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Child Care</a:t>
          </a:r>
        </a:p>
      </dsp:txBody>
      <dsp:txXfrm>
        <a:off x="3534257" y="1421425"/>
        <a:ext cx="1042657" cy="635807"/>
      </dsp:txXfrm>
    </dsp:sp>
    <dsp:sp modelId="{05C3EC05-7AC2-480A-9C83-A58FE14EDF66}">
      <dsp:nvSpPr>
        <dsp:cNvPr id="0" name=""/>
        <dsp:cNvSpPr/>
      </dsp:nvSpPr>
      <dsp:spPr>
        <a:xfrm>
          <a:off x="3622698" y="2077014"/>
          <a:ext cx="108221" cy="584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48"/>
              </a:lnTo>
              <a:lnTo>
                <a:pt x="108221" y="584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30920" y="2208352"/>
          <a:ext cx="1379261" cy="907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Johnson &amp; Johnson took the lead</a:t>
          </a:r>
          <a:endParaRPr lang="en-IN" sz="1000" kern="1200" dirty="0"/>
        </a:p>
      </dsp:txBody>
      <dsp:txXfrm>
        <a:off x="3757486" y="2234918"/>
        <a:ext cx="1326129" cy="853887"/>
      </dsp:txXfrm>
    </dsp:sp>
    <dsp:sp modelId="{C51339E6-F978-40E8-93DC-1E7BDEF58741}">
      <dsp:nvSpPr>
        <dsp:cNvPr id="0" name=""/>
        <dsp:cNvSpPr/>
      </dsp:nvSpPr>
      <dsp:spPr>
        <a:xfrm>
          <a:off x="3622698" y="2077014"/>
          <a:ext cx="108221" cy="166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978"/>
              </a:lnTo>
              <a:lnTo>
                <a:pt x="108221" y="1666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30920" y="3246710"/>
          <a:ext cx="1342318" cy="99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Strategy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acquisition of </a:t>
          </a:r>
          <a:r>
            <a:rPr lang="en-IN" sz="1000" kern="1200" dirty="0" err="1" smtClean="0"/>
            <a:t>Elsker</a:t>
          </a:r>
          <a:r>
            <a:rPr lang="en-IN" sz="1000" kern="1200" dirty="0" smtClean="0"/>
            <a:t>, Johnson &amp; Johnson , “Originated from nature, Love with </a:t>
          </a:r>
          <a:r>
            <a:rPr lang="en-IN" sz="1000" kern="1200" dirty="0" err="1" smtClean="0"/>
            <a:t>Elsker</a:t>
          </a:r>
          <a:r>
            <a:rPr lang="en-IN" sz="1000" kern="1200" dirty="0" smtClean="0"/>
            <a:t>”</a:t>
          </a:r>
          <a:endParaRPr lang="en-IN" sz="1000" kern="1200" dirty="0"/>
        </a:p>
      </dsp:txBody>
      <dsp:txXfrm>
        <a:off x="3760050" y="3275840"/>
        <a:ext cx="1284058" cy="936304"/>
      </dsp:txXfrm>
    </dsp:sp>
    <dsp:sp modelId="{6E9FCD53-4527-42DF-9FE7-2269D8F172CA}">
      <dsp:nvSpPr>
        <dsp:cNvPr id="0" name=""/>
        <dsp:cNvSpPr/>
      </dsp:nvSpPr>
      <dsp:spPr>
        <a:xfrm>
          <a:off x="3622698" y="2077014"/>
          <a:ext cx="108221" cy="2561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339"/>
              </a:lnTo>
              <a:lnTo>
                <a:pt x="108221" y="2561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30A5-45F6-4CEC-8B54-93AC3849BFA4}">
      <dsp:nvSpPr>
        <dsp:cNvPr id="0" name=""/>
        <dsp:cNvSpPr/>
      </dsp:nvSpPr>
      <dsp:spPr>
        <a:xfrm>
          <a:off x="3730920" y="4301365"/>
          <a:ext cx="1362357" cy="67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Outcome –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Enhanced the brand’s image</a:t>
          </a:r>
        </a:p>
      </dsp:txBody>
      <dsp:txXfrm>
        <a:off x="3750660" y="4321105"/>
        <a:ext cx="1322877" cy="634497"/>
      </dsp:txXfrm>
    </dsp:sp>
    <dsp:sp modelId="{20488048-7C82-49A2-BB00-C68CB935CBC9}">
      <dsp:nvSpPr>
        <dsp:cNvPr id="0" name=""/>
        <dsp:cNvSpPr/>
      </dsp:nvSpPr>
      <dsp:spPr>
        <a:xfrm>
          <a:off x="5156415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Pet Nutrition</a:t>
          </a:r>
        </a:p>
      </dsp:txBody>
      <dsp:txXfrm>
        <a:off x="5176196" y="1421425"/>
        <a:ext cx="1042657" cy="635807"/>
      </dsp:txXfrm>
    </dsp:sp>
    <dsp:sp modelId="{F3BD8F61-4600-45AA-B497-FB2CC30122BA}">
      <dsp:nvSpPr>
        <dsp:cNvPr id="0" name=""/>
        <dsp:cNvSpPr/>
      </dsp:nvSpPr>
      <dsp:spPr>
        <a:xfrm>
          <a:off x="5264637" y="2077014"/>
          <a:ext cx="108221" cy="513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80"/>
              </a:lnTo>
              <a:lnTo>
                <a:pt x="108221" y="513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72859" y="2208352"/>
          <a:ext cx="1546265" cy="765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Guangdong </a:t>
          </a:r>
          <a:r>
            <a:rPr lang="en-IN" sz="1000" kern="1200" dirty="0" err="1" smtClean="0"/>
            <a:t>Boyu</a:t>
          </a:r>
          <a:r>
            <a:rPr lang="en-IN" sz="1000" kern="1200" dirty="0" smtClean="0"/>
            <a:t> Group took the lead,  holding a value share of 2%. </a:t>
          </a:r>
          <a:endParaRPr lang="en-IN" sz="1000" kern="1200" dirty="0"/>
        </a:p>
      </dsp:txBody>
      <dsp:txXfrm>
        <a:off x="5395268" y="2230761"/>
        <a:ext cx="1501447" cy="720266"/>
      </dsp:txXfrm>
    </dsp:sp>
    <dsp:sp modelId="{56CA0349-5EFC-4A75-BB8C-DF93CE007628}">
      <dsp:nvSpPr>
        <dsp:cNvPr id="0" name=""/>
        <dsp:cNvSpPr/>
      </dsp:nvSpPr>
      <dsp:spPr>
        <a:xfrm>
          <a:off x="5264637" y="2077014"/>
          <a:ext cx="108221" cy="133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752"/>
              </a:lnTo>
              <a:lnTo>
                <a:pt x="108221" y="133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72859" y="3104775"/>
          <a:ext cx="1510205" cy="61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Strategy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flexible sales strategy</a:t>
          </a:r>
          <a:endParaRPr lang="en-IN" sz="1000" kern="1200" dirty="0"/>
        </a:p>
      </dsp:txBody>
      <dsp:txXfrm>
        <a:off x="5391018" y="3122934"/>
        <a:ext cx="1473887" cy="583663"/>
      </dsp:txXfrm>
    </dsp:sp>
    <dsp:sp modelId="{A8245AB6-761B-4E7D-ADB5-2496C387D1C4}">
      <dsp:nvSpPr>
        <dsp:cNvPr id="0" name=""/>
        <dsp:cNvSpPr/>
      </dsp:nvSpPr>
      <dsp:spPr>
        <a:xfrm>
          <a:off x="5264637" y="2077014"/>
          <a:ext cx="108221" cy="2400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628"/>
              </a:lnTo>
              <a:lnTo>
                <a:pt x="108221" y="2400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61F6-4859-46ED-85ED-5319D3C6581D}">
      <dsp:nvSpPr>
        <dsp:cNvPr id="0" name=""/>
        <dsp:cNvSpPr/>
      </dsp:nvSpPr>
      <dsp:spPr>
        <a:xfrm>
          <a:off x="5372859" y="3856095"/>
          <a:ext cx="1571188" cy="1243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Outcome –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well known and considered reliable by consumers</a:t>
          </a:r>
          <a:endParaRPr lang="en-IN" sz="900" kern="1200" dirty="0"/>
        </a:p>
      </dsp:txBody>
      <dsp:txXfrm>
        <a:off x="5409268" y="3892504"/>
        <a:ext cx="1498370" cy="1170275"/>
      </dsp:txXfrm>
    </dsp:sp>
    <dsp:sp modelId="{CCA76641-F948-4E11-8F1F-E88928EC58BF}">
      <dsp:nvSpPr>
        <dsp:cNvPr id="0" name=""/>
        <dsp:cNvSpPr/>
      </dsp:nvSpPr>
      <dsp:spPr>
        <a:xfrm>
          <a:off x="6804866" y="1401644"/>
          <a:ext cx="2009291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Small Appliances </a:t>
          </a:r>
        </a:p>
      </dsp:txBody>
      <dsp:txXfrm>
        <a:off x="6824647" y="1421425"/>
        <a:ext cx="1969729" cy="635807"/>
      </dsp:txXfrm>
    </dsp:sp>
    <dsp:sp modelId="{90FB12D2-8CCE-4923-B829-246A7EF32CFF}">
      <dsp:nvSpPr>
        <dsp:cNvPr id="0" name=""/>
        <dsp:cNvSpPr/>
      </dsp:nvSpPr>
      <dsp:spPr>
        <a:xfrm>
          <a:off x="7005795" y="2077014"/>
          <a:ext cx="200929" cy="95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79"/>
              </a:lnTo>
              <a:lnTo>
                <a:pt x="200929" y="9530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206724" y="2208352"/>
          <a:ext cx="1690666" cy="1643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Strategy –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establishing a strong channel network and strategic cooperation(regional large electronics and appliances retailers)</a:t>
          </a:r>
          <a:endParaRPr lang="en-IN" sz="1000" kern="1200" dirty="0"/>
        </a:p>
      </dsp:txBody>
      <dsp:txXfrm>
        <a:off x="7254860" y="2256488"/>
        <a:ext cx="1594394" cy="1547210"/>
      </dsp:txXfrm>
    </dsp:sp>
    <dsp:sp modelId="{81664BFF-7A87-4A53-8F66-CFD704167D21}">
      <dsp:nvSpPr>
        <dsp:cNvPr id="0" name=""/>
        <dsp:cNvSpPr/>
      </dsp:nvSpPr>
      <dsp:spPr>
        <a:xfrm>
          <a:off x="7005795" y="2077014"/>
          <a:ext cx="205653" cy="246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041"/>
              </a:lnTo>
              <a:lnTo>
                <a:pt x="205653" y="2461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3C7B-8127-4152-9180-682B83FA567B}">
      <dsp:nvSpPr>
        <dsp:cNvPr id="0" name=""/>
        <dsp:cNvSpPr/>
      </dsp:nvSpPr>
      <dsp:spPr>
        <a:xfrm>
          <a:off x="7211448" y="4019113"/>
          <a:ext cx="1576946" cy="1037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Outcome –consumers have easy access to small cooking appliances </a:t>
          </a:r>
          <a:endParaRPr lang="en-IN" sz="1000" kern="1200" dirty="0"/>
        </a:p>
      </dsp:txBody>
      <dsp:txXfrm>
        <a:off x="7241847" y="4049512"/>
        <a:ext cx="1516148" cy="977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4369B-22F3-4275-9D9F-0C89E1083FC8}">
      <dsp:nvSpPr>
        <dsp:cNvPr id="0" name=""/>
        <dsp:cNvSpPr/>
      </dsp:nvSpPr>
      <dsp:spPr>
        <a:xfrm>
          <a:off x="2552759" y="1502024"/>
          <a:ext cx="3596695" cy="3596695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solidFill>
                <a:schemeClr val="bg1"/>
              </a:solidFill>
            </a:rPr>
            <a:t>Critical Success Factors</a:t>
          </a:r>
          <a:endParaRPr lang="en-IN" sz="4000" kern="1200" dirty="0">
            <a:solidFill>
              <a:schemeClr val="bg1"/>
            </a:solidFill>
          </a:endParaRPr>
        </a:p>
      </dsp:txBody>
      <dsp:txXfrm>
        <a:off x="3079483" y="2028748"/>
        <a:ext cx="2543247" cy="2543247"/>
      </dsp:txXfrm>
    </dsp:sp>
    <dsp:sp modelId="{ABFC944F-79AF-48B7-9273-7DF06AEFE1D9}">
      <dsp:nvSpPr>
        <dsp:cNvPr id="0" name=""/>
        <dsp:cNvSpPr/>
      </dsp:nvSpPr>
      <dsp:spPr>
        <a:xfrm>
          <a:off x="3539075" y="520119"/>
          <a:ext cx="1928386" cy="130090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Treat e-Commerce as a top priority and a source of explosive growth</a:t>
          </a:r>
          <a:endParaRPr lang="en-IN" sz="1200" kern="1200" dirty="0"/>
        </a:p>
      </dsp:txBody>
      <dsp:txXfrm>
        <a:off x="3808183" y="701661"/>
        <a:ext cx="1390170" cy="937822"/>
      </dsp:txXfrm>
    </dsp:sp>
    <dsp:sp modelId="{456A7AEC-A150-42D5-A385-BCB84488F907}">
      <dsp:nvSpPr>
        <dsp:cNvPr id="0" name=""/>
        <dsp:cNvSpPr/>
      </dsp:nvSpPr>
      <dsp:spPr>
        <a:xfrm>
          <a:off x="5541756" y="1560388"/>
          <a:ext cx="1972050" cy="1193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Invest heavily in distributor management and closely manage in-store execution </a:t>
          </a:r>
          <a:endParaRPr lang="en-IN" sz="1200" kern="1200" dirty="0"/>
        </a:p>
      </dsp:txBody>
      <dsp:txXfrm>
        <a:off x="5805541" y="1720014"/>
        <a:ext cx="1444480" cy="874113"/>
      </dsp:txXfrm>
    </dsp:sp>
    <dsp:sp modelId="{302BDFA4-9E96-45ED-AE92-4ED6081B4438}">
      <dsp:nvSpPr>
        <dsp:cNvPr id="0" name=""/>
        <dsp:cNvSpPr/>
      </dsp:nvSpPr>
      <dsp:spPr>
        <a:xfrm>
          <a:off x="5654469" y="3138207"/>
          <a:ext cx="1831437" cy="1273463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Omni-channel approach</a:t>
          </a:r>
          <a:endParaRPr lang="en-IN" sz="1200" kern="1200" dirty="0"/>
        </a:p>
      </dsp:txBody>
      <dsp:txXfrm>
        <a:off x="5913211" y="3318119"/>
        <a:ext cx="1313953" cy="913639"/>
      </dsp:txXfrm>
    </dsp:sp>
    <dsp:sp modelId="{DA20A0DB-B59A-43B5-8924-013BFB28270E}">
      <dsp:nvSpPr>
        <dsp:cNvPr id="0" name=""/>
        <dsp:cNvSpPr/>
      </dsp:nvSpPr>
      <dsp:spPr>
        <a:xfrm>
          <a:off x="4501493" y="4606861"/>
          <a:ext cx="1725982" cy="130759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M&amp;A continues to be an attractive avenue fuelling growth</a:t>
          </a:r>
          <a:endParaRPr lang="en-IN" sz="1200" kern="1200" dirty="0"/>
        </a:p>
      </dsp:txBody>
      <dsp:txXfrm>
        <a:off x="4754291" y="4798380"/>
        <a:ext cx="1220386" cy="924558"/>
      </dsp:txXfrm>
    </dsp:sp>
    <dsp:sp modelId="{B66189F1-EE18-427A-88C0-748A30B6A4BE}">
      <dsp:nvSpPr>
        <dsp:cNvPr id="0" name=""/>
        <dsp:cNvSpPr/>
      </dsp:nvSpPr>
      <dsp:spPr>
        <a:xfrm>
          <a:off x="2420967" y="4681186"/>
          <a:ext cx="1895584" cy="1158981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200" kern="1200" dirty="0" smtClean="0"/>
            <a:t>Social media is used as a tool for customer loyalty</a:t>
          </a:r>
          <a:endParaRPr lang="en-IN" sz="1200" kern="1200" dirty="0"/>
        </a:p>
      </dsp:txBody>
      <dsp:txXfrm>
        <a:off x="2675514" y="4836819"/>
        <a:ext cx="1386490" cy="847715"/>
      </dsp:txXfrm>
    </dsp:sp>
    <dsp:sp modelId="{BA29E3A8-D933-4133-813D-F7DDB1CDA4D7}">
      <dsp:nvSpPr>
        <dsp:cNvPr id="0" name=""/>
        <dsp:cNvSpPr/>
      </dsp:nvSpPr>
      <dsp:spPr>
        <a:xfrm>
          <a:off x="1088335" y="3089188"/>
          <a:ext cx="1955864" cy="1465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Preference for high quality goods</a:t>
          </a:r>
        </a:p>
      </dsp:txBody>
      <dsp:txXfrm>
        <a:off x="1373437" y="3302791"/>
        <a:ext cx="1385660" cy="1038159"/>
      </dsp:txXfrm>
    </dsp:sp>
    <dsp:sp modelId="{B255BD01-9A0B-4618-BEDD-0D0E4A56016E}">
      <dsp:nvSpPr>
        <dsp:cNvPr id="0" name=""/>
        <dsp:cNvSpPr/>
      </dsp:nvSpPr>
      <dsp:spPr>
        <a:xfrm>
          <a:off x="1557433" y="1282223"/>
          <a:ext cx="1871594" cy="1200630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Product Development in Health and wellness concern products</a:t>
          </a:r>
          <a:endParaRPr lang="en-IN" sz="1200" kern="1200" dirty="0"/>
        </a:p>
      </dsp:txBody>
      <dsp:txXfrm>
        <a:off x="1813452" y="1446459"/>
        <a:ext cx="1359556" cy="872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B2361-CB61-4401-A6C6-0E50BC71B951}">
      <dsp:nvSpPr>
        <dsp:cNvPr id="0" name=""/>
        <dsp:cNvSpPr/>
      </dsp:nvSpPr>
      <dsp:spPr>
        <a:xfrm>
          <a:off x="5168558" y="3149984"/>
          <a:ext cx="1085700" cy="941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8366" y="0"/>
              </a:lnTo>
              <a:lnTo>
                <a:pt x="858366" y="941113"/>
              </a:lnTo>
              <a:lnTo>
                <a:pt x="1085700" y="941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5168558" y="3104264"/>
          <a:ext cx="1085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8366" y="45720"/>
              </a:lnTo>
              <a:lnTo>
                <a:pt x="858366" y="122740"/>
              </a:lnTo>
              <a:lnTo>
                <a:pt x="1085700" y="122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1CFB-CC70-40AE-82F1-4DFAB5187B7E}">
      <dsp:nvSpPr>
        <dsp:cNvPr id="0" name=""/>
        <dsp:cNvSpPr/>
      </dsp:nvSpPr>
      <dsp:spPr>
        <a:xfrm>
          <a:off x="2313748" y="2088933"/>
          <a:ext cx="581473" cy="106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140" y="0"/>
              </a:lnTo>
              <a:lnTo>
                <a:pt x="354140" y="1061050"/>
              </a:lnTo>
              <a:lnTo>
                <a:pt x="581473" y="10610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DC5A0-3F74-476F-BBCD-B9235017C575}">
      <dsp:nvSpPr>
        <dsp:cNvPr id="0" name=""/>
        <dsp:cNvSpPr/>
      </dsp:nvSpPr>
      <dsp:spPr>
        <a:xfrm>
          <a:off x="5168558" y="1261202"/>
          <a:ext cx="1093474" cy="87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141" y="0"/>
              </a:lnTo>
              <a:lnTo>
                <a:pt x="866141" y="871151"/>
              </a:lnTo>
              <a:lnTo>
                <a:pt x="1093474" y="8711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75CD2-CC95-498F-B213-1928098C531B}">
      <dsp:nvSpPr>
        <dsp:cNvPr id="0" name=""/>
        <dsp:cNvSpPr/>
      </dsp:nvSpPr>
      <dsp:spPr>
        <a:xfrm>
          <a:off x="5168558" y="1215482"/>
          <a:ext cx="10934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66141" y="45720"/>
              </a:lnTo>
              <a:lnTo>
                <a:pt x="866141" y="116748"/>
              </a:lnTo>
              <a:lnTo>
                <a:pt x="1093474" y="1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00452-32CF-4083-9E82-74A21ED4D4D2}">
      <dsp:nvSpPr>
        <dsp:cNvPr id="0" name=""/>
        <dsp:cNvSpPr/>
      </dsp:nvSpPr>
      <dsp:spPr>
        <a:xfrm>
          <a:off x="5168558" y="494451"/>
          <a:ext cx="1093474" cy="766750"/>
        </a:xfrm>
        <a:custGeom>
          <a:avLst/>
          <a:gdLst/>
          <a:ahLst/>
          <a:cxnLst/>
          <a:rect l="0" t="0" r="0" b="0"/>
          <a:pathLst>
            <a:path>
              <a:moveTo>
                <a:pt x="0" y="766750"/>
              </a:moveTo>
              <a:lnTo>
                <a:pt x="866141" y="766750"/>
              </a:lnTo>
              <a:lnTo>
                <a:pt x="866141" y="0"/>
              </a:lnTo>
              <a:lnTo>
                <a:pt x="10934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9E6BD-EC85-4599-B8CD-B919E2425B46}">
      <dsp:nvSpPr>
        <dsp:cNvPr id="0" name=""/>
        <dsp:cNvSpPr/>
      </dsp:nvSpPr>
      <dsp:spPr>
        <a:xfrm>
          <a:off x="2313748" y="1261202"/>
          <a:ext cx="581473" cy="827731"/>
        </a:xfrm>
        <a:custGeom>
          <a:avLst/>
          <a:gdLst/>
          <a:ahLst/>
          <a:cxnLst/>
          <a:rect l="0" t="0" r="0" b="0"/>
          <a:pathLst>
            <a:path>
              <a:moveTo>
                <a:pt x="0" y="827731"/>
              </a:moveTo>
              <a:lnTo>
                <a:pt x="354140" y="827731"/>
              </a:lnTo>
              <a:lnTo>
                <a:pt x="354140" y="0"/>
              </a:lnTo>
              <a:lnTo>
                <a:pt x="5814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429811" y="1547590"/>
          <a:ext cx="1883936" cy="10826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How can ABC company increase its Market </a:t>
          </a:r>
          <a:r>
            <a:rPr lang="en-IN" sz="1500" kern="1200" dirty="0" smtClean="0">
              <a:latin typeface="+mn-lt"/>
            </a:rPr>
            <a:t>Share By volume, </a:t>
          </a:r>
          <a:r>
            <a:rPr lang="en-IN" sz="1500" kern="1200" dirty="0" smtClean="0">
              <a:latin typeface="+mn-lt"/>
            </a:rPr>
            <a:t>from </a:t>
          </a:r>
          <a:r>
            <a:rPr lang="en-IN" sz="1500" kern="1200" dirty="0" smtClean="0">
              <a:latin typeface="+mn-lt"/>
            </a:rPr>
            <a:t>6% </a:t>
          </a:r>
          <a:r>
            <a:rPr lang="en-IN" sz="1500" kern="1200" dirty="0" smtClean="0">
              <a:latin typeface="+mn-lt"/>
            </a:rPr>
            <a:t>to </a:t>
          </a:r>
          <a:r>
            <a:rPr lang="en-IN" sz="1500" kern="1200" dirty="0" smtClean="0">
              <a:latin typeface="+mn-lt"/>
            </a:rPr>
            <a:t>10% </a:t>
          </a:r>
          <a:endParaRPr lang="en-US" sz="1500" kern="1200" dirty="0"/>
        </a:p>
      </dsp:txBody>
      <dsp:txXfrm>
        <a:off x="429811" y="1547590"/>
        <a:ext cx="1883936" cy="1082686"/>
      </dsp:txXfrm>
    </dsp:sp>
    <dsp:sp modelId="{F58C911C-31A2-4A9B-B9A6-B8E4724AD25C}">
      <dsp:nvSpPr>
        <dsp:cNvPr id="0" name=""/>
        <dsp:cNvSpPr/>
      </dsp:nvSpPr>
      <dsp:spPr>
        <a:xfrm>
          <a:off x="2895222" y="914518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By Increasing share of preference/Sales</a:t>
          </a:r>
          <a:endParaRPr lang="en-IN" sz="1500" kern="1200" dirty="0">
            <a:latin typeface="+mn-lt"/>
          </a:endParaRPr>
        </a:p>
      </dsp:txBody>
      <dsp:txXfrm>
        <a:off x="2895222" y="914518"/>
        <a:ext cx="2273336" cy="693367"/>
      </dsp:txXfrm>
    </dsp:sp>
    <dsp:sp modelId="{13D07BF7-5796-4239-AD4D-33315488B0B3}">
      <dsp:nvSpPr>
        <dsp:cNvPr id="0" name=""/>
        <dsp:cNvSpPr/>
      </dsp:nvSpPr>
      <dsp:spPr>
        <a:xfrm>
          <a:off x="6262033" y="147767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Identify/Create new market segments</a:t>
          </a:r>
          <a:endParaRPr lang="en-IN" sz="1500" kern="1200" dirty="0">
            <a:latin typeface="+mn-lt"/>
          </a:endParaRPr>
        </a:p>
      </dsp:txBody>
      <dsp:txXfrm>
        <a:off x="6262033" y="147767"/>
        <a:ext cx="2273336" cy="693367"/>
      </dsp:txXfrm>
    </dsp:sp>
    <dsp:sp modelId="{EF92F3F8-A397-4D65-8D4F-B4E6A9ACE9F0}">
      <dsp:nvSpPr>
        <dsp:cNvPr id="0" name=""/>
        <dsp:cNvSpPr/>
      </dsp:nvSpPr>
      <dsp:spPr>
        <a:xfrm>
          <a:off x="6262033" y="985546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Improving Distribution</a:t>
          </a:r>
          <a:endParaRPr lang="en-IN" sz="1500" kern="1200" dirty="0">
            <a:latin typeface="+mn-lt"/>
          </a:endParaRPr>
        </a:p>
      </dsp:txBody>
      <dsp:txXfrm>
        <a:off x="6262033" y="985546"/>
        <a:ext cx="2273336" cy="693367"/>
      </dsp:txXfrm>
    </dsp:sp>
    <dsp:sp modelId="{B92858F5-29AA-477F-922C-2D1BABC20CA7}">
      <dsp:nvSpPr>
        <dsp:cNvPr id="0" name=""/>
        <dsp:cNvSpPr/>
      </dsp:nvSpPr>
      <dsp:spPr>
        <a:xfrm>
          <a:off x="6262033" y="1785669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Increasing Promotion</a:t>
          </a:r>
          <a:endParaRPr lang="en-IN" sz="1500" kern="1200" dirty="0">
            <a:latin typeface="+mn-lt"/>
          </a:endParaRPr>
        </a:p>
      </dsp:txBody>
      <dsp:txXfrm>
        <a:off x="6262033" y="1785669"/>
        <a:ext cx="2273336" cy="693367"/>
      </dsp:txXfrm>
    </dsp:sp>
    <dsp:sp modelId="{3EAAE981-B8B6-4E72-BE71-C06C8182B251}">
      <dsp:nvSpPr>
        <dsp:cNvPr id="0" name=""/>
        <dsp:cNvSpPr/>
      </dsp:nvSpPr>
      <dsp:spPr>
        <a:xfrm>
          <a:off x="2895222" y="280330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By Stopping Share of decline</a:t>
          </a:r>
          <a:endParaRPr lang="en-IN" sz="1500" kern="1200" dirty="0">
            <a:latin typeface="+mn-lt"/>
          </a:endParaRPr>
        </a:p>
      </dsp:txBody>
      <dsp:txXfrm>
        <a:off x="2895222" y="2803300"/>
        <a:ext cx="2273336" cy="693367"/>
      </dsp:txXfrm>
    </dsp:sp>
    <dsp:sp modelId="{D052F910-F021-4F92-BDA1-9A3E308D5408}">
      <dsp:nvSpPr>
        <dsp:cNvPr id="0" name=""/>
        <dsp:cNvSpPr/>
      </dsp:nvSpPr>
      <dsp:spPr>
        <a:xfrm>
          <a:off x="6254258" y="288032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Understanding quality issues</a:t>
          </a:r>
          <a:endParaRPr lang="en-IN" sz="1500" kern="1200" dirty="0">
            <a:latin typeface="+mn-lt"/>
          </a:endParaRPr>
        </a:p>
      </dsp:txBody>
      <dsp:txXfrm>
        <a:off x="6254258" y="2880320"/>
        <a:ext cx="2273336" cy="693367"/>
      </dsp:txXfrm>
    </dsp:sp>
    <dsp:sp modelId="{E7CFF70C-04A9-4436-B2EC-D6E6EA0ECCF8}">
      <dsp:nvSpPr>
        <dsp:cNvPr id="0" name=""/>
        <dsp:cNvSpPr/>
      </dsp:nvSpPr>
      <dsp:spPr>
        <a:xfrm>
          <a:off x="6254258" y="3744413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+mn-lt"/>
            </a:rPr>
            <a:t>By Consumer Satisfaction and Feedback</a:t>
          </a:r>
          <a:endParaRPr lang="en-IN" sz="1500" kern="1200" dirty="0">
            <a:latin typeface="+mn-lt"/>
          </a:endParaRPr>
        </a:p>
      </dsp:txBody>
      <dsp:txXfrm>
        <a:off x="6254258" y="3744413"/>
        <a:ext cx="2273336" cy="693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E3FFB-C2F0-46D6-888F-383D64E47F84}">
      <dsp:nvSpPr>
        <dsp:cNvPr id="0" name=""/>
        <dsp:cNvSpPr/>
      </dsp:nvSpPr>
      <dsp:spPr>
        <a:xfrm>
          <a:off x="5484377" y="3625853"/>
          <a:ext cx="1192572" cy="61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211" y="0"/>
              </a:lnTo>
              <a:lnTo>
                <a:pt x="903211" y="616398"/>
              </a:lnTo>
              <a:lnTo>
                <a:pt x="1192572" y="6163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104E-B7CD-4EE1-84D3-632D0612E390}">
      <dsp:nvSpPr>
        <dsp:cNvPr id="0" name=""/>
        <dsp:cNvSpPr/>
      </dsp:nvSpPr>
      <dsp:spPr>
        <a:xfrm>
          <a:off x="5484377" y="3438820"/>
          <a:ext cx="1192572" cy="187032"/>
        </a:xfrm>
        <a:custGeom>
          <a:avLst/>
          <a:gdLst/>
          <a:ahLst/>
          <a:cxnLst/>
          <a:rect l="0" t="0" r="0" b="0"/>
          <a:pathLst>
            <a:path>
              <a:moveTo>
                <a:pt x="0" y="187032"/>
              </a:moveTo>
              <a:lnTo>
                <a:pt x="903211" y="187032"/>
              </a:lnTo>
              <a:lnTo>
                <a:pt x="903211" y="0"/>
              </a:lnTo>
              <a:lnTo>
                <a:pt x="119257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6330-DEAA-48B4-B8E8-D72C1C531A6E}">
      <dsp:nvSpPr>
        <dsp:cNvPr id="0" name=""/>
        <dsp:cNvSpPr/>
      </dsp:nvSpPr>
      <dsp:spPr>
        <a:xfrm>
          <a:off x="2695544" y="2083865"/>
          <a:ext cx="1002143" cy="1541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82" y="0"/>
              </a:lnTo>
              <a:lnTo>
                <a:pt x="712782" y="1541988"/>
              </a:lnTo>
              <a:lnTo>
                <a:pt x="1002143" y="1541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0A58-C63F-454B-A2FA-439E712A7516}">
      <dsp:nvSpPr>
        <dsp:cNvPr id="0" name=""/>
        <dsp:cNvSpPr/>
      </dsp:nvSpPr>
      <dsp:spPr>
        <a:xfrm>
          <a:off x="5387933" y="2438723"/>
          <a:ext cx="970777" cy="26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416" y="0"/>
              </a:lnTo>
              <a:lnTo>
                <a:pt x="681416" y="261206"/>
              </a:lnTo>
              <a:lnTo>
                <a:pt x="970777" y="261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23CE7-23A8-46DD-85D2-9CB30AA95EB8}">
      <dsp:nvSpPr>
        <dsp:cNvPr id="0" name=""/>
        <dsp:cNvSpPr/>
      </dsp:nvSpPr>
      <dsp:spPr>
        <a:xfrm>
          <a:off x="5387933" y="1788483"/>
          <a:ext cx="970777" cy="650239"/>
        </a:xfrm>
        <a:custGeom>
          <a:avLst/>
          <a:gdLst/>
          <a:ahLst/>
          <a:cxnLst/>
          <a:rect l="0" t="0" r="0" b="0"/>
          <a:pathLst>
            <a:path>
              <a:moveTo>
                <a:pt x="0" y="650239"/>
              </a:moveTo>
              <a:lnTo>
                <a:pt x="681416" y="650239"/>
              </a:lnTo>
              <a:lnTo>
                <a:pt x="681416" y="0"/>
              </a:lnTo>
              <a:lnTo>
                <a:pt x="9707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EF446-E7E6-42FD-A249-D8B7FBDAD735}">
      <dsp:nvSpPr>
        <dsp:cNvPr id="0" name=""/>
        <dsp:cNvSpPr/>
      </dsp:nvSpPr>
      <dsp:spPr>
        <a:xfrm>
          <a:off x="2695544" y="2083865"/>
          <a:ext cx="997340" cy="35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7979" y="0"/>
              </a:lnTo>
              <a:lnTo>
                <a:pt x="707979" y="354858"/>
              </a:lnTo>
              <a:lnTo>
                <a:pt x="997340" y="35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62A49-A947-456C-BEAC-3993EF6BD4EE}">
      <dsp:nvSpPr>
        <dsp:cNvPr id="0" name=""/>
        <dsp:cNvSpPr/>
      </dsp:nvSpPr>
      <dsp:spPr>
        <a:xfrm>
          <a:off x="2695544" y="1400330"/>
          <a:ext cx="997340" cy="683534"/>
        </a:xfrm>
        <a:custGeom>
          <a:avLst/>
          <a:gdLst/>
          <a:ahLst/>
          <a:cxnLst/>
          <a:rect l="0" t="0" r="0" b="0"/>
          <a:pathLst>
            <a:path>
              <a:moveTo>
                <a:pt x="0" y="683534"/>
              </a:moveTo>
              <a:lnTo>
                <a:pt x="707979" y="683534"/>
              </a:lnTo>
              <a:lnTo>
                <a:pt x="707979" y="0"/>
              </a:lnTo>
              <a:lnTo>
                <a:pt x="9973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27A7-19DC-48EF-8628-FC85E19E5122}">
      <dsp:nvSpPr>
        <dsp:cNvPr id="0" name=""/>
        <dsp:cNvSpPr/>
      </dsp:nvSpPr>
      <dsp:spPr>
        <a:xfrm>
          <a:off x="2695544" y="573613"/>
          <a:ext cx="984811" cy="1510251"/>
        </a:xfrm>
        <a:custGeom>
          <a:avLst/>
          <a:gdLst/>
          <a:ahLst/>
          <a:cxnLst/>
          <a:rect l="0" t="0" r="0" b="0"/>
          <a:pathLst>
            <a:path>
              <a:moveTo>
                <a:pt x="0" y="1510251"/>
              </a:moveTo>
              <a:lnTo>
                <a:pt x="695450" y="1510251"/>
              </a:lnTo>
              <a:lnTo>
                <a:pt x="695450" y="0"/>
              </a:lnTo>
              <a:lnTo>
                <a:pt x="9848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AFF07-731E-43AC-8D9B-421379095762}">
      <dsp:nvSpPr>
        <dsp:cNvPr id="0" name=""/>
        <dsp:cNvSpPr/>
      </dsp:nvSpPr>
      <dsp:spPr>
        <a:xfrm>
          <a:off x="1695976" y="1702338"/>
          <a:ext cx="999568" cy="763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Identify/Create new market segments</a:t>
          </a:r>
          <a:endParaRPr lang="en-IN" sz="1200" kern="1200" dirty="0">
            <a:latin typeface="+mn-lt"/>
          </a:endParaRPr>
        </a:p>
      </dsp:txBody>
      <dsp:txXfrm>
        <a:off x="1695976" y="1702338"/>
        <a:ext cx="999568" cy="763053"/>
      </dsp:txXfrm>
    </dsp:sp>
    <dsp:sp modelId="{7161B8B7-BCAE-4BED-8963-7A15A2B6896F}">
      <dsp:nvSpPr>
        <dsp:cNvPr id="0" name=""/>
        <dsp:cNvSpPr/>
      </dsp:nvSpPr>
      <dsp:spPr>
        <a:xfrm>
          <a:off x="3680356" y="274203"/>
          <a:ext cx="1602799" cy="5988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Mergers/Acquisition</a:t>
          </a:r>
          <a:endParaRPr lang="en-IN" sz="1200" kern="1200" dirty="0">
            <a:latin typeface="+mn-lt"/>
          </a:endParaRPr>
        </a:p>
      </dsp:txBody>
      <dsp:txXfrm>
        <a:off x="3680356" y="274203"/>
        <a:ext cx="1602799" cy="598819"/>
      </dsp:txXfrm>
    </dsp:sp>
    <dsp:sp modelId="{1C1D713C-A062-4C4D-99C6-6663B88FFFDF}">
      <dsp:nvSpPr>
        <dsp:cNvPr id="0" name=""/>
        <dsp:cNvSpPr/>
      </dsp:nvSpPr>
      <dsp:spPr>
        <a:xfrm>
          <a:off x="3692885" y="1073746"/>
          <a:ext cx="1630809" cy="653167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BY Replicating regional players success on large scale </a:t>
          </a:r>
          <a:endParaRPr lang="en-IN" sz="1200" kern="1200" dirty="0">
            <a:latin typeface="+mn-lt"/>
          </a:endParaRPr>
        </a:p>
      </dsp:txBody>
      <dsp:txXfrm>
        <a:off x="3692885" y="1073746"/>
        <a:ext cx="1630809" cy="653167"/>
      </dsp:txXfrm>
    </dsp:sp>
    <dsp:sp modelId="{B66C69ED-F5CE-4F82-BDED-B187342215F8}">
      <dsp:nvSpPr>
        <dsp:cNvPr id="0" name=""/>
        <dsp:cNvSpPr/>
      </dsp:nvSpPr>
      <dsp:spPr>
        <a:xfrm>
          <a:off x="3692885" y="2127677"/>
          <a:ext cx="1695047" cy="62209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Analysis of Opportunity</a:t>
          </a:r>
          <a:endParaRPr lang="en-IN" sz="1200" kern="1200" dirty="0"/>
        </a:p>
      </dsp:txBody>
      <dsp:txXfrm>
        <a:off x="3692885" y="2127677"/>
        <a:ext cx="1695047" cy="622092"/>
      </dsp:txXfrm>
    </dsp:sp>
    <dsp:sp modelId="{C9049CCB-6208-4C4F-A7D7-C2038A5AD972}">
      <dsp:nvSpPr>
        <dsp:cNvPr id="0" name=""/>
        <dsp:cNvSpPr/>
      </dsp:nvSpPr>
      <dsp:spPr>
        <a:xfrm>
          <a:off x="6358710" y="1491681"/>
          <a:ext cx="1436503" cy="5936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Market segments by Demographics </a:t>
          </a:r>
          <a:endParaRPr lang="en-IN" sz="1200" kern="1200" dirty="0"/>
        </a:p>
      </dsp:txBody>
      <dsp:txXfrm>
        <a:off x="6358710" y="1491681"/>
        <a:ext cx="1436503" cy="593603"/>
      </dsp:txXfrm>
    </dsp:sp>
    <dsp:sp modelId="{33BA0592-804D-4D4F-A284-8B8FAF87DD02}">
      <dsp:nvSpPr>
        <dsp:cNvPr id="0" name=""/>
        <dsp:cNvSpPr/>
      </dsp:nvSpPr>
      <dsp:spPr>
        <a:xfrm>
          <a:off x="6358710" y="2450728"/>
          <a:ext cx="1450306" cy="4984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Market segments by Geography</a:t>
          </a:r>
          <a:endParaRPr lang="en-IN" sz="1200" kern="1200" dirty="0"/>
        </a:p>
      </dsp:txBody>
      <dsp:txXfrm>
        <a:off x="6358710" y="2450728"/>
        <a:ext cx="1450306" cy="498403"/>
      </dsp:txXfrm>
    </dsp:sp>
    <dsp:sp modelId="{E995708D-0942-4E9D-8BC2-B1DB85418915}">
      <dsp:nvSpPr>
        <dsp:cNvPr id="0" name=""/>
        <dsp:cNvSpPr/>
      </dsp:nvSpPr>
      <dsp:spPr>
        <a:xfrm>
          <a:off x="3697688" y="3290311"/>
          <a:ext cx="1786688" cy="67108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Launching a new product</a:t>
          </a:r>
          <a:endParaRPr lang="en-IN" sz="1200" kern="1200" dirty="0"/>
        </a:p>
      </dsp:txBody>
      <dsp:txXfrm>
        <a:off x="3697688" y="3290311"/>
        <a:ext cx="1786688" cy="671082"/>
      </dsp:txXfrm>
    </dsp:sp>
    <dsp:sp modelId="{4585F91C-376F-49B2-BF9E-7BD6860EF47D}">
      <dsp:nvSpPr>
        <dsp:cNvPr id="0" name=""/>
        <dsp:cNvSpPr/>
      </dsp:nvSpPr>
      <dsp:spPr>
        <a:xfrm>
          <a:off x="6676949" y="3160260"/>
          <a:ext cx="1381496" cy="5571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/>
        </a:p>
      </dsp:txBody>
      <dsp:txXfrm>
        <a:off x="6676949" y="3160260"/>
        <a:ext cx="1381496" cy="557119"/>
      </dsp:txXfrm>
    </dsp:sp>
    <dsp:sp modelId="{C5B531DE-2F75-4034-9388-B5DD049CEF80}">
      <dsp:nvSpPr>
        <dsp:cNvPr id="0" name=""/>
        <dsp:cNvSpPr/>
      </dsp:nvSpPr>
      <dsp:spPr>
        <a:xfrm>
          <a:off x="6676949" y="3997304"/>
          <a:ext cx="1430687" cy="48989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/>
        </a:p>
      </dsp:txBody>
      <dsp:txXfrm>
        <a:off x="6676949" y="3997304"/>
        <a:ext cx="1430687" cy="4898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25AA-3C0F-4BE4-97F5-99C62D266D19}">
      <dsp:nvSpPr>
        <dsp:cNvPr id="0" name=""/>
        <dsp:cNvSpPr/>
      </dsp:nvSpPr>
      <dsp:spPr>
        <a:xfrm>
          <a:off x="2368190" y="2552588"/>
          <a:ext cx="600696" cy="1074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12" y="0"/>
              </a:lnTo>
              <a:lnTo>
                <a:pt x="253412" y="1074976"/>
              </a:lnTo>
              <a:lnTo>
                <a:pt x="600696" y="1074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EF67-B31E-4A4E-88BA-CB1B0D85E83C}">
      <dsp:nvSpPr>
        <dsp:cNvPr id="0" name=""/>
        <dsp:cNvSpPr/>
      </dsp:nvSpPr>
      <dsp:spPr>
        <a:xfrm>
          <a:off x="6155491" y="2554059"/>
          <a:ext cx="706826" cy="50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542" y="0"/>
              </a:lnTo>
              <a:lnTo>
                <a:pt x="359542" y="506133"/>
              </a:lnTo>
              <a:lnTo>
                <a:pt x="706826" y="506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8E9A1-1F04-4A8A-A506-44ABA8D8996F}">
      <dsp:nvSpPr>
        <dsp:cNvPr id="0" name=""/>
        <dsp:cNvSpPr/>
      </dsp:nvSpPr>
      <dsp:spPr>
        <a:xfrm>
          <a:off x="6155491" y="2386933"/>
          <a:ext cx="706826" cy="167126"/>
        </a:xfrm>
        <a:custGeom>
          <a:avLst/>
          <a:gdLst/>
          <a:ahLst/>
          <a:cxnLst/>
          <a:rect l="0" t="0" r="0" b="0"/>
          <a:pathLst>
            <a:path>
              <a:moveTo>
                <a:pt x="0" y="167126"/>
              </a:moveTo>
              <a:lnTo>
                <a:pt x="359542" y="167126"/>
              </a:lnTo>
              <a:lnTo>
                <a:pt x="359542" y="0"/>
              </a:lnTo>
              <a:lnTo>
                <a:pt x="70682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9A8EB-C539-4518-9D1B-6183D70CDD21}">
      <dsp:nvSpPr>
        <dsp:cNvPr id="0" name=""/>
        <dsp:cNvSpPr/>
      </dsp:nvSpPr>
      <dsp:spPr>
        <a:xfrm>
          <a:off x="2368190" y="2506868"/>
          <a:ext cx="600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412" y="45720"/>
              </a:lnTo>
              <a:lnTo>
                <a:pt x="253412" y="47191"/>
              </a:lnTo>
              <a:lnTo>
                <a:pt x="600696" y="47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9A802-085B-4DC5-B7BC-F89216A9196C}">
      <dsp:nvSpPr>
        <dsp:cNvPr id="0" name=""/>
        <dsp:cNvSpPr/>
      </dsp:nvSpPr>
      <dsp:spPr>
        <a:xfrm>
          <a:off x="6232032" y="1227933"/>
          <a:ext cx="484807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524" y="0"/>
              </a:lnTo>
              <a:lnTo>
                <a:pt x="137524" y="217325"/>
              </a:lnTo>
              <a:lnTo>
                <a:pt x="484807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B937-1BBF-42C7-81C4-C6CEE03754C7}">
      <dsp:nvSpPr>
        <dsp:cNvPr id="0" name=""/>
        <dsp:cNvSpPr/>
      </dsp:nvSpPr>
      <dsp:spPr>
        <a:xfrm>
          <a:off x="6232032" y="816719"/>
          <a:ext cx="484807" cy="411213"/>
        </a:xfrm>
        <a:custGeom>
          <a:avLst/>
          <a:gdLst/>
          <a:ahLst/>
          <a:cxnLst/>
          <a:rect l="0" t="0" r="0" b="0"/>
          <a:pathLst>
            <a:path>
              <a:moveTo>
                <a:pt x="0" y="411213"/>
              </a:moveTo>
              <a:lnTo>
                <a:pt x="137524" y="41121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4518D-A287-4BB0-95A5-85531DD6FF86}">
      <dsp:nvSpPr>
        <dsp:cNvPr id="0" name=""/>
        <dsp:cNvSpPr/>
      </dsp:nvSpPr>
      <dsp:spPr>
        <a:xfrm>
          <a:off x="6232032" y="247030"/>
          <a:ext cx="484807" cy="980903"/>
        </a:xfrm>
        <a:custGeom>
          <a:avLst/>
          <a:gdLst/>
          <a:ahLst/>
          <a:cxnLst/>
          <a:rect l="0" t="0" r="0" b="0"/>
          <a:pathLst>
            <a:path>
              <a:moveTo>
                <a:pt x="0" y="980903"/>
              </a:moveTo>
              <a:lnTo>
                <a:pt x="137524" y="98090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CD4F-A170-47B5-9B3A-FE9388208EB3}">
      <dsp:nvSpPr>
        <dsp:cNvPr id="0" name=""/>
        <dsp:cNvSpPr/>
      </dsp:nvSpPr>
      <dsp:spPr>
        <a:xfrm>
          <a:off x="2368190" y="1227933"/>
          <a:ext cx="600696" cy="1324654"/>
        </a:xfrm>
        <a:custGeom>
          <a:avLst/>
          <a:gdLst/>
          <a:ahLst/>
          <a:cxnLst/>
          <a:rect l="0" t="0" r="0" b="0"/>
          <a:pathLst>
            <a:path>
              <a:moveTo>
                <a:pt x="0" y="1324654"/>
              </a:moveTo>
              <a:lnTo>
                <a:pt x="253412" y="1324654"/>
              </a:lnTo>
              <a:lnTo>
                <a:pt x="253412" y="0"/>
              </a:lnTo>
              <a:lnTo>
                <a:pt x="6006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745056" y="2194435"/>
          <a:ext cx="1623133" cy="71630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By Increasing Share of distribution</a:t>
          </a:r>
          <a:endParaRPr lang="en-US" sz="1300" kern="1200" dirty="0"/>
        </a:p>
      </dsp:txBody>
      <dsp:txXfrm>
        <a:off x="745056" y="2194435"/>
        <a:ext cx="1623133" cy="716304"/>
      </dsp:txXfrm>
    </dsp:sp>
    <dsp:sp modelId="{76711404-8C5B-4DE7-A981-4F56E1BCED11}">
      <dsp:nvSpPr>
        <dsp:cNvPr id="0" name=""/>
        <dsp:cNvSpPr/>
      </dsp:nvSpPr>
      <dsp:spPr>
        <a:xfrm>
          <a:off x="2968886" y="980087"/>
          <a:ext cx="3263145" cy="49569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Add new Distribution Channels</a:t>
          </a:r>
          <a:endParaRPr lang="en-IN" sz="1300" kern="1200" dirty="0">
            <a:latin typeface="+mn-lt"/>
          </a:endParaRPr>
        </a:p>
      </dsp:txBody>
      <dsp:txXfrm>
        <a:off x="2968886" y="980087"/>
        <a:ext cx="3263145" cy="495691"/>
      </dsp:txXfrm>
    </dsp:sp>
    <dsp:sp modelId="{1BCF6A8A-0E22-43A0-8147-9B07351AEF85}">
      <dsp:nvSpPr>
        <dsp:cNvPr id="0" name=""/>
        <dsp:cNvSpPr/>
      </dsp:nvSpPr>
      <dsp:spPr>
        <a:xfrm>
          <a:off x="6716840" y="0"/>
          <a:ext cx="1798581" cy="494060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Partnering  With Ecommerce</a:t>
          </a:r>
          <a:endParaRPr lang="en-IN" sz="1300" kern="1200" dirty="0">
            <a:latin typeface="+mn-lt"/>
          </a:endParaRPr>
        </a:p>
      </dsp:txBody>
      <dsp:txXfrm>
        <a:off x="6716840" y="0"/>
        <a:ext cx="1798581" cy="494060"/>
      </dsp:txXfrm>
    </dsp:sp>
    <dsp:sp modelId="{4765FB27-3C4E-4BED-86B4-1613F279E8B4}">
      <dsp:nvSpPr>
        <dsp:cNvPr id="0" name=""/>
        <dsp:cNvSpPr/>
      </dsp:nvSpPr>
      <dsp:spPr>
        <a:xfrm>
          <a:off x="6716840" y="556534"/>
          <a:ext cx="1766041" cy="52037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Direct sales</a:t>
          </a:r>
          <a:endParaRPr lang="en-IN" sz="1300" kern="1200" dirty="0">
            <a:latin typeface="+mn-lt"/>
          </a:endParaRPr>
        </a:p>
      </dsp:txBody>
      <dsp:txXfrm>
        <a:off x="6716840" y="556534"/>
        <a:ext cx="1766041" cy="520371"/>
      </dsp:txXfrm>
    </dsp:sp>
    <dsp:sp modelId="{E4E8783F-35AD-4657-951B-45EECB76C3E3}">
      <dsp:nvSpPr>
        <dsp:cNvPr id="0" name=""/>
        <dsp:cNvSpPr/>
      </dsp:nvSpPr>
      <dsp:spPr>
        <a:xfrm>
          <a:off x="6716840" y="1211061"/>
          <a:ext cx="1769618" cy="468395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Build more Retail Partnerships</a:t>
          </a:r>
          <a:endParaRPr lang="en-IN" sz="1300" kern="1200" dirty="0">
            <a:latin typeface="+mn-lt"/>
          </a:endParaRPr>
        </a:p>
      </dsp:txBody>
      <dsp:txXfrm>
        <a:off x="6716840" y="1211061"/>
        <a:ext cx="1769618" cy="468395"/>
      </dsp:txXfrm>
    </dsp:sp>
    <dsp:sp modelId="{48222D88-D487-45C2-93FD-FB720C5E9A03}">
      <dsp:nvSpPr>
        <dsp:cNvPr id="0" name=""/>
        <dsp:cNvSpPr/>
      </dsp:nvSpPr>
      <dsp:spPr>
        <a:xfrm>
          <a:off x="2968886" y="2289759"/>
          <a:ext cx="3186604" cy="52860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Increase Intensity of Each Channel</a:t>
          </a:r>
          <a:endParaRPr lang="en-IN" sz="1300" kern="1200" dirty="0">
            <a:latin typeface="+mn-lt"/>
          </a:endParaRPr>
        </a:p>
      </dsp:txBody>
      <dsp:txXfrm>
        <a:off x="2968886" y="2289759"/>
        <a:ext cx="3186604" cy="528601"/>
      </dsp:txXfrm>
    </dsp:sp>
    <dsp:sp modelId="{9A6B7E7A-3758-427C-AC73-2FEFA49E8288}">
      <dsp:nvSpPr>
        <dsp:cNvPr id="0" name=""/>
        <dsp:cNvSpPr/>
      </dsp:nvSpPr>
      <dsp:spPr>
        <a:xfrm>
          <a:off x="6862317" y="2143801"/>
          <a:ext cx="1387745" cy="486264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Avoid multichannel Competition </a:t>
          </a:r>
          <a:endParaRPr lang="en-IN" sz="1300" kern="1200" dirty="0">
            <a:latin typeface="+mn-lt"/>
          </a:endParaRPr>
        </a:p>
      </dsp:txBody>
      <dsp:txXfrm>
        <a:off x="6862317" y="2143801"/>
        <a:ext cx="1387745" cy="486264"/>
      </dsp:txXfrm>
    </dsp:sp>
    <dsp:sp modelId="{3645CED2-C7E0-4358-B596-CFF0790235D2}">
      <dsp:nvSpPr>
        <dsp:cNvPr id="0" name=""/>
        <dsp:cNvSpPr/>
      </dsp:nvSpPr>
      <dsp:spPr>
        <a:xfrm>
          <a:off x="6862317" y="2811028"/>
          <a:ext cx="1400004" cy="49832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Increasing sales force</a:t>
          </a:r>
          <a:endParaRPr lang="en-IN" sz="1300" kern="1200" dirty="0">
            <a:latin typeface="+mn-lt"/>
          </a:endParaRPr>
        </a:p>
      </dsp:txBody>
      <dsp:txXfrm>
        <a:off x="6862317" y="2811028"/>
        <a:ext cx="1400004" cy="498328"/>
      </dsp:txXfrm>
    </dsp:sp>
    <dsp:sp modelId="{8B563DF1-FB70-46CB-99B7-84941DBD6013}">
      <dsp:nvSpPr>
        <dsp:cNvPr id="0" name=""/>
        <dsp:cNvSpPr/>
      </dsp:nvSpPr>
      <dsp:spPr>
        <a:xfrm>
          <a:off x="2968886" y="3396443"/>
          <a:ext cx="3213553" cy="46224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+mn-lt"/>
            </a:rPr>
            <a:t>Improving Logistics</a:t>
          </a:r>
          <a:endParaRPr lang="en-IN" sz="1300" kern="1200" dirty="0">
            <a:latin typeface="+mn-lt"/>
          </a:endParaRPr>
        </a:p>
      </dsp:txBody>
      <dsp:txXfrm>
        <a:off x="2968886" y="3396443"/>
        <a:ext cx="3213553" cy="46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Issue Tree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CB0E-FBE0-4D4B-B520-27D872728DC0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5E37-2F56-4EF2-BD0F-61515E506E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Issue Tree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E6CC-3C56-4E0D-A4A2-27DF08EC39F8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7448-6985-4B78-93D8-B92DE8AF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371151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Issue Tree</a:t>
            </a:r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Issue Tree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Issue Tree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7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Issue Tree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Issue Tree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2188-82C8-4E0B-90FC-CEE335D80C57}" type="datetimeFigureOut">
              <a:rPr lang="en-US" smtClean="0"/>
              <a:pPr/>
              <a:t>4/10/2016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SP Jain  School of  Global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send.com/" TargetMode="External"/><Relationship Id="rId2" Type="http://schemas.openxmlformats.org/officeDocument/2006/relationships/hyperlink" Target="http://businesscasestudies.co.u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ractalanalytics.com/" TargetMode="External"/><Relationship Id="rId5" Type="http://schemas.openxmlformats.org/officeDocument/2006/relationships/hyperlink" Target="http://www.mckinseyonmarketingandsales.com/" TargetMode="External"/><Relationship Id="rId4" Type="http://schemas.openxmlformats.org/officeDocument/2006/relationships/hyperlink" Target="http://www.tradingeconomie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643438" y="5203932"/>
            <a:ext cx="4500562" cy="1631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b="1" dirty="0" smtClean="0"/>
              <a:t>Seizing the CPG opportunity in China :</a:t>
            </a:r>
          </a:p>
          <a:p>
            <a:r>
              <a:rPr lang="en-IN" sz="2800" b="1" dirty="0" smtClean="0"/>
              <a:t>By</a:t>
            </a:r>
          </a:p>
          <a:p>
            <a:r>
              <a:rPr lang="en-GB" sz="1600" dirty="0" smtClean="0"/>
              <a:t>Amrit         Venkat         </a:t>
            </a:r>
            <a:r>
              <a:rPr lang="en-GB" sz="1600" dirty="0" err="1" smtClean="0"/>
              <a:t>Vaibhav</a:t>
            </a:r>
            <a:r>
              <a:rPr lang="en-GB" sz="1600" dirty="0" smtClean="0"/>
              <a:t>             </a:t>
            </a:r>
            <a:r>
              <a:rPr lang="en-GB" sz="1600" dirty="0" err="1" smtClean="0"/>
              <a:t>Muskan</a:t>
            </a:r>
            <a:r>
              <a:rPr lang="en-IN" sz="1600" b="1" dirty="0" smtClean="0"/>
              <a:t> </a:t>
            </a:r>
            <a:endParaRPr lang="en-IN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      </a:t>
            </a:r>
          </a:p>
          <a:p>
            <a:pPr algn="ctr"/>
            <a:endParaRPr lang="en-US" sz="2400" dirty="0" smtClean="0"/>
          </a:p>
          <a:p>
            <a:pPr algn="ctr"/>
            <a:endParaRPr lang="en-IN" sz="2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469476339"/>
              </p:ext>
            </p:extLst>
          </p:nvPr>
        </p:nvGraphicFramePr>
        <p:xfrm>
          <a:off x="342446" y="3656682"/>
          <a:ext cx="4412489" cy="69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-641354" y="352099"/>
            <a:ext cx="10390192" cy="19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299017" y="1336142"/>
            <a:ext cx="8604228" cy="762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How can a client XYZ, one of the largest and fastest growing consumer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goods companies </a:t>
            </a:r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in the</a:t>
            </a:r>
          </a:p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world, can improve its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market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share by volume </a:t>
            </a:r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in China from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6% </a:t>
            </a:r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10 </a:t>
            </a:r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% in the span of </a:t>
            </a:r>
            <a:r>
              <a:rPr lang="en-IN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2 years</a:t>
            </a:r>
            <a:endParaRPr lang="en-IN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482440" y="1333590"/>
            <a:ext cx="8206995" cy="19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GB" altLang="en-US" sz="1400" dirty="0"/>
              <a:t>.</a:t>
            </a:r>
            <a:endParaRPr lang="en-US" altLang="en-US" sz="1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315290" y="2163989"/>
            <a:ext cx="4116245" cy="153668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4592724" y="3818354"/>
            <a:ext cx="4310521" cy="1330412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I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428596" y="2190255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1. Background and context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gray">
          <a:xfrm>
            <a:off x="4754822" y="3891144"/>
            <a:ext cx="3948081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hlink"/>
                </a:solidFill>
              </a:rPr>
              <a:t>5. Stakeholders</a:t>
            </a:r>
            <a:endParaRPr lang="en-US" altLang="en-US" sz="1400" b="1" dirty="0">
              <a:solidFill>
                <a:schemeClr val="hlink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436505" y="2463497"/>
            <a:ext cx="401873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The growth in various sectors is uneven(aging)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Household incomes are continue to rise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Urbanisation is creating a new consumer market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 2</a:t>
            </a:r>
            <a:r>
              <a:rPr lang="en-GB" altLang="en-US" sz="1400" baseline="30000" dirty="0" smtClean="0"/>
              <a:t>nd</a:t>
            </a:r>
            <a:r>
              <a:rPr lang="en-GB" altLang="en-US" sz="1400" dirty="0" smtClean="0"/>
              <a:t> largest world economy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Digital is reshaping consumer experience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 smtClean="0"/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 smtClean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gray">
          <a:xfrm>
            <a:off x="4798364" y="4096196"/>
            <a:ext cx="4132129" cy="21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gray">
          <a:xfrm>
            <a:off x="299017" y="3818354"/>
            <a:ext cx="4116245" cy="1307778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414082" y="3865517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2. Desired Outcome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4592724" y="2171307"/>
            <a:ext cx="4324144" cy="1568649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gray">
          <a:xfrm>
            <a:off x="4740421" y="2216195"/>
            <a:ext cx="4110495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4. Constraints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gray">
          <a:xfrm>
            <a:off x="428596" y="4197374"/>
            <a:ext cx="39866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Improved </a:t>
            </a:r>
            <a:r>
              <a:rPr lang="en-IN" altLang="en-US" sz="1400" dirty="0"/>
              <a:t>market share </a:t>
            </a:r>
            <a:r>
              <a:rPr lang="en-IN" altLang="en-US" sz="1400" dirty="0" smtClean="0"/>
              <a:t>from </a:t>
            </a:r>
            <a:r>
              <a:rPr lang="en-IN" altLang="en-US" sz="1400" dirty="0"/>
              <a:t>6</a:t>
            </a:r>
            <a:r>
              <a:rPr lang="en-IN" altLang="en-US" sz="1400" dirty="0" smtClean="0"/>
              <a:t>% </a:t>
            </a:r>
            <a:r>
              <a:rPr lang="en-IN" altLang="en-US" sz="1400" dirty="0"/>
              <a:t>to </a:t>
            </a:r>
            <a:r>
              <a:rPr lang="en-IN" altLang="en-US" sz="1400" dirty="0" smtClean="0"/>
              <a:t>10 </a:t>
            </a:r>
            <a:r>
              <a:rPr lang="en-IN" altLang="en-US" sz="1400" dirty="0"/>
              <a:t>% in the span of 2 years</a:t>
            </a:r>
            <a:endParaRPr lang="en-IN" altLang="en-US" sz="1400" dirty="0"/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Re-position </a:t>
            </a:r>
            <a:r>
              <a:rPr lang="en-IN" altLang="en-US" sz="1400" dirty="0" smtClean="0"/>
              <a:t>the brand  strategy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Improve the frequency of purchase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Introduce new customers to the brand</a:t>
            </a:r>
            <a:endParaRPr lang="en-US" altLang="en-US" sz="1400" dirty="0" smtClean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4754936" y="2504039"/>
            <a:ext cx="39633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Economic </a:t>
            </a:r>
            <a:r>
              <a:rPr lang="en-US" altLang="en-US" sz="1400" dirty="0" smtClean="0"/>
              <a:t>Uncertainty/Volatility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High Mkt Saturation 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Low switching Cost</a:t>
            </a:r>
            <a:endParaRPr lang="en-US" altLang="en-US" sz="1400" dirty="0" smtClean="0"/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Tax Regimes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Financial Budget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Competitor’s data is not readily available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400" dirty="0" smtClean="0"/>
          </a:p>
          <a:p>
            <a:pPr eaLnBrk="1" hangingPunct="1">
              <a:buClr>
                <a:schemeClr val="tx2"/>
              </a:buClr>
            </a:pPr>
            <a:endParaRPr lang="en-US" altLang="en-US" sz="1400" dirty="0" smtClean="0"/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gray">
          <a:xfrm>
            <a:off x="299657" y="5275631"/>
            <a:ext cx="4155579" cy="115376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gray">
          <a:xfrm>
            <a:off x="428596" y="5828457"/>
            <a:ext cx="8206995" cy="27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 flipH="1">
            <a:off x="4561376" y="5300385"/>
            <a:ext cx="4310518" cy="1170556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gray">
          <a:xfrm flipH="1">
            <a:off x="4786314" y="5300385"/>
            <a:ext cx="4526164" cy="148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endParaRPr lang="en-US" altLang="en-US" sz="1400" b="1" dirty="0" smtClean="0">
              <a:solidFill>
                <a:schemeClr val="hlin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Insights based on </a:t>
            </a:r>
            <a:r>
              <a:rPr lang="en-IN" altLang="en-US" sz="1400" dirty="0" smtClean="0"/>
              <a:t>research, Past sales, channel Inputs</a:t>
            </a:r>
            <a:endParaRPr lang="en-IN" alt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Unbaised Customer feedback and profiling, Digital analytics</a:t>
            </a:r>
            <a:endParaRPr lang="en-IN" alt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Sales,Marketing,Analytics and Consulting teams</a:t>
            </a:r>
            <a:endParaRPr lang="en-IN" altLang="en-US" sz="1400" dirty="0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endParaRPr lang="en-US" altLang="en-US" sz="1400" b="1" dirty="0">
              <a:solidFill>
                <a:schemeClr val="hlink"/>
              </a:solidFill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gray">
          <a:xfrm>
            <a:off x="4754935" y="4135804"/>
            <a:ext cx="39915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Marketing &amp; Sales Team</a:t>
            </a:r>
            <a:endParaRPr lang="en-GB" altLang="en-US" sz="1400" dirty="0"/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Portfolio Managers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Finance team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 smtClean="0"/>
              <a:t>Analytics Team</a:t>
            </a:r>
            <a:endParaRPr lang="en-GB" altLang="en-US" sz="1400" dirty="0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gray">
          <a:xfrm>
            <a:off x="457256" y="5572140"/>
            <a:ext cx="38289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In Scope : Analysis on specific market segments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 smtClean="0"/>
              <a:t>Out of Scope : Changing consumer behaviour</a:t>
            </a:r>
            <a:endParaRPr lang="en-US" altLang="en-US" sz="14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gray">
          <a:xfrm>
            <a:off x="4786314" y="5216543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hlink"/>
                </a:solidFill>
              </a:rPr>
              <a:t>6. Resources</a:t>
            </a:r>
            <a:endParaRPr lang="en-US" altLang="en-US" sz="1400" b="1" dirty="0">
              <a:solidFill>
                <a:schemeClr val="hlin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Problem Statement Worksheet</a:t>
            </a:r>
          </a:p>
          <a:p>
            <a:pPr algn="ctr"/>
            <a:endParaRPr lang="en-IN" sz="2400" dirty="0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gray">
          <a:xfrm>
            <a:off x="399568" y="5315416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hlink"/>
                </a:solidFill>
              </a:rPr>
              <a:t>3. Scope</a:t>
            </a:r>
            <a:endParaRPr lang="en-US" altLang="en-US" sz="14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13924735"/>
              </p:ext>
            </p:extLst>
          </p:nvPr>
        </p:nvGraphicFramePr>
        <p:xfrm>
          <a:off x="-180528" y="991847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3976093" y="3244087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A2</a:t>
            </a:r>
            <a:endParaRPr lang="en-IN" sz="1100" b="1" dirty="0"/>
          </a:p>
        </p:txBody>
      </p:sp>
      <p:sp>
        <p:nvSpPr>
          <p:cNvPr id="18" name="Oval 17"/>
          <p:cNvSpPr/>
          <p:nvPr/>
        </p:nvSpPr>
        <p:spPr>
          <a:xfrm>
            <a:off x="3942913" y="139736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A1</a:t>
            </a:r>
            <a:endParaRPr lang="en-IN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05855702"/>
              </p:ext>
            </p:extLst>
          </p:nvPr>
        </p:nvGraphicFramePr>
        <p:xfrm>
          <a:off x="-504726" y="858770"/>
          <a:ext cx="9397206" cy="478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17"/>
          <p:cNvSpPr/>
          <p:nvPr/>
        </p:nvSpPr>
        <p:spPr>
          <a:xfrm>
            <a:off x="1178695" y="1521776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A1.1</a:t>
            </a:r>
            <a:endParaRPr lang="en-IN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21862518"/>
              </p:ext>
            </p:extLst>
          </p:nvPr>
        </p:nvGraphicFramePr>
        <p:xfrm>
          <a:off x="-252536" y="1220664"/>
          <a:ext cx="9358378" cy="4656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285720" y="162880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A1.2</a:t>
            </a:r>
            <a:endParaRPr lang="en-IN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8316416" y="1148658"/>
            <a:ext cx="720080" cy="1704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</a:t>
            </a:r>
          </a:p>
          <a:p>
            <a:pPr algn="ctr"/>
            <a:r>
              <a:rPr lang="en-GB" sz="1100" dirty="0" smtClean="0"/>
              <a:t>Leverage</a:t>
            </a:r>
          </a:p>
          <a:p>
            <a:pPr algn="ctr"/>
            <a:r>
              <a:rPr lang="en-GB" sz="1100" dirty="0" smtClean="0"/>
              <a:t>Invest in  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8273558" y="3023703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 Once U saturate one channel only move to another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8261920" y="4454742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Direct Factory Shipping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125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40547878"/>
              </p:ext>
            </p:extLst>
          </p:nvPr>
        </p:nvGraphicFramePr>
        <p:xfrm>
          <a:off x="-396552" y="1196752"/>
          <a:ext cx="9430386" cy="480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6014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71472" y="234888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A1.3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3175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11461241"/>
              </p:ext>
            </p:extLst>
          </p:nvPr>
        </p:nvGraphicFramePr>
        <p:xfrm>
          <a:off x="-346782" y="908720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2483768" y="162880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 smtClean="0"/>
              <a:t>A2</a:t>
            </a:r>
            <a:endParaRPr lang="en-IN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84536" y="1424576"/>
            <a:ext cx="725100" cy="12302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 TQM,SIX SIGMA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6728310" y="3001125"/>
            <a:ext cx="1154748" cy="5996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Get Unbiased Feedback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73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References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42910" y="1357299"/>
            <a:ext cx="85010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smtClean="0">
                <a:hlinkClick r:id="rId2"/>
              </a:rPr>
              <a:t>http://businesscasestudies.co.uk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smtClean="0">
                <a:hlinkClick r:id="rId3"/>
              </a:rPr>
              <a:t>http://createsend.com/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Data from Euromonitor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smtClean="0">
                <a:hlinkClick r:id="rId4"/>
              </a:rPr>
              <a:t>www.tradingeconomies.com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dirty="0" smtClean="0">
                <a:hlinkClick r:id="rId5"/>
              </a:rPr>
              <a:t>www.mckinseyonmarketingandsales.com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dirty="0" smtClean="0">
                <a:hlinkClick r:id="rId6"/>
              </a:rPr>
              <a:t>www.fractalanalytics.com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      </a:t>
            </a:r>
          </a:p>
          <a:p>
            <a:pPr algn="ctr"/>
            <a:r>
              <a:rPr lang="en-US" sz="2400" dirty="0" smtClean="0"/>
              <a:t>      </a:t>
            </a:r>
          </a:p>
          <a:p>
            <a:pPr algn="ctr"/>
            <a:endParaRPr lang="en-IN" sz="2400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0" y="1142984"/>
          <a:ext cx="91440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China is bringing fundamental change to all our lives – be prepared!</a:t>
            </a:r>
          </a:p>
          <a:p>
            <a:pPr algn="ctr"/>
            <a:endParaRPr lang="en-IN" sz="4000" dirty="0" smtClean="0">
              <a:solidFill>
                <a:schemeClr val="bg1"/>
              </a:solidFill>
            </a:endParaRPr>
          </a:p>
          <a:p>
            <a:pPr algn="ctr"/>
            <a:r>
              <a:rPr lang="en-IN" sz="4000" dirty="0" smtClean="0">
                <a:solidFill>
                  <a:schemeClr val="bg1"/>
                </a:solidFill>
              </a:rPr>
              <a:t>Thank You !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400" dirty="0" smtClean="0"/>
              <a:t>Why are you looking at the China Market ?</a:t>
            </a:r>
          </a:p>
          <a:p>
            <a:pPr>
              <a:buFontTx/>
              <a:buNone/>
            </a:pPr>
            <a:r>
              <a:rPr lang="en-GB" sz="2400" dirty="0" smtClean="0"/>
              <a:t>    (your business reasons)</a:t>
            </a:r>
          </a:p>
          <a:p>
            <a:r>
              <a:rPr lang="en-GB" sz="2400" dirty="0" smtClean="0"/>
              <a:t>Do you understand what your USPs are?</a:t>
            </a:r>
          </a:p>
          <a:p>
            <a:r>
              <a:rPr lang="en-GB" sz="2400" dirty="0" smtClean="0"/>
              <a:t>Have you evidence to show that a market exists in China for your Goods/service ?( market research)</a:t>
            </a:r>
          </a:p>
          <a:p>
            <a:r>
              <a:rPr lang="en-GB" sz="2400" dirty="0" smtClean="0"/>
              <a:t>How do you propose to sell in China?</a:t>
            </a:r>
          </a:p>
          <a:p>
            <a:r>
              <a:rPr lang="en-GB" sz="2400" dirty="0" smtClean="0"/>
              <a:t>Do you understand the geographic size of the market and know where to start. </a:t>
            </a:r>
          </a:p>
          <a:p>
            <a:r>
              <a:rPr lang="en-GB" sz="2400" dirty="0" smtClean="0"/>
              <a:t>Who are the customers you wish to target (consumers, local companies, Foreign companies in China , or official bodies)</a:t>
            </a:r>
          </a:p>
          <a:p>
            <a:r>
              <a:rPr lang="en-GB" sz="2400" dirty="0" smtClean="0"/>
              <a:t>Do you know how to carry out due diligence on customers/suppliers/partners.</a:t>
            </a:r>
          </a:p>
          <a:p>
            <a:endParaRPr lang="en-GB" sz="2400" dirty="0" smtClean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  <p:pic>
        <p:nvPicPr>
          <p:cNvPr id="1028" name="Picture 4" descr="C:\Users\lenovo0pc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"/>
            <a:ext cx="3571900" cy="14287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400" dirty="0" smtClean="0"/>
              <a:t>Market trends </a:t>
            </a:r>
          </a:p>
          <a:p>
            <a:r>
              <a:rPr lang="en-GB" sz="2400" dirty="0" smtClean="0"/>
              <a:t>Winning strategy</a:t>
            </a:r>
          </a:p>
          <a:p>
            <a:r>
              <a:rPr lang="en-GB" sz="2400" dirty="0" smtClean="0"/>
              <a:t>PSW</a:t>
            </a:r>
          </a:p>
          <a:p>
            <a:r>
              <a:rPr lang="en-GB" sz="2400" dirty="0" smtClean="0"/>
              <a:t>ISSUE Tree</a:t>
            </a:r>
          </a:p>
          <a:p>
            <a:r>
              <a:rPr lang="en-GB" sz="2400" dirty="0" smtClean="0"/>
              <a:t>Identify Top Category Product</a:t>
            </a:r>
          </a:p>
          <a:p>
            <a:r>
              <a:rPr lang="en-GB" sz="2400" dirty="0" smtClean="0"/>
              <a:t>solution</a:t>
            </a:r>
          </a:p>
          <a:p>
            <a:r>
              <a:rPr lang="en-GB" sz="2400" dirty="0" smtClean="0"/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Agenda</a:t>
            </a:r>
          </a:p>
          <a:p>
            <a:pPr algn="ctr"/>
            <a:endParaRPr lang="en-IN" sz="24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6"/>
          <p:cNvSpPr>
            <a:spLocks noChangeShapeType="1"/>
          </p:cNvSpPr>
          <p:nvPr/>
        </p:nvSpPr>
        <p:spPr bwMode="auto">
          <a:xfrm flipV="1">
            <a:off x="2487613" y="29375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>
            <a:off x="2554288" y="3613834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flipV="1">
            <a:off x="2541588" y="42329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74813" y="1812021"/>
            <a:ext cx="1255712" cy="519113"/>
            <a:chOff x="0" y="0"/>
            <a:chExt cx="624" cy="240"/>
          </a:xfrm>
        </p:grpSpPr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776413" y="4785409"/>
            <a:ext cx="1235075" cy="728662"/>
            <a:chOff x="0" y="0"/>
            <a:chExt cx="672" cy="192"/>
          </a:xfrm>
        </p:grpSpPr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2930525" y="1624696"/>
            <a:ext cx="5646738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3267075" y="1627871"/>
            <a:ext cx="3847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 smtClean="0"/>
              <a:t>Life is digital-nearly three quarters are online daily</a:t>
            </a:r>
          </a:p>
          <a:p>
            <a:pPr eaLnBrk="0" hangingPunct="0"/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2930525" y="225493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3267074" y="2291446"/>
            <a:ext cx="5019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 smtClean="0"/>
              <a:t>500 million out of poverty in 20 years ,thus high spending power</a:t>
            </a: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2930526" y="2805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3298825" y="2843896"/>
            <a:ext cx="4737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 smtClean="0"/>
              <a:t>Difficult to drive loyalty-two third are willing to try new brands</a:t>
            </a:r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9" name="Oval 51"/>
          <p:cNvSpPr>
            <a:spLocks noChangeArrowheads="1"/>
          </p:cNvSpPr>
          <p:nvPr/>
        </p:nvSpPr>
        <p:spPr bwMode="auto">
          <a:xfrm>
            <a:off x="3022600" y="1710421"/>
            <a:ext cx="203200" cy="2016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0" name="Oval 52"/>
          <p:cNvSpPr>
            <a:spLocks noChangeArrowheads="1"/>
          </p:cNvSpPr>
          <p:nvPr/>
        </p:nvSpPr>
        <p:spPr bwMode="auto">
          <a:xfrm>
            <a:off x="3063875" y="2342246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3063875" y="2937559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2930526" y="3404284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3352800" y="3442384"/>
            <a:ext cx="4798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N" sz="1400" dirty="0" smtClean="0"/>
              <a:t>Mobile-commerce is increasingly </a:t>
            </a:r>
            <a:r>
              <a:rPr lang="en-IN" sz="1400" dirty="0" err="1" smtClean="0"/>
              <a:t>popular,as</a:t>
            </a:r>
            <a:r>
              <a:rPr lang="en-IN" sz="1400" dirty="0" smtClean="0"/>
              <a:t> is mobile payment</a:t>
            </a:r>
            <a:endParaRPr lang="en-US" altLang="zh-CN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4" name="Oval 56"/>
          <p:cNvSpPr>
            <a:spLocks noChangeArrowheads="1"/>
          </p:cNvSpPr>
          <p:nvPr/>
        </p:nvSpPr>
        <p:spPr bwMode="auto">
          <a:xfrm>
            <a:off x="3095625" y="3512234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2930525" y="518228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 smtClean="0"/>
          </a:p>
          <a:p>
            <a:r>
              <a:rPr lang="en-IN" altLang="en-US" sz="1400" dirty="0" smtClean="0"/>
              <a:t>         </a:t>
            </a:r>
            <a:r>
              <a:rPr lang="en-GB" altLang="en-US" sz="1400" dirty="0" smtClean="0"/>
              <a:t>Majority of consumers are e-shoppers</a:t>
            </a:r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3197225" y="41424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84175" y="2391459"/>
            <a:ext cx="2373313" cy="2371725"/>
            <a:chOff x="0" y="0"/>
            <a:chExt cx="1684" cy="1683"/>
          </a:xfrm>
        </p:grpSpPr>
        <p:sp>
          <p:nvSpPr>
            <p:cNvPr id="28" name="Oval 61"/>
            <p:cNvSpPr>
              <a:spLocks noChangeArrowheads="1"/>
            </p:cNvSpPr>
            <p:nvPr/>
          </p:nvSpPr>
          <p:spPr bwMode="auto">
            <a:xfrm>
              <a:off x="0" y="0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29" name="Oval 62"/>
            <p:cNvSpPr>
              <a:spLocks noChangeArrowheads="1"/>
            </p:cNvSpPr>
            <p:nvPr/>
          </p:nvSpPr>
          <p:spPr bwMode="auto">
            <a:xfrm>
              <a:off x="112" y="109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96" y="123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58ED5"/>
                </a:gs>
                <a:gs pos="27000">
                  <a:srgbClr val="558ED5">
                    <a:alpha val="73000"/>
                  </a:srgbClr>
                </a:gs>
                <a:gs pos="100000">
                  <a:schemeClr val="hlink">
                    <a:alpha val="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9250" dir="3267739" algn="ctr" rotWithShape="0">
                <a:srgbClr val="8EB4E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1" name="Oval 64"/>
            <p:cNvSpPr>
              <a:spLocks noChangeArrowheads="1"/>
            </p:cNvSpPr>
            <p:nvPr/>
          </p:nvSpPr>
          <p:spPr bwMode="auto">
            <a:xfrm>
              <a:off x="183" y="183"/>
              <a:ext cx="1317" cy="1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2" name="Oval 65"/>
            <p:cNvSpPr>
              <a:spLocks noChangeArrowheads="1"/>
            </p:cNvSpPr>
            <p:nvPr/>
          </p:nvSpPr>
          <p:spPr bwMode="auto">
            <a:xfrm>
              <a:off x="204" y="204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3" name="Oval 66"/>
            <p:cNvSpPr>
              <a:spLocks noChangeArrowheads="1"/>
            </p:cNvSpPr>
            <p:nvPr/>
          </p:nvSpPr>
          <p:spPr bwMode="auto">
            <a:xfrm>
              <a:off x="220" y="211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4" name="Oval 67"/>
            <p:cNvSpPr>
              <a:spLocks noChangeArrowheads="1"/>
            </p:cNvSpPr>
            <p:nvPr/>
          </p:nvSpPr>
          <p:spPr bwMode="auto">
            <a:xfrm>
              <a:off x="234" y="223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288" y="241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34" y="719"/>
              <a:ext cx="129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000000"/>
                  </a:solidFill>
                  <a:ea typeface="SimSun" pitchFamily="2" charset="-122"/>
                </a:rPr>
                <a:t>Market Trends</a:t>
              </a:r>
              <a:endParaRPr lang="en-US" altLang="zh-CN" sz="1800" b="1" i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382838" y="4426634"/>
            <a:ext cx="842962" cy="396875"/>
            <a:chOff x="0" y="0"/>
            <a:chExt cx="672" cy="192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AutoShape 54"/>
          <p:cNvSpPr>
            <a:spLocks noChangeArrowheads="1"/>
          </p:cNvSpPr>
          <p:nvPr/>
        </p:nvSpPr>
        <p:spPr bwMode="auto">
          <a:xfrm>
            <a:off x="2986088" y="4015471"/>
            <a:ext cx="5591175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r>
              <a:rPr lang="en-GB" sz="1400" dirty="0" smtClean="0"/>
              <a:t>    A ‘me’ culture is prevailing 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470150" y="2391459"/>
            <a:ext cx="460375" cy="414337"/>
            <a:chOff x="0" y="0"/>
            <a:chExt cx="624" cy="240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2930526" y="4583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r>
              <a:rPr lang="zh-CN" altLang="en-US" sz="1400" dirty="0" smtClean="0"/>
              <a:t>     </a:t>
            </a:r>
            <a:r>
              <a:rPr lang="en-IN" sz="1400" dirty="0" smtClean="0"/>
              <a:t>Pragmatism still rules</a:t>
            </a:r>
          </a:p>
        </p:txBody>
      </p:sp>
      <p:sp>
        <p:nvSpPr>
          <p:cNvPr id="46" name="Oval 56"/>
          <p:cNvSpPr>
            <a:spLocks noChangeArrowheads="1"/>
          </p:cNvSpPr>
          <p:nvPr/>
        </p:nvSpPr>
        <p:spPr bwMode="auto">
          <a:xfrm>
            <a:off x="3048000" y="4683809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3063875" y="4121834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3095625" y="53108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51" name="AutoShape 57"/>
          <p:cNvSpPr>
            <a:spLocks noChangeArrowheads="1"/>
          </p:cNvSpPr>
          <p:nvPr/>
        </p:nvSpPr>
        <p:spPr bwMode="auto">
          <a:xfrm>
            <a:off x="2930525" y="5769676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 smtClean="0"/>
          </a:p>
          <a:p>
            <a:r>
              <a:rPr lang="en-IN" altLang="en-US" sz="1400" dirty="0" smtClean="0"/>
              <a:t>    </a:t>
            </a:r>
          </a:p>
          <a:p>
            <a:r>
              <a:rPr lang="en-IN" sz="1400" dirty="0" smtClean="0"/>
              <a:t>          Aggressive store expansion is replaced by improving store productivity</a:t>
            </a:r>
          </a:p>
          <a:p>
            <a:endParaRPr lang="en-GB" altLang="en-US" sz="1400" dirty="0" smtClean="0"/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1214414" y="4769544"/>
            <a:ext cx="1785950" cy="1214446"/>
            <a:chOff x="0" y="0"/>
            <a:chExt cx="672" cy="192"/>
          </a:xfrm>
        </p:grpSpPr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143240" y="5912552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Insights based on market research</a:t>
            </a:r>
          </a:p>
          <a:p>
            <a:pPr algn="ctr"/>
            <a:endParaRPr lang="en-IN" sz="2400" dirty="0"/>
          </a:p>
        </p:txBody>
      </p:sp>
      <p:sp>
        <p:nvSpPr>
          <p:cNvPr id="6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500430" y="214290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Child care</a:t>
            </a:r>
          </a:p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43042" y="107154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Skin care</a:t>
            </a:r>
          </a:p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357818" y="35716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Pet </a:t>
            </a:r>
          </a:p>
          <a:p>
            <a:pPr algn="ctr"/>
            <a:r>
              <a:rPr lang="en-IN" dirty="0" smtClean="0"/>
              <a:t>Nutrition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29600" cy="584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4643438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Hair care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928926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Small</a:t>
            </a:r>
          </a:p>
          <a:p>
            <a:pPr algn="ctr"/>
            <a:r>
              <a:rPr lang="en-IN" dirty="0" smtClean="0"/>
              <a:t>Appliances</a:t>
            </a:r>
            <a:endParaRPr lang="en-IN" dirty="0"/>
          </a:p>
        </p:txBody>
      </p:sp>
      <p:sp>
        <p:nvSpPr>
          <p:cNvPr id="1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357166"/>
          <a:ext cx="8901146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 identify the top category Product</a:t>
            </a:r>
          </a:p>
          <a:p>
            <a:pPr algn="ctr"/>
            <a:endParaRPr lang="en-IN" sz="2400" dirty="0"/>
          </a:p>
        </p:txBody>
      </p:sp>
      <p:sp>
        <p:nvSpPr>
          <p:cNvPr id="2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20952"/>
              </p:ext>
            </p:extLst>
          </p:nvPr>
        </p:nvGraphicFramePr>
        <p:xfrm>
          <a:off x="0" y="714356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Future Scope</a:t>
            </a:r>
          </a:p>
          <a:p>
            <a:pPr algn="ctr"/>
            <a:endParaRPr lang="en-IN" sz="24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814822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Competitor’s strategy </a:t>
            </a:r>
          </a:p>
          <a:p>
            <a:pPr algn="ctr"/>
            <a:endParaRPr lang="en-IN" sz="2400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857232"/>
          <a:ext cx="8640000" cy="63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Winning Strategy</a:t>
            </a:r>
          </a:p>
          <a:p>
            <a:pPr algn="ctr"/>
            <a:endParaRPr lang="en-IN" sz="2400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 smtClean="0"/>
              <a:t>SP Jain  School of  Global Management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1321</Words>
  <Application>Microsoft Office PowerPoint</Application>
  <PresentationFormat>On-screen Show (4:3)</PresentationFormat>
  <Paragraphs>274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SimSun</vt:lpstr>
      <vt:lpstr>SimSun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Thoshiba</dc:creator>
  <cp:lastModifiedBy>amrit</cp:lastModifiedBy>
  <cp:revision>290</cp:revision>
  <dcterms:created xsi:type="dcterms:W3CDTF">2016-04-01T05:42:58Z</dcterms:created>
  <dcterms:modified xsi:type="dcterms:W3CDTF">2016-04-12T16:52:01Z</dcterms:modified>
</cp:coreProperties>
</file>