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-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E286-36E8-7A2D-9F6D-7DF7F75F9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45EAC-5D70-04D5-9D86-ACA2F379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CE183-5FC3-B5EB-7EC0-481DE0BD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8CF1-85EE-4F84-B4F6-9E61BB275420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EF94-8D04-FBE5-8A61-A87102DD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7397F-6292-5882-9966-E3DD982F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FFC-8AB5-4740-B897-5AA2ACF82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4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591C-ADB4-9ACD-DC28-D4A33CFA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942F1-CD7A-D719-D8C9-4DB01EDEE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8051-F4A5-D3EE-C899-6BE0A1BD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8CF1-85EE-4F84-B4F6-9E61BB275420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A538-55A2-2716-9640-0A713C83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C7317-94E6-C9D5-03E3-7780E65B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FFC-8AB5-4740-B897-5AA2ACF82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26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9266F-84B2-38F9-8CBE-FC71D47F9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77505-3542-B360-B636-404B8744A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9551A-8C52-25AE-7B09-E7361BC5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8CF1-85EE-4F84-B4F6-9E61BB275420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E406B-2357-36BD-BB55-B53D1E8D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8855B-5771-A2AB-4371-4D425A05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FFC-8AB5-4740-B897-5AA2ACF82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1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4E11-330E-DE56-FBF1-6B40D765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C8B53-78F8-DA17-9F22-DFDDFE3AE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E742-091B-2D51-3E42-E4999DE6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8CF1-85EE-4F84-B4F6-9E61BB275420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636E-98CE-7FDF-10E1-FA4DEFF6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85E4E-64DC-5F89-F62F-106EDC94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FFC-8AB5-4740-B897-5AA2ACF82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52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1B07-B2D6-1190-1D6F-F07DE9CD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B45B2-7700-2062-401F-FD27B0BF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F1B57-E974-597A-D8AB-7A8D3B56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8CF1-85EE-4F84-B4F6-9E61BB275420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9E611-5AC6-C0F8-01D4-5A55D551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18152-3B1A-F49E-0BA7-21971CFE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FFC-8AB5-4740-B897-5AA2ACF82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05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B563-34BC-C98E-FD1D-9DC4AFE9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2203-D276-CE35-29C2-D8E704BC2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69BCC-AA26-435C-FA73-8C31DF4D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BD9C5-479E-F66E-93E1-1931C16E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8CF1-85EE-4F84-B4F6-9E61BB275420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2904-6F32-C2FB-3752-277A4DE8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6767C-3E0D-52EB-F047-963D93D8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FFC-8AB5-4740-B897-5AA2ACF82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95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4ABF-C153-C8C5-10D5-7BB6434D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7D354-C757-EDB8-6A55-0C3B14FD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BDF55-75AF-4B1A-78A7-4BB75E396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DAAFE-9228-1162-2401-FF03AF281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C6706-E0E8-234D-2EAA-C33F645E5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71DF8-96D6-264F-D4AC-1D291F62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8CF1-85EE-4F84-B4F6-9E61BB275420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63FB5-1C8A-078A-9860-E067E8AF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578F0-C25C-A96A-127F-74CBBE6F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FFC-8AB5-4740-B897-5AA2ACF82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62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70A3-4598-555D-9286-FF4AFAB4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5500A-C5AB-7F71-F6EA-2D487778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8CF1-85EE-4F84-B4F6-9E61BB275420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E0456-952A-67F9-CB89-BAA6A28C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2E9B8-BAE8-283F-947C-CD98A5DC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FFC-8AB5-4740-B897-5AA2ACF82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6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E6513-9A70-882D-5F30-57B5E5D1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8CF1-85EE-4F84-B4F6-9E61BB275420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4EA22-1AF4-C6F0-C83A-98F9F12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64D8E-4E33-DD95-0833-928ABFC8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FFC-8AB5-4740-B897-5AA2ACF82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68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AA1A-4BE4-D1E5-741C-4E53AA3E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0930-70D4-51AE-BAAA-8761E08E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390F5-EA43-1CD9-34E1-61BC58F2E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8B130-1B4D-70B5-DE3D-86636B78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8CF1-85EE-4F84-B4F6-9E61BB275420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CE6CC-BE0E-82CD-0E04-508AFB61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F2EF7-F15D-3CA5-4739-74436882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FFC-8AB5-4740-B897-5AA2ACF82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5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7EA1-4BD5-3256-9294-B75B45E5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2F7A6-C5C0-2847-94D1-8A0CFD84A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D2CD7-7F1E-E3B8-7C5A-1DE1B39D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403F4-5519-D61E-B4B2-83F4EF53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8CF1-85EE-4F84-B4F6-9E61BB275420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B492-89D9-D8F9-CFB6-0ED2D45F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1D44D-F9D0-D0BC-1075-EE058569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FFC-8AB5-4740-B897-5AA2ACF82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5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5F0FC-13A9-10EB-9031-2C48DDB9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B03F8-839F-D95B-0438-D7E030201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811E4-DBF4-BB0D-4AB1-8588EB38F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D8CF1-85EE-4F84-B4F6-9E61BB275420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1559-FAD1-0035-E054-0483DA417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09FC5-BE5A-E1C4-CB18-C7735E16E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8FFC-8AB5-4740-B897-5AA2ACF82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49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1C70FD8-EDAE-BC0F-CB57-87BA83A31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85"/>
            <a:ext cx="12004144" cy="57378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AC594E-B403-A775-8302-A40EFEB83FC4}"/>
              </a:ext>
            </a:extLst>
          </p:cNvPr>
          <p:cNvSpPr/>
          <p:nvPr/>
        </p:nvSpPr>
        <p:spPr>
          <a:xfrm>
            <a:off x="4590473" y="1422400"/>
            <a:ext cx="1366982" cy="267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Triggers Slack Event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0CF946-6498-3A06-AE6A-F8E6985F6B5E}"/>
              </a:ext>
            </a:extLst>
          </p:cNvPr>
          <p:cNvCxnSpPr/>
          <p:nvPr/>
        </p:nvCxnSpPr>
        <p:spPr>
          <a:xfrm>
            <a:off x="3962400" y="1579418"/>
            <a:ext cx="628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FCAB24D-F963-2A6A-EE47-04175CA46F77}"/>
              </a:ext>
            </a:extLst>
          </p:cNvPr>
          <p:cNvSpPr/>
          <p:nvPr/>
        </p:nvSpPr>
        <p:spPr>
          <a:xfrm>
            <a:off x="2909453" y="2371175"/>
            <a:ext cx="1394691" cy="344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Bot responds with a form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E3BF31-3C22-2A0D-2976-122D97D03197}"/>
              </a:ext>
            </a:extLst>
          </p:cNvPr>
          <p:cNvCxnSpPr/>
          <p:nvPr/>
        </p:nvCxnSpPr>
        <p:spPr>
          <a:xfrm>
            <a:off x="2429164" y="1847273"/>
            <a:ext cx="637309" cy="52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38011AB-85B5-DB99-4EAE-E4353C783E6B}"/>
              </a:ext>
            </a:extLst>
          </p:cNvPr>
          <p:cNvSpPr/>
          <p:nvPr/>
        </p:nvSpPr>
        <p:spPr>
          <a:xfrm>
            <a:off x="2909452" y="4657176"/>
            <a:ext cx="1838039" cy="34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User fills the details and click Confirm button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355012-6117-D47A-FEBC-B99B480A8F32}"/>
              </a:ext>
            </a:extLst>
          </p:cNvPr>
          <p:cNvCxnSpPr>
            <a:stCxn id="12" idx="1"/>
          </p:cNvCxnSpPr>
          <p:nvPr/>
        </p:nvCxnSpPr>
        <p:spPr>
          <a:xfrm flipH="1">
            <a:off x="2327564" y="4829333"/>
            <a:ext cx="581888" cy="10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D97E0E3-F7E7-62B7-CFD9-0CE14E1D9563}"/>
              </a:ext>
            </a:extLst>
          </p:cNvPr>
          <p:cNvSpPr/>
          <p:nvPr/>
        </p:nvSpPr>
        <p:spPr>
          <a:xfrm>
            <a:off x="5906654" y="1173018"/>
            <a:ext cx="249382" cy="221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1225A7-21B0-93EE-D949-D55791DA389E}"/>
              </a:ext>
            </a:extLst>
          </p:cNvPr>
          <p:cNvSpPr/>
          <p:nvPr/>
        </p:nvSpPr>
        <p:spPr>
          <a:xfrm>
            <a:off x="4091709" y="2103321"/>
            <a:ext cx="249382" cy="221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91364C-00F7-6FEB-C1F0-8E1B975FC50C}"/>
              </a:ext>
            </a:extLst>
          </p:cNvPr>
          <p:cNvSpPr/>
          <p:nvPr/>
        </p:nvSpPr>
        <p:spPr>
          <a:xfrm>
            <a:off x="4844473" y="4663198"/>
            <a:ext cx="249382" cy="221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9E66BE-9D51-12F8-D0BF-CD19BF8F1087}"/>
              </a:ext>
            </a:extLst>
          </p:cNvPr>
          <p:cNvSpPr/>
          <p:nvPr/>
        </p:nvSpPr>
        <p:spPr>
          <a:xfrm>
            <a:off x="2359884" y="5456884"/>
            <a:ext cx="1066808" cy="336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Bot replies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1A5C3B-09B7-48FB-E23F-7E352BB6B060}"/>
              </a:ext>
            </a:extLst>
          </p:cNvPr>
          <p:cNvCxnSpPr/>
          <p:nvPr/>
        </p:nvCxnSpPr>
        <p:spPr>
          <a:xfrm>
            <a:off x="2359884" y="5278582"/>
            <a:ext cx="457207" cy="15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EF9636C-6166-00BB-5CF7-C12FB3474623}"/>
              </a:ext>
            </a:extLst>
          </p:cNvPr>
          <p:cNvSpPr/>
          <p:nvPr/>
        </p:nvSpPr>
        <p:spPr>
          <a:xfrm>
            <a:off x="3482107" y="5793247"/>
            <a:ext cx="249382" cy="221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738FCC-371E-B539-D02C-360280A515FB}"/>
              </a:ext>
            </a:extLst>
          </p:cNvPr>
          <p:cNvSpPr/>
          <p:nvPr/>
        </p:nvSpPr>
        <p:spPr>
          <a:xfrm>
            <a:off x="4890646" y="5120521"/>
            <a:ext cx="1565571" cy="467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User click the reply and it opens a thread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485421-24A8-02C0-7A09-3F320FB61DF1}"/>
              </a:ext>
            </a:extLst>
          </p:cNvPr>
          <p:cNvCxnSpPr/>
          <p:nvPr/>
        </p:nvCxnSpPr>
        <p:spPr>
          <a:xfrm>
            <a:off x="2429164" y="5278582"/>
            <a:ext cx="2318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42D884-BB87-357B-DED7-18D936A905FD}"/>
              </a:ext>
            </a:extLst>
          </p:cNvPr>
          <p:cNvCxnSpPr/>
          <p:nvPr/>
        </p:nvCxnSpPr>
        <p:spPr>
          <a:xfrm flipV="1">
            <a:off x="5791200" y="4433455"/>
            <a:ext cx="775855" cy="68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F62CF0F-6CC6-9289-008E-3676F121E5DB}"/>
              </a:ext>
            </a:extLst>
          </p:cNvPr>
          <p:cNvSpPr/>
          <p:nvPr/>
        </p:nvSpPr>
        <p:spPr>
          <a:xfrm>
            <a:off x="5149273" y="5625065"/>
            <a:ext cx="249382" cy="221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A06DC1-41E1-D435-0C36-7F5D8CE92466}"/>
              </a:ext>
            </a:extLst>
          </p:cNvPr>
          <p:cNvSpPr txBox="1"/>
          <p:nvPr/>
        </p:nvSpPr>
        <p:spPr>
          <a:xfrm>
            <a:off x="8229600" y="4740667"/>
            <a:ext cx="1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Bot’s 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23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Maurya</dc:creator>
  <cp:lastModifiedBy>Vaibhav Maurya</cp:lastModifiedBy>
  <cp:revision>1</cp:revision>
  <dcterms:created xsi:type="dcterms:W3CDTF">2023-01-14T01:12:50Z</dcterms:created>
  <dcterms:modified xsi:type="dcterms:W3CDTF">2023-01-14T01:22:57Z</dcterms:modified>
</cp:coreProperties>
</file>