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3" r:id="rId9"/>
    <p:sldId id="262" r:id="rId10"/>
    <p:sldId id="264" r:id="rId11"/>
    <p:sldId id="266" r:id="rId12"/>
    <p:sldId id="267" r:id="rId13"/>
    <p:sldId id="265" r:id="rId14"/>
    <p:sldId id="268" r:id="rId15"/>
    <p:sldId id="269" r:id="rId16"/>
    <p:sldId id="270" r:id="rId17"/>
    <p:sldId id="271"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62596-86FF-4AE8-A78E-0FDD26F079B8}"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11BDE1F0-6B49-4182-8FA1-A4B7D8855E8C}">
      <dgm:prSet/>
      <dgm:spPr/>
      <dgm:t>
        <a:bodyPr/>
        <a:lstStyle/>
        <a:p>
          <a:r>
            <a:rPr lang="en-GB" b="0" i="0"/>
            <a:t>AES involves the use of computer algorithms to evaluate and score written essays.</a:t>
          </a:r>
          <a:endParaRPr lang="en-US"/>
        </a:p>
      </dgm:t>
    </dgm:pt>
    <dgm:pt modelId="{73F77CF6-17B4-4CD7-8699-BF078DF9EA0B}" type="parTrans" cxnId="{45DCF8C2-5B5D-462A-9640-F934C7FABFC9}">
      <dgm:prSet/>
      <dgm:spPr/>
      <dgm:t>
        <a:bodyPr/>
        <a:lstStyle/>
        <a:p>
          <a:endParaRPr lang="en-US"/>
        </a:p>
      </dgm:t>
    </dgm:pt>
    <dgm:pt modelId="{9A93A476-7A21-4187-BE34-512EBD11975B}" type="sibTrans" cxnId="{45DCF8C2-5B5D-462A-9640-F934C7FABFC9}">
      <dgm:prSet/>
      <dgm:spPr/>
      <dgm:t>
        <a:bodyPr/>
        <a:lstStyle/>
        <a:p>
          <a:endParaRPr lang="en-US"/>
        </a:p>
      </dgm:t>
    </dgm:pt>
    <dgm:pt modelId="{55E95643-F668-4AA0-BF4D-9C54AA3F001D}">
      <dgm:prSet/>
      <dgm:spPr/>
      <dgm:t>
        <a:bodyPr/>
        <a:lstStyle/>
        <a:p>
          <a:r>
            <a:rPr lang="en-GB" b="0" i="0"/>
            <a:t>Importance of AES in educational assessment Efficiency:</a:t>
          </a:r>
          <a:endParaRPr lang="en-US"/>
        </a:p>
      </dgm:t>
    </dgm:pt>
    <dgm:pt modelId="{C004CA55-062C-46CE-A84B-FC43497BA5EE}" type="parTrans" cxnId="{C8D47E4E-0B3B-44CB-91EA-C06820CD57E5}">
      <dgm:prSet/>
      <dgm:spPr/>
      <dgm:t>
        <a:bodyPr/>
        <a:lstStyle/>
        <a:p>
          <a:endParaRPr lang="en-US"/>
        </a:p>
      </dgm:t>
    </dgm:pt>
    <dgm:pt modelId="{EBCD4BEF-33E0-451B-A8E1-E8B6B07B75D6}" type="sibTrans" cxnId="{C8D47E4E-0B3B-44CB-91EA-C06820CD57E5}">
      <dgm:prSet/>
      <dgm:spPr/>
      <dgm:t>
        <a:bodyPr/>
        <a:lstStyle/>
        <a:p>
          <a:endParaRPr lang="en-US"/>
        </a:p>
      </dgm:t>
    </dgm:pt>
    <dgm:pt modelId="{46159A4E-D43B-4079-93C3-4043D102F4CB}">
      <dgm:prSet/>
      <dgm:spPr/>
      <dgm:t>
        <a:bodyPr/>
        <a:lstStyle/>
        <a:p>
          <a:r>
            <a:rPr lang="en-GB" b="0" i="0"/>
            <a:t>Faster grading process compared to manual methods.</a:t>
          </a:r>
          <a:endParaRPr lang="en-US"/>
        </a:p>
      </dgm:t>
    </dgm:pt>
    <dgm:pt modelId="{DE10197E-50E6-4720-BDD1-906CD7DD0284}" type="parTrans" cxnId="{53F42075-57E5-470B-BC1B-E70436F29565}">
      <dgm:prSet/>
      <dgm:spPr/>
      <dgm:t>
        <a:bodyPr/>
        <a:lstStyle/>
        <a:p>
          <a:endParaRPr lang="en-US"/>
        </a:p>
      </dgm:t>
    </dgm:pt>
    <dgm:pt modelId="{DC4E1D99-A432-4833-8A93-63E4E76539A6}" type="sibTrans" cxnId="{53F42075-57E5-470B-BC1B-E70436F29565}">
      <dgm:prSet/>
      <dgm:spPr/>
      <dgm:t>
        <a:bodyPr/>
        <a:lstStyle/>
        <a:p>
          <a:endParaRPr lang="en-US"/>
        </a:p>
      </dgm:t>
    </dgm:pt>
    <dgm:pt modelId="{748E5C14-AC35-4E8A-BBC1-23DCAE2D0FD2}">
      <dgm:prSet/>
      <dgm:spPr/>
      <dgm:t>
        <a:bodyPr/>
        <a:lstStyle/>
        <a:p>
          <a:r>
            <a:rPr lang="en-GB" b="0" i="0"/>
            <a:t>Consistency: Reduction in subjective biases.</a:t>
          </a:r>
          <a:endParaRPr lang="en-US"/>
        </a:p>
      </dgm:t>
    </dgm:pt>
    <dgm:pt modelId="{BAEDE778-874D-4197-89CC-CDC58E6F3B82}" type="parTrans" cxnId="{9491FAA8-F82B-4C51-B92D-BD3303F7D73F}">
      <dgm:prSet/>
      <dgm:spPr/>
      <dgm:t>
        <a:bodyPr/>
        <a:lstStyle/>
        <a:p>
          <a:endParaRPr lang="en-US"/>
        </a:p>
      </dgm:t>
    </dgm:pt>
    <dgm:pt modelId="{0CB9F78E-22B7-4F28-AD59-8F58C6407D76}" type="sibTrans" cxnId="{9491FAA8-F82B-4C51-B92D-BD3303F7D73F}">
      <dgm:prSet/>
      <dgm:spPr/>
      <dgm:t>
        <a:bodyPr/>
        <a:lstStyle/>
        <a:p>
          <a:endParaRPr lang="en-US"/>
        </a:p>
      </dgm:t>
    </dgm:pt>
    <dgm:pt modelId="{4681DCCF-31C8-49A8-B8D9-19B705C53F21}">
      <dgm:prSet/>
      <dgm:spPr/>
      <dgm:t>
        <a:bodyPr/>
        <a:lstStyle/>
        <a:p>
          <a:r>
            <a:rPr lang="en-GB" b="0" i="0"/>
            <a:t>Scalability: Ability to process a large number of essays.</a:t>
          </a:r>
          <a:endParaRPr lang="en-US"/>
        </a:p>
      </dgm:t>
    </dgm:pt>
    <dgm:pt modelId="{D9C1B97A-A956-462F-BBA7-8F69B98FE544}" type="parTrans" cxnId="{6F1887BD-0E67-4F4D-A6AD-375D80B6BD87}">
      <dgm:prSet/>
      <dgm:spPr/>
      <dgm:t>
        <a:bodyPr/>
        <a:lstStyle/>
        <a:p>
          <a:endParaRPr lang="en-US"/>
        </a:p>
      </dgm:t>
    </dgm:pt>
    <dgm:pt modelId="{0E0D7E12-611B-4AEC-8B97-89793717AFEA}" type="sibTrans" cxnId="{6F1887BD-0E67-4F4D-A6AD-375D80B6BD87}">
      <dgm:prSet/>
      <dgm:spPr/>
      <dgm:t>
        <a:bodyPr/>
        <a:lstStyle/>
        <a:p>
          <a:endParaRPr lang="en-US"/>
        </a:p>
      </dgm:t>
    </dgm:pt>
    <dgm:pt modelId="{732EE367-266B-4953-B43C-498D5E4A85F7}" type="pres">
      <dgm:prSet presAssocID="{E9A62596-86FF-4AE8-A78E-0FDD26F079B8}" presName="outerComposite" presStyleCnt="0">
        <dgm:presLayoutVars>
          <dgm:chMax val="5"/>
          <dgm:dir/>
          <dgm:resizeHandles val="exact"/>
        </dgm:presLayoutVars>
      </dgm:prSet>
      <dgm:spPr/>
    </dgm:pt>
    <dgm:pt modelId="{AA9C1D3C-52EE-443A-808D-7EA4AE495EA0}" type="pres">
      <dgm:prSet presAssocID="{E9A62596-86FF-4AE8-A78E-0FDD26F079B8}" presName="dummyMaxCanvas" presStyleCnt="0">
        <dgm:presLayoutVars/>
      </dgm:prSet>
      <dgm:spPr/>
    </dgm:pt>
    <dgm:pt modelId="{CCFB1A28-A5E4-42A5-A271-BC3E0E6F6996}" type="pres">
      <dgm:prSet presAssocID="{E9A62596-86FF-4AE8-A78E-0FDD26F079B8}" presName="TwoNodes_1" presStyleLbl="node1" presStyleIdx="0" presStyleCnt="2">
        <dgm:presLayoutVars>
          <dgm:bulletEnabled val="1"/>
        </dgm:presLayoutVars>
      </dgm:prSet>
      <dgm:spPr/>
    </dgm:pt>
    <dgm:pt modelId="{A9ADF174-BE5F-4884-95F6-D2D53A60C750}" type="pres">
      <dgm:prSet presAssocID="{E9A62596-86FF-4AE8-A78E-0FDD26F079B8}" presName="TwoNodes_2" presStyleLbl="node1" presStyleIdx="1" presStyleCnt="2">
        <dgm:presLayoutVars>
          <dgm:bulletEnabled val="1"/>
        </dgm:presLayoutVars>
      </dgm:prSet>
      <dgm:spPr/>
    </dgm:pt>
    <dgm:pt modelId="{B4922DFB-B15D-4576-8321-4F73C5D34240}" type="pres">
      <dgm:prSet presAssocID="{E9A62596-86FF-4AE8-A78E-0FDD26F079B8}" presName="TwoConn_1-2" presStyleLbl="fgAccFollowNode1" presStyleIdx="0" presStyleCnt="1">
        <dgm:presLayoutVars>
          <dgm:bulletEnabled val="1"/>
        </dgm:presLayoutVars>
      </dgm:prSet>
      <dgm:spPr/>
    </dgm:pt>
    <dgm:pt modelId="{F17A2FC9-8AF4-4AD9-B016-80CC0BE5EDC0}" type="pres">
      <dgm:prSet presAssocID="{E9A62596-86FF-4AE8-A78E-0FDD26F079B8}" presName="TwoNodes_1_text" presStyleLbl="node1" presStyleIdx="1" presStyleCnt="2">
        <dgm:presLayoutVars>
          <dgm:bulletEnabled val="1"/>
        </dgm:presLayoutVars>
      </dgm:prSet>
      <dgm:spPr/>
    </dgm:pt>
    <dgm:pt modelId="{8D99A4C2-127F-48D5-B7F3-224F571354E8}" type="pres">
      <dgm:prSet presAssocID="{E9A62596-86FF-4AE8-A78E-0FDD26F079B8}" presName="TwoNodes_2_text" presStyleLbl="node1" presStyleIdx="1" presStyleCnt="2">
        <dgm:presLayoutVars>
          <dgm:bulletEnabled val="1"/>
        </dgm:presLayoutVars>
      </dgm:prSet>
      <dgm:spPr/>
    </dgm:pt>
  </dgm:ptLst>
  <dgm:cxnLst>
    <dgm:cxn modelId="{E9AD821D-1268-4A86-8610-C08CDD220BCD}" type="presOf" srcId="{55E95643-F668-4AA0-BF4D-9C54AA3F001D}" destId="{8D99A4C2-127F-48D5-B7F3-224F571354E8}" srcOrd="1" destOrd="0" presId="urn:microsoft.com/office/officeart/2005/8/layout/vProcess5"/>
    <dgm:cxn modelId="{0C15EC2C-1B05-4BB0-AD60-8D5022254D6A}" type="presOf" srcId="{11BDE1F0-6B49-4182-8FA1-A4B7D8855E8C}" destId="{F17A2FC9-8AF4-4AD9-B016-80CC0BE5EDC0}" srcOrd="1" destOrd="0" presId="urn:microsoft.com/office/officeart/2005/8/layout/vProcess5"/>
    <dgm:cxn modelId="{8927D73F-A488-4D35-8569-84F89761ECFE}" type="presOf" srcId="{4681DCCF-31C8-49A8-B8D9-19B705C53F21}" destId="{8D99A4C2-127F-48D5-B7F3-224F571354E8}" srcOrd="1" destOrd="3" presId="urn:microsoft.com/office/officeart/2005/8/layout/vProcess5"/>
    <dgm:cxn modelId="{151ADB63-1CA8-4CAB-8008-B10FC727BE6B}" type="presOf" srcId="{46159A4E-D43B-4079-93C3-4043D102F4CB}" destId="{8D99A4C2-127F-48D5-B7F3-224F571354E8}" srcOrd="1" destOrd="1" presId="urn:microsoft.com/office/officeart/2005/8/layout/vProcess5"/>
    <dgm:cxn modelId="{E976F044-90C4-4AF4-AD64-1CE2FE9E2E6C}" type="presOf" srcId="{55E95643-F668-4AA0-BF4D-9C54AA3F001D}" destId="{A9ADF174-BE5F-4884-95F6-D2D53A60C750}" srcOrd="0" destOrd="0" presId="urn:microsoft.com/office/officeart/2005/8/layout/vProcess5"/>
    <dgm:cxn modelId="{4AEE1368-657C-49A7-8DF9-F730BDA566DD}" type="presOf" srcId="{4681DCCF-31C8-49A8-B8D9-19B705C53F21}" destId="{A9ADF174-BE5F-4884-95F6-D2D53A60C750}" srcOrd="0" destOrd="3" presId="urn:microsoft.com/office/officeart/2005/8/layout/vProcess5"/>
    <dgm:cxn modelId="{C8D47E4E-0B3B-44CB-91EA-C06820CD57E5}" srcId="{E9A62596-86FF-4AE8-A78E-0FDD26F079B8}" destId="{55E95643-F668-4AA0-BF4D-9C54AA3F001D}" srcOrd="1" destOrd="0" parTransId="{C004CA55-062C-46CE-A84B-FC43497BA5EE}" sibTransId="{EBCD4BEF-33E0-451B-A8E1-E8B6B07B75D6}"/>
    <dgm:cxn modelId="{53F42075-57E5-470B-BC1B-E70436F29565}" srcId="{55E95643-F668-4AA0-BF4D-9C54AA3F001D}" destId="{46159A4E-D43B-4079-93C3-4043D102F4CB}" srcOrd="0" destOrd="0" parTransId="{DE10197E-50E6-4720-BDD1-906CD7DD0284}" sibTransId="{DC4E1D99-A432-4833-8A93-63E4E76539A6}"/>
    <dgm:cxn modelId="{A770B755-9211-4158-85E2-E34702871CAC}" type="presOf" srcId="{748E5C14-AC35-4E8A-BBC1-23DCAE2D0FD2}" destId="{A9ADF174-BE5F-4884-95F6-D2D53A60C750}" srcOrd="0" destOrd="2" presId="urn:microsoft.com/office/officeart/2005/8/layout/vProcess5"/>
    <dgm:cxn modelId="{D049F0A6-BED6-4C8D-A16F-2B24530A326D}" type="presOf" srcId="{748E5C14-AC35-4E8A-BBC1-23DCAE2D0FD2}" destId="{8D99A4C2-127F-48D5-B7F3-224F571354E8}" srcOrd="1" destOrd="2" presId="urn:microsoft.com/office/officeart/2005/8/layout/vProcess5"/>
    <dgm:cxn modelId="{9491FAA8-F82B-4C51-B92D-BD3303F7D73F}" srcId="{55E95643-F668-4AA0-BF4D-9C54AA3F001D}" destId="{748E5C14-AC35-4E8A-BBC1-23DCAE2D0FD2}" srcOrd="1" destOrd="0" parTransId="{BAEDE778-874D-4197-89CC-CDC58E6F3B82}" sibTransId="{0CB9F78E-22B7-4F28-AD59-8F58C6407D76}"/>
    <dgm:cxn modelId="{5D4F82B2-DA87-44CE-8DD0-860F76EE7BD8}" type="presOf" srcId="{46159A4E-D43B-4079-93C3-4043D102F4CB}" destId="{A9ADF174-BE5F-4884-95F6-D2D53A60C750}" srcOrd="0" destOrd="1" presId="urn:microsoft.com/office/officeart/2005/8/layout/vProcess5"/>
    <dgm:cxn modelId="{50F3D0B8-63BA-4E7F-9AFC-3BE383352A5A}" type="presOf" srcId="{9A93A476-7A21-4187-BE34-512EBD11975B}" destId="{B4922DFB-B15D-4576-8321-4F73C5D34240}" srcOrd="0" destOrd="0" presId="urn:microsoft.com/office/officeart/2005/8/layout/vProcess5"/>
    <dgm:cxn modelId="{495FF8BB-403A-4A2C-A624-4540C49D7A64}" type="presOf" srcId="{E9A62596-86FF-4AE8-A78E-0FDD26F079B8}" destId="{732EE367-266B-4953-B43C-498D5E4A85F7}" srcOrd="0" destOrd="0" presId="urn:microsoft.com/office/officeart/2005/8/layout/vProcess5"/>
    <dgm:cxn modelId="{6F1887BD-0E67-4F4D-A6AD-375D80B6BD87}" srcId="{55E95643-F668-4AA0-BF4D-9C54AA3F001D}" destId="{4681DCCF-31C8-49A8-B8D9-19B705C53F21}" srcOrd="2" destOrd="0" parTransId="{D9C1B97A-A956-462F-BBA7-8F69B98FE544}" sibTransId="{0E0D7E12-611B-4AEC-8B97-89793717AFEA}"/>
    <dgm:cxn modelId="{45DCF8C2-5B5D-462A-9640-F934C7FABFC9}" srcId="{E9A62596-86FF-4AE8-A78E-0FDD26F079B8}" destId="{11BDE1F0-6B49-4182-8FA1-A4B7D8855E8C}" srcOrd="0" destOrd="0" parTransId="{73F77CF6-17B4-4CD7-8699-BF078DF9EA0B}" sibTransId="{9A93A476-7A21-4187-BE34-512EBD11975B}"/>
    <dgm:cxn modelId="{96CE57EE-C253-45AC-A70A-86F5EAA69909}" type="presOf" srcId="{11BDE1F0-6B49-4182-8FA1-A4B7D8855E8C}" destId="{CCFB1A28-A5E4-42A5-A271-BC3E0E6F6996}" srcOrd="0" destOrd="0" presId="urn:microsoft.com/office/officeart/2005/8/layout/vProcess5"/>
    <dgm:cxn modelId="{07F9689A-938B-4AEE-A585-2451C0D032AE}" type="presParOf" srcId="{732EE367-266B-4953-B43C-498D5E4A85F7}" destId="{AA9C1D3C-52EE-443A-808D-7EA4AE495EA0}" srcOrd="0" destOrd="0" presId="urn:microsoft.com/office/officeart/2005/8/layout/vProcess5"/>
    <dgm:cxn modelId="{5CBBFDB2-992C-4551-A946-04FB16AA8A84}" type="presParOf" srcId="{732EE367-266B-4953-B43C-498D5E4A85F7}" destId="{CCFB1A28-A5E4-42A5-A271-BC3E0E6F6996}" srcOrd="1" destOrd="0" presId="urn:microsoft.com/office/officeart/2005/8/layout/vProcess5"/>
    <dgm:cxn modelId="{81F48B80-CB32-42C9-9252-1068A0905972}" type="presParOf" srcId="{732EE367-266B-4953-B43C-498D5E4A85F7}" destId="{A9ADF174-BE5F-4884-95F6-D2D53A60C750}" srcOrd="2" destOrd="0" presId="urn:microsoft.com/office/officeart/2005/8/layout/vProcess5"/>
    <dgm:cxn modelId="{12EAEF6D-63A7-4D27-A0C1-2219C9ABB0AB}" type="presParOf" srcId="{732EE367-266B-4953-B43C-498D5E4A85F7}" destId="{B4922DFB-B15D-4576-8321-4F73C5D34240}" srcOrd="3" destOrd="0" presId="urn:microsoft.com/office/officeart/2005/8/layout/vProcess5"/>
    <dgm:cxn modelId="{BEA5D1A0-4666-4451-BBDE-1F708045D69F}" type="presParOf" srcId="{732EE367-266B-4953-B43C-498D5E4A85F7}" destId="{F17A2FC9-8AF4-4AD9-B016-80CC0BE5EDC0}" srcOrd="4" destOrd="0" presId="urn:microsoft.com/office/officeart/2005/8/layout/vProcess5"/>
    <dgm:cxn modelId="{6F7FFA7E-A029-4562-A4FF-55BED72ADDA0}" type="presParOf" srcId="{732EE367-266B-4953-B43C-498D5E4A85F7}" destId="{8D99A4C2-127F-48D5-B7F3-224F571354E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69472C-DC79-4F99-8FDA-A24DB7C1FE5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90953ED-8D0E-4CC7-BC2C-5F59D6F107D2}">
      <dgm:prSet/>
      <dgm:spPr/>
      <dgm:t>
        <a:bodyPr/>
        <a:lstStyle/>
        <a:p>
          <a:r>
            <a:rPr lang="en-IN"/>
            <a:t>It is a time saving approach for educators and institutions.</a:t>
          </a:r>
          <a:endParaRPr lang="en-US"/>
        </a:p>
      </dgm:t>
    </dgm:pt>
    <dgm:pt modelId="{789261C3-B743-49C3-9080-17A2E76C9E85}" type="parTrans" cxnId="{D47F72FC-AED9-4DFA-9EBE-42D868CC251F}">
      <dgm:prSet/>
      <dgm:spPr/>
      <dgm:t>
        <a:bodyPr/>
        <a:lstStyle/>
        <a:p>
          <a:endParaRPr lang="en-US"/>
        </a:p>
      </dgm:t>
    </dgm:pt>
    <dgm:pt modelId="{7A0F1967-6E15-4C21-B32E-2A51C403BE9C}" type="sibTrans" cxnId="{D47F72FC-AED9-4DFA-9EBE-42D868CC251F}">
      <dgm:prSet/>
      <dgm:spPr/>
      <dgm:t>
        <a:bodyPr/>
        <a:lstStyle/>
        <a:p>
          <a:endParaRPr lang="en-US"/>
        </a:p>
      </dgm:t>
    </dgm:pt>
    <dgm:pt modelId="{3BF6F5E8-E3C5-45C7-90D2-925A4A9C6904}">
      <dgm:prSet/>
      <dgm:spPr/>
      <dgm:t>
        <a:bodyPr/>
        <a:lstStyle/>
        <a:p>
          <a:r>
            <a:rPr lang="en-IN"/>
            <a:t>Ability to handle large volume of essays, especially in standardized testing.</a:t>
          </a:r>
          <a:endParaRPr lang="en-US"/>
        </a:p>
      </dgm:t>
    </dgm:pt>
    <dgm:pt modelId="{3C416724-7E5E-4D2E-8CE5-54F12246F4AA}" type="parTrans" cxnId="{A9475E8A-1528-40FA-A0B7-F4ABB07B3CDD}">
      <dgm:prSet/>
      <dgm:spPr/>
      <dgm:t>
        <a:bodyPr/>
        <a:lstStyle/>
        <a:p>
          <a:endParaRPr lang="en-US"/>
        </a:p>
      </dgm:t>
    </dgm:pt>
    <dgm:pt modelId="{DF237DEE-ED4C-4356-94F1-74A61EEE271D}" type="sibTrans" cxnId="{A9475E8A-1528-40FA-A0B7-F4ABB07B3CDD}">
      <dgm:prSet/>
      <dgm:spPr/>
      <dgm:t>
        <a:bodyPr/>
        <a:lstStyle/>
        <a:p>
          <a:endParaRPr lang="en-US"/>
        </a:p>
      </dgm:t>
    </dgm:pt>
    <dgm:pt modelId="{75ED94CC-BB2B-4598-89A3-894B44410242}">
      <dgm:prSet/>
      <dgm:spPr/>
      <dgm:t>
        <a:bodyPr/>
        <a:lstStyle/>
        <a:p>
          <a:r>
            <a:rPr lang="en-IN"/>
            <a:t>Traditional manual grading has subjectivity and time constraints.</a:t>
          </a:r>
          <a:endParaRPr lang="en-US"/>
        </a:p>
      </dgm:t>
    </dgm:pt>
    <dgm:pt modelId="{E285712C-509B-42DC-92DE-DD60107C3C8D}" type="parTrans" cxnId="{81DCB288-5103-4D5E-BDE1-063467252765}">
      <dgm:prSet/>
      <dgm:spPr/>
      <dgm:t>
        <a:bodyPr/>
        <a:lstStyle/>
        <a:p>
          <a:endParaRPr lang="en-US"/>
        </a:p>
      </dgm:t>
    </dgm:pt>
    <dgm:pt modelId="{771FA0D3-D5F1-4F37-BA5B-22C60645EC19}" type="sibTrans" cxnId="{81DCB288-5103-4D5E-BDE1-063467252765}">
      <dgm:prSet/>
      <dgm:spPr/>
      <dgm:t>
        <a:bodyPr/>
        <a:lstStyle/>
        <a:p>
          <a:endParaRPr lang="en-US"/>
        </a:p>
      </dgm:t>
    </dgm:pt>
    <dgm:pt modelId="{4658434D-2169-4900-9468-4CCAF097FBCE}">
      <dgm:prSet/>
      <dgm:spPr/>
      <dgm:t>
        <a:bodyPr/>
        <a:lstStyle/>
        <a:p>
          <a:r>
            <a:rPr lang="en-GB" b="0" i="0"/>
            <a:t>Improved grading consistency and objectivity.</a:t>
          </a:r>
          <a:endParaRPr lang="en-US"/>
        </a:p>
      </dgm:t>
    </dgm:pt>
    <dgm:pt modelId="{0E23BA9F-F8B7-4FFD-A80A-EDE89063C12D}" type="parTrans" cxnId="{6A98028E-93C1-4804-A534-C3B6C48FB5EB}">
      <dgm:prSet/>
      <dgm:spPr/>
      <dgm:t>
        <a:bodyPr/>
        <a:lstStyle/>
        <a:p>
          <a:endParaRPr lang="en-US"/>
        </a:p>
      </dgm:t>
    </dgm:pt>
    <dgm:pt modelId="{259F0968-6608-420A-842F-913FB1BD4BC0}" type="sibTrans" cxnId="{6A98028E-93C1-4804-A534-C3B6C48FB5EB}">
      <dgm:prSet/>
      <dgm:spPr/>
      <dgm:t>
        <a:bodyPr/>
        <a:lstStyle/>
        <a:p>
          <a:endParaRPr lang="en-US"/>
        </a:p>
      </dgm:t>
    </dgm:pt>
    <dgm:pt modelId="{7FC3BD81-AF11-43E3-B4C7-4F912E366BE3}">
      <dgm:prSet/>
      <dgm:spPr/>
      <dgm:t>
        <a:bodyPr/>
        <a:lstStyle/>
        <a:p>
          <a:r>
            <a:rPr lang="en-GB"/>
            <a:t>E</a:t>
          </a:r>
          <a:r>
            <a:rPr lang="en-GB" b="0" i="0"/>
            <a:t>nhanced feedback for students.</a:t>
          </a:r>
          <a:endParaRPr lang="en-US"/>
        </a:p>
      </dgm:t>
    </dgm:pt>
    <dgm:pt modelId="{F4FBB7FC-04DE-4FA4-917A-7A09828E77FA}" type="parTrans" cxnId="{AF252394-C800-4F57-A328-362BF099EBCA}">
      <dgm:prSet/>
      <dgm:spPr/>
      <dgm:t>
        <a:bodyPr/>
        <a:lstStyle/>
        <a:p>
          <a:endParaRPr lang="en-US"/>
        </a:p>
      </dgm:t>
    </dgm:pt>
    <dgm:pt modelId="{D65DFD58-639D-4FCA-A072-2C5DF9A0FA3D}" type="sibTrans" cxnId="{AF252394-C800-4F57-A328-362BF099EBCA}">
      <dgm:prSet/>
      <dgm:spPr/>
      <dgm:t>
        <a:bodyPr/>
        <a:lstStyle/>
        <a:p>
          <a:endParaRPr lang="en-US"/>
        </a:p>
      </dgm:t>
    </dgm:pt>
    <dgm:pt modelId="{02815C59-FDF5-428B-A680-416D11695037}" type="pres">
      <dgm:prSet presAssocID="{D469472C-DC79-4F99-8FDA-A24DB7C1FE55}" presName="root" presStyleCnt="0">
        <dgm:presLayoutVars>
          <dgm:dir/>
          <dgm:resizeHandles val="exact"/>
        </dgm:presLayoutVars>
      </dgm:prSet>
      <dgm:spPr/>
    </dgm:pt>
    <dgm:pt modelId="{3BAFF76A-0280-4830-B70D-9CC22B51B640}" type="pres">
      <dgm:prSet presAssocID="{590953ED-8D0E-4CC7-BC2C-5F59D6F107D2}" presName="compNode" presStyleCnt="0"/>
      <dgm:spPr/>
    </dgm:pt>
    <dgm:pt modelId="{747DB287-44B2-4CED-A446-DF85870E29AB}" type="pres">
      <dgm:prSet presAssocID="{590953ED-8D0E-4CC7-BC2C-5F59D6F107D2}" presName="bgRect" presStyleLbl="bgShp" presStyleIdx="0" presStyleCnt="5"/>
      <dgm:spPr/>
    </dgm:pt>
    <dgm:pt modelId="{96719C21-1DC3-4ABF-936B-F9C31502231D}" type="pres">
      <dgm:prSet presAssocID="{590953ED-8D0E-4CC7-BC2C-5F59D6F107D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057B217B-4DC7-4F5C-968B-963B76121034}" type="pres">
      <dgm:prSet presAssocID="{590953ED-8D0E-4CC7-BC2C-5F59D6F107D2}" presName="spaceRect" presStyleCnt="0"/>
      <dgm:spPr/>
    </dgm:pt>
    <dgm:pt modelId="{6EB658C1-3341-47F1-9855-4B6D33099328}" type="pres">
      <dgm:prSet presAssocID="{590953ED-8D0E-4CC7-BC2C-5F59D6F107D2}" presName="parTx" presStyleLbl="revTx" presStyleIdx="0" presStyleCnt="5">
        <dgm:presLayoutVars>
          <dgm:chMax val="0"/>
          <dgm:chPref val="0"/>
        </dgm:presLayoutVars>
      </dgm:prSet>
      <dgm:spPr/>
    </dgm:pt>
    <dgm:pt modelId="{57A6DC1B-181C-4523-AD81-1E86F558F21D}" type="pres">
      <dgm:prSet presAssocID="{7A0F1967-6E15-4C21-B32E-2A51C403BE9C}" presName="sibTrans" presStyleCnt="0"/>
      <dgm:spPr/>
    </dgm:pt>
    <dgm:pt modelId="{156F0CD1-F44D-4A60-9A57-373CB36D6924}" type="pres">
      <dgm:prSet presAssocID="{3BF6F5E8-E3C5-45C7-90D2-925A4A9C6904}" presName="compNode" presStyleCnt="0"/>
      <dgm:spPr/>
    </dgm:pt>
    <dgm:pt modelId="{45C3157D-07A4-4E74-9D66-F344B1C0C857}" type="pres">
      <dgm:prSet presAssocID="{3BF6F5E8-E3C5-45C7-90D2-925A4A9C6904}" presName="bgRect" presStyleLbl="bgShp" presStyleIdx="1" presStyleCnt="5"/>
      <dgm:spPr/>
    </dgm:pt>
    <dgm:pt modelId="{184FC0D4-4714-4F54-BD9D-DCAD4F1D41D9}" type="pres">
      <dgm:prSet presAssocID="{3BF6F5E8-E3C5-45C7-90D2-925A4A9C69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BC5E727-89F4-4A43-B39C-2F6D2AB5F764}" type="pres">
      <dgm:prSet presAssocID="{3BF6F5E8-E3C5-45C7-90D2-925A4A9C6904}" presName="spaceRect" presStyleCnt="0"/>
      <dgm:spPr/>
    </dgm:pt>
    <dgm:pt modelId="{837ECD2D-F40B-4607-A2F8-5FFCE9DD392A}" type="pres">
      <dgm:prSet presAssocID="{3BF6F5E8-E3C5-45C7-90D2-925A4A9C6904}" presName="parTx" presStyleLbl="revTx" presStyleIdx="1" presStyleCnt="5">
        <dgm:presLayoutVars>
          <dgm:chMax val="0"/>
          <dgm:chPref val="0"/>
        </dgm:presLayoutVars>
      </dgm:prSet>
      <dgm:spPr/>
    </dgm:pt>
    <dgm:pt modelId="{EA4A41ED-52E9-4CA8-AAF6-ACA44DBCD64E}" type="pres">
      <dgm:prSet presAssocID="{DF237DEE-ED4C-4356-94F1-74A61EEE271D}" presName="sibTrans" presStyleCnt="0"/>
      <dgm:spPr/>
    </dgm:pt>
    <dgm:pt modelId="{0B3E30D0-5A66-497C-9AD5-3F20A83FF01C}" type="pres">
      <dgm:prSet presAssocID="{75ED94CC-BB2B-4598-89A3-894B44410242}" presName="compNode" presStyleCnt="0"/>
      <dgm:spPr/>
    </dgm:pt>
    <dgm:pt modelId="{C8BFD1AB-A431-4CA2-8B00-0C479558B586}" type="pres">
      <dgm:prSet presAssocID="{75ED94CC-BB2B-4598-89A3-894B44410242}" presName="bgRect" presStyleLbl="bgShp" presStyleIdx="2" presStyleCnt="5"/>
      <dgm:spPr/>
    </dgm:pt>
    <dgm:pt modelId="{BF2AD11F-B1C5-42B1-8592-7630FA8398FA}" type="pres">
      <dgm:prSet presAssocID="{75ED94CC-BB2B-4598-89A3-894B4441024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593C7407-83FD-480E-8862-A8980DFB9F26}" type="pres">
      <dgm:prSet presAssocID="{75ED94CC-BB2B-4598-89A3-894B44410242}" presName="spaceRect" presStyleCnt="0"/>
      <dgm:spPr/>
    </dgm:pt>
    <dgm:pt modelId="{5B604F64-F518-42C5-86E4-1D9ABC0E2BFC}" type="pres">
      <dgm:prSet presAssocID="{75ED94CC-BB2B-4598-89A3-894B44410242}" presName="parTx" presStyleLbl="revTx" presStyleIdx="2" presStyleCnt="5">
        <dgm:presLayoutVars>
          <dgm:chMax val="0"/>
          <dgm:chPref val="0"/>
        </dgm:presLayoutVars>
      </dgm:prSet>
      <dgm:spPr/>
    </dgm:pt>
    <dgm:pt modelId="{0C07DD97-3B1B-4F81-955C-6F3C73C33438}" type="pres">
      <dgm:prSet presAssocID="{771FA0D3-D5F1-4F37-BA5B-22C60645EC19}" presName="sibTrans" presStyleCnt="0"/>
      <dgm:spPr/>
    </dgm:pt>
    <dgm:pt modelId="{D511EC07-534F-47B0-A55A-A7B23B1EDD4F}" type="pres">
      <dgm:prSet presAssocID="{4658434D-2169-4900-9468-4CCAF097FBCE}" presName="compNode" presStyleCnt="0"/>
      <dgm:spPr/>
    </dgm:pt>
    <dgm:pt modelId="{E4041FA9-0754-4F00-B630-36199F9D19A5}" type="pres">
      <dgm:prSet presAssocID="{4658434D-2169-4900-9468-4CCAF097FBCE}" presName="bgRect" presStyleLbl="bgShp" presStyleIdx="3" presStyleCnt="5"/>
      <dgm:spPr/>
    </dgm:pt>
    <dgm:pt modelId="{B5A3197D-C10A-45F6-9BD1-71B04041DCF8}" type="pres">
      <dgm:prSet presAssocID="{4658434D-2169-4900-9468-4CCAF097FB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6396B7C-275C-41A3-BD00-4C08AA680358}" type="pres">
      <dgm:prSet presAssocID="{4658434D-2169-4900-9468-4CCAF097FBCE}" presName="spaceRect" presStyleCnt="0"/>
      <dgm:spPr/>
    </dgm:pt>
    <dgm:pt modelId="{9BB8C931-5C4C-4FE1-9C25-EB059A3BB3BE}" type="pres">
      <dgm:prSet presAssocID="{4658434D-2169-4900-9468-4CCAF097FBCE}" presName="parTx" presStyleLbl="revTx" presStyleIdx="3" presStyleCnt="5">
        <dgm:presLayoutVars>
          <dgm:chMax val="0"/>
          <dgm:chPref val="0"/>
        </dgm:presLayoutVars>
      </dgm:prSet>
      <dgm:spPr/>
    </dgm:pt>
    <dgm:pt modelId="{68FF85D1-49DD-4757-A020-09DCE7B1E612}" type="pres">
      <dgm:prSet presAssocID="{259F0968-6608-420A-842F-913FB1BD4BC0}" presName="sibTrans" presStyleCnt="0"/>
      <dgm:spPr/>
    </dgm:pt>
    <dgm:pt modelId="{720CB9E5-5F4A-4D46-8EEF-67590261FF37}" type="pres">
      <dgm:prSet presAssocID="{7FC3BD81-AF11-43E3-B4C7-4F912E366BE3}" presName="compNode" presStyleCnt="0"/>
      <dgm:spPr/>
    </dgm:pt>
    <dgm:pt modelId="{5853826B-FAAA-4891-A810-8DF1B56BE348}" type="pres">
      <dgm:prSet presAssocID="{7FC3BD81-AF11-43E3-B4C7-4F912E366BE3}" presName="bgRect" presStyleLbl="bgShp" presStyleIdx="4" presStyleCnt="5"/>
      <dgm:spPr/>
    </dgm:pt>
    <dgm:pt modelId="{C6B5CA2B-0A6E-4B85-840D-CEDC6D6CAE03}" type="pres">
      <dgm:prSet presAssocID="{7FC3BD81-AF11-43E3-B4C7-4F912E366BE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ch"/>
        </a:ext>
      </dgm:extLst>
    </dgm:pt>
    <dgm:pt modelId="{202D67E8-A0CA-4EF6-A4E2-1F9ED66F19A5}" type="pres">
      <dgm:prSet presAssocID="{7FC3BD81-AF11-43E3-B4C7-4F912E366BE3}" presName="spaceRect" presStyleCnt="0"/>
      <dgm:spPr/>
    </dgm:pt>
    <dgm:pt modelId="{0D78200E-1448-451B-9865-6BD727848177}" type="pres">
      <dgm:prSet presAssocID="{7FC3BD81-AF11-43E3-B4C7-4F912E366BE3}" presName="parTx" presStyleLbl="revTx" presStyleIdx="4" presStyleCnt="5">
        <dgm:presLayoutVars>
          <dgm:chMax val="0"/>
          <dgm:chPref val="0"/>
        </dgm:presLayoutVars>
      </dgm:prSet>
      <dgm:spPr/>
    </dgm:pt>
  </dgm:ptLst>
  <dgm:cxnLst>
    <dgm:cxn modelId="{B93E5E17-AC00-4447-B7F0-BA538B2D47DF}" type="presOf" srcId="{3BF6F5E8-E3C5-45C7-90D2-925A4A9C6904}" destId="{837ECD2D-F40B-4607-A2F8-5FFCE9DD392A}" srcOrd="0" destOrd="0" presId="urn:microsoft.com/office/officeart/2018/2/layout/IconVerticalSolidList"/>
    <dgm:cxn modelId="{6F27D117-B2E7-4B87-A521-7A593037954C}" type="presOf" srcId="{7FC3BD81-AF11-43E3-B4C7-4F912E366BE3}" destId="{0D78200E-1448-451B-9865-6BD727848177}" srcOrd="0" destOrd="0" presId="urn:microsoft.com/office/officeart/2018/2/layout/IconVerticalSolidList"/>
    <dgm:cxn modelId="{55FE774E-E177-452B-BAFB-0FCA70E7EC37}" type="presOf" srcId="{590953ED-8D0E-4CC7-BC2C-5F59D6F107D2}" destId="{6EB658C1-3341-47F1-9855-4B6D33099328}" srcOrd="0" destOrd="0" presId="urn:microsoft.com/office/officeart/2018/2/layout/IconVerticalSolidList"/>
    <dgm:cxn modelId="{8343A24E-E6A7-4F09-97B5-78C188F8BDA5}" type="presOf" srcId="{4658434D-2169-4900-9468-4CCAF097FBCE}" destId="{9BB8C931-5C4C-4FE1-9C25-EB059A3BB3BE}" srcOrd="0" destOrd="0" presId="urn:microsoft.com/office/officeart/2018/2/layout/IconVerticalSolidList"/>
    <dgm:cxn modelId="{BCE5BA57-AA09-483F-A0D4-A7C8ABD82235}" type="presOf" srcId="{D469472C-DC79-4F99-8FDA-A24DB7C1FE55}" destId="{02815C59-FDF5-428B-A680-416D11695037}" srcOrd="0" destOrd="0" presId="urn:microsoft.com/office/officeart/2018/2/layout/IconVerticalSolidList"/>
    <dgm:cxn modelId="{81DCB288-5103-4D5E-BDE1-063467252765}" srcId="{D469472C-DC79-4F99-8FDA-A24DB7C1FE55}" destId="{75ED94CC-BB2B-4598-89A3-894B44410242}" srcOrd="2" destOrd="0" parTransId="{E285712C-509B-42DC-92DE-DD60107C3C8D}" sibTransId="{771FA0D3-D5F1-4F37-BA5B-22C60645EC19}"/>
    <dgm:cxn modelId="{A9475E8A-1528-40FA-A0B7-F4ABB07B3CDD}" srcId="{D469472C-DC79-4F99-8FDA-A24DB7C1FE55}" destId="{3BF6F5E8-E3C5-45C7-90D2-925A4A9C6904}" srcOrd="1" destOrd="0" parTransId="{3C416724-7E5E-4D2E-8CE5-54F12246F4AA}" sibTransId="{DF237DEE-ED4C-4356-94F1-74A61EEE271D}"/>
    <dgm:cxn modelId="{6A98028E-93C1-4804-A534-C3B6C48FB5EB}" srcId="{D469472C-DC79-4F99-8FDA-A24DB7C1FE55}" destId="{4658434D-2169-4900-9468-4CCAF097FBCE}" srcOrd="3" destOrd="0" parTransId="{0E23BA9F-F8B7-4FFD-A80A-EDE89063C12D}" sibTransId="{259F0968-6608-420A-842F-913FB1BD4BC0}"/>
    <dgm:cxn modelId="{AF252394-C800-4F57-A328-362BF099EBCA}" srcId="{D469472C-DC79-4F99-8FDA-A24DB7C1FE55}" destId="{7FC3BD81-AF11-43E3-B4C7-4F912E366BE3}" srcOrd="4" destOrd="0" parTransId="{F4FBB7FC-04DE-4FA4-917A-7A09828E77FA}" sibTransId="{D65DFD58-639D-4FCA-A072-2C5DF9A0FA3D}"/>
    <dgm:cxn modelId="{8E7DDDE1-1591-43C8-9241-ABD4F1E1AA0F}" type="presOf" srcId="{75ED94CC-BB2B-4598-89A3-894B44410242}" destId="{5B604F64-F518-42C5-86E4-1D9ABC0E2BFC}" srcOrd="0" destOrd="0" presId="urn:microsoft.com/office/officeart/2018/2/layout/IconVerticalSolidList"/>
    <dgm:cxn modelId="{D47F72FC-AED9-4DFA-9EBE-42D868CC251F}" srcId="{D469472C-DC79-4F99-8FDA-A24DB7C1FE55}" destId="{590953ED-8D0E-4CC7-BC2C-5F59D6F107D2}" srcOrd="0" destOrd="0" parTransId="{789261C3-B743-49C3-9080-17A2E76C9E85}" sibTransId="{7A0F1967-6E15-4C21-B32E-2A51C403BE9C}"/>
    <dgm:cxn modelId="{7F13FB6B-A44D-4FBD-8821-AE0EF2D2A287}" type="presParOf" srcId="{02815C59-FDF5-428B-A680-416D11695037}" destId="{3BAFF76A-0280-4830-B70D-9CC22B51B640}" srcOrd="0" destOrd="0" presId="urn:microsoft.com/office/officeart/2018/2/layout/IconVerticalSolidList"/>
    <dgm:cxn modelId="{D2B8E441-9FA8-4902-8DE2-9E4CE9D83BF8}" type="presParOf" srcId="{3BAFF76A-0280-4830-B70D-9CC22B51B640}" destId="{747DB287-44B2-4CED-A446-DF85870E29AB}" srcOrd="0" destOrd="0" presId="urn:microsoft.com/office/officeart/2018/2/layout/IconVerticalSolidList"/>
    <dgm:cxn modelId="{2DB15544-7102-4EB4-AC26-78424D8AAFDE}" type="presParOf" srcId="{3BAFF76A-0280-4830-B70D-9CC22B51B640}" destId="{96719C21-1DC3-4ABF-936B-F9C31502231D}" srcOrd="1" destOrd="0" presId="urn:microsoft.com/office/officeart/2018/2/layout/IconVerticalSolidList"/>
    <dgm:cxn modelId="{061A3919-A64E-46C3-98B1-37E179DE31D2}" type="presParOf" srcId="{3BAFF76A-0280-4830-B70D-9CC22B51B640}" destId="{057B217B-4DC7-4F5C-968B-963B76121034}" srcOrd="2" destOrd="0" presId="urn:microsoft.com/office/officeart/2018/2/layout/IconVerticalSolidList"/>
    <dgm:cxn modelId="{35FD469E-E98E-467F-A40B-68BD760B37BF}" type="presParOf" srcId="{3BAFF76A-0280-4830-B70D-9CC22B51B640}" destId="{6EB658C1-3341-47F1-9855-4B6D33099328}" srcOrd="3" destOrd="0" presId="urn:microsoft.com/office/officeart/2018/2/layout/IconVerticalSolidList"/>
    <dgm:cxn modelId="{55108793-8E41-4427-826C-46DE930951B1}" type="presParOf" srcId="{02815C59-FDF5-428B-A680-416D11695037}" destId="{57A6DC1B-181C-4523-AD81-1E86F558F21D}" srcOrd="1" destOrd="0" presId="urn:microsoft.com/office/officeart/2018/2/layout/IconVerticalSolidList"/>
    <dgm:cxn modelId="{D1E9C1E5-C7CE-4892-9B9D-6063A96FBBCF}" type="presParOf" srcId="{02815C59-FDF5-428B-A680-416D11695037}" destId="{156F0CD1-F44D-4A60-9A57-373CB36D6924}" srcOrd="2" destOrd="0" presId="urn:microsoft.com/office/officeart/2018/2/layout/IconVerticalSolidList"/>
    <dgm:cxn modelId="{550BE599-468F-4465-8087-2EA13CBCC2AF}" type="presParOf" srcId="{156F0CD1-F44D-4A60-9A57-373CB36D6924}" destId="{45C3157D-07A4-4E74-9D66-F344B1C0C857}" srcOrd="0" destOrd="0" presId="urn:microsoft.com/office/officeart/2018/2/layout/IconVerticalSolidList"/>
    <dgm:cxn modelId="{E2DAF373-149B-4179-8771-EF96B0674CAE}" type="presParOf" srcId="{156F0CD1-F44D-4A60-9A57-373CB36D6924}" destId="{184FC0D4-4714-4F54-BD9D-DCAD4F1D41D9}" srcOrd="1" destOrd="0" presId="urn:microsoft.com/office/officeart/2018/2/layout/IconVerticalSolidList"/>
    <dgm:cxn modelId="{57A804F9-FBAB-434A-B6E5-03D4B8F45CDA}" type="presParOf" srcId="{156F0CD1-F44D-4A60-9A57-373CB36D6924}" destId="{3BC5E727-89F4-4A43-B39C-2F6D2AB5F764}" srcOrd="2" destOrd="0" presId="urn:microsoft.com/office/officeart/2018/2/layout/IconVerticalSolidList"/>
    <dgm:cxn modelId="{029305DB-BC58-4963-B525-620A0A093167}" type="presParOf" srcId="{156F0CD1-F44D-4A60-9A57-373CB36D6924}" destId="{837ECD2D-F40B-4607-A2F8-5FFCE9DD392A}" srcOrd="3" destOrd="0" presId="urn:microsoft.com/office/officeart/2018/2/layout/IconVerticalSolidList"/>
    <dgm:cxn modelId="{3A9C46BA-F035-4BBB-95F5-2F685AD43E98}" type="presParOf" srcId="{02815C59-FDF5-428B-A680-416D11695037}" destId="{EA4A41ED-52E9-4CA8-AAF6-ACA44DBCD64E}" srcOrd="3" destOrd="0" presId="urn:microsoft.com/office/officeart/2018/2/layout/IconVerticalSolidList"/>
    <dgm:cxn modelId="{54E510E0-9F60-4EA1-89AD-2C039468BDCC}" type="presParOf" srcId="{02815C59-FDF5-428B-A680-416D11695037}" destId="{0B3E30D0-5A66-497C-9AD5-3F20A83FF01C}" srcOrd="4" destOrd="0" presId="urn:microsoft.com/office/officeart/2018/2/layout/IconVerticalSolidList"/>
    <dgm:cxn modelId="{AFAFED25-110E-4864-8B22-8F9F5EA50F80}" type="presParOf" srcId="{0B3E30D0-5A66-497C-9AD5-3F20A83FF01C}" destId="{C8BFD1AB-A431-4CA2-8B00-0C479558B586}" srcOrd="0" destOrd="0" presId="urn:microsoft.com/office/officeart/2018/2/layout/IconVerticalSolidList"/>
    <dgm:cxn modelId="{04E81582-8CBF-4926-9001-E26A58BAD067}" type="presParOf" srcId="{0B3E30D0-5A66-497C-9AD5-3F20A83FF01C}" destId="{BF2AD11F-B1C5-42B1-8592-7630FA8398FA}" srcOrd="1" destOrd="0" presId="urn:microsoft.com/office/officeart/2018/2/layout/IconVerticalSolidList"/>
    <dgm:cxn modelId="{EF43F81E-E5B5-457F-8DF3-833AA7E933E5}" type="presParOf" srcId="{0B3E30D0-5A66-497C-9AD5-3F20A83FF01C}" destId="{593C7407-83FD-480E-8862-A8980DFB9F26}" srcOrd="2" destOrd="0" presId="urn:microsoft.com/office/officeart/2018/2/layout/IconVerticalSolidList"/>
    <dgm:cxn modelId="{3A7F1FC5-B343-4984-AE19-36BD74B3D2EB}" type="presParOf" srcId="{0B3E30D0-5A66-497C-9AD5-3F20A83FF01C}" destId="{5B604F64-F518-42C5-86E4-1D9ABC0E2BFC}" srcOrd="3" destOrd="0" presId="urn:microsoft.com/office/officeart/2018/2/layout/IconVerticalSolidList"/>
    <dgm:cxn modelId="{C9B5459E-1EE5-464B-A325-4ECB6385C1E8}" type="presParOf" srcId="{02815C59-FDF5-428B-A680-416D11695037}" destId="{0C07DD97-3B1B-4F81-955C-6F3C73C33438}" srcOrd="5" destOrd="0" presId="urn:microsoft.com/office/officeart/2018/2/layout/IconVerticalSolidList"/>
    <dgm:cxn modelId="{CCF4857C-2F82-4B77-BC15-59496C5D57F7}" type="presParOf" srcId="{02815C59-FDF5-428B-A680-416D11695037}" destId="{D511EC07-534F-47B0-A55A-A7B23B1EDD4F}" srcOrd="6" destOrd="0" presId="urn:microsoft.com/office/officeart/2018/2/layout/IconVerticalSolidList"/>
    <dgm:cxn modelId="{FA1BF6B3-D37B-4AF2-A74A-ACCE805C78E5}" type="presParOf" srcId="{D511EC07-534F-47B0-A55A-A7B23B1EDD4F}" destId="{E4041FA9-0754-4F00-B630-36199F9D19A5}" srcOrd="0" destOrd="0" presId="urn:microsoft.com/office/officeart/2018/2/layout/IconVerticalSolidList"/>
    <dgm:cxn modelId="{9048300B-B1B6-4280-A9C4-0F55C63ADA8B}" type="presParOf" srcId="{D511EC07-534F-47B0-A55A-A7B23B1EDD4F}" destId="{B5A3197D-C10A-45F6-9BD1-71B04041DCF8}" srcOrd="1" destOrd="0" presId="urn:microsoft.com/office/officeart/2018/2/layout/IconVerticalSolidList"/>
    <dgm:cxn modelId="{7128A8BA-3EB0-4AD1-A1D6-A63AF0AE8667}" type="presParOf" srcId="{D511EC07-534F-47B0-A55A-A7B23B1EDD4F}" destId="{56396B7C-275C-41A3-BD00-4C08AA680358}" srcOrd="2" destOrd="0" presId="urn:microsoft.com/office/officeart/2018/2/layout/IconVerticalSolidList"/>
    <dgm:cxn modelId="{BE1C0DB5-FE2D-4DC5-BF89-F0B7C685EE6E}" type="presParOf" srcId="{D511EC07-534F-47B0-A55A-A7B23B1EDD4F}" destId="{9BB8C931-5C4C-4FE1-9C25-EB059A3BB3BE}" srcOrd="3" destOrd="0" presId="urn:microsoft.com/office/officeart/2018/2/layout/IconVerticalSolidList"/>
    <dgm:cxn modelId="{848A1EB8-A4B4-4DB2-A7B9-3827026C0B97}" type="presParOf" srcId="{02815C59-FDF5-428B-A680-416D11695037}" destId="{68FF85D1-49DD-4757-A020-09DCE7B1E612}" srcOrd="7" destOrd="0" presId="urn:microsoft.com/office/officeart/2018/2/layout/IconVerticalSolidList"/>
    <dgm:cxn modelId="{83D4DEF2-DBD9-4F38-9A73-80CB90F97334}" type="presParOf" srcId="{02815C59-FDF5-428B-A680-416D11695037}" destId="{720CB9E5-5F4A-4D46-8EEF-67590261FF37}" srcOrd="8" destOrd="0" presId="urn:microsoft.com/office/officeart/2018/2/layout/IconVerticalSolidList"/>
    <dgm:cxn modelId="{E4DCE650-A297-48BD-BA2F-81DEE79B4545}" type="presParOf" srcId="{720CB9E5-5F4A-4D46-8EEF-67590261FF37}" destId="{5853826B-FAAA-4891-A810-8DF1B56BE348}" srcOrd="0" destOrd="0" presId="urn:microsoft.com/office/officeart/2018/2/layout/IconVerticalSolidList"/>
    <dgm:cxn modelId="{F8EEC771-1988-4B1B-B80D-660EA8B41B3D}" type="presParOf" srcId="{720CB9E5-5F4A-4D46-8EEF-67590261FF37}" destId="{C6B5CA2B-0A6E-4B85-840D-CEDC6D6CAE03}" srcOrd="1" destOrd="0" presId="urn:microsoft.com/office/officeart/2018/2/layout/IconVerticalSolidList"/>
    <dgm:cxn modelId="{C52A05CD-2DDA-4D8D-997B-898D76510907}" type="presParOf" srcId="{720CB9E5-5F4A-4D46-8EEF-67590261FF37}" destId="{202D67E8-A0CA-4EF6-A4E2-1F9ED66F19A5}" srcOrd="2" destOrd="0" presId="urn:microsoft.com/office/officeart/2018/2/layout/IconVerticalSolidList"/>
    <dgm:cxn modelId="{1D6D9FF6-54B8-46EA-8690-3E845F95502D}" type="presParOf" srcId="{720CB9E5-5F4A-4D46-8EEF-67590261FF37}" destId="{0D78200E-1448-451B-9865-6BD7278481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8AF60F-41F3-400A-841D-69E10CC723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474F29-75C1-43C7-8D7C-B8FA27ACB7B0}">
      <dgm:prSet/>
      <dgm:spPr/>
      <dgm:t>
        <a:bodyPr/>
        <a:lstStyle/>
        <a:p>
          <a:r>
            <a:rPr lang="en-US" dirty="0"/>
            <a:t>Feature</a:t>
          </a:r>
          <a:r>
            <a:rPr lang="en-US" baseline="0" dirty="0"/>
            <a:t> engineered models</a:t>
          </a:r>
          <a:endParaRPr lang="en-US" dirty="0"/>
        </a:p>
      </dgm:t>
    </dgm:pt>
    <dgm:pt modelId="{15D45E1F-AF34-441E-9E5B-95F40BB9B7D5}" type="parTrans" cxnId="{BCB84A43-1FEA-4C0E-94F0-877073E76491}">
      <dgm:prSet/>
      <dgm:spPr/>
      <dgm:t>
        <a:bodyPr/>
        <a:lstStyle/>
        <a:p>
          <a:endParaRPr lang="en-US"/>
        </a:p>
      </dgm:t>
    </dgm:pt>
    <dgm:pt modelId="{5D95A15F-9C5F-42CB-94B8-A783DE1C03D5}" type="sibTrans" cxnId="{BCB84A43-1FEA-4C0E-94F0-877073E76491}">
      <dgm:prSet/>
      <dgm:spPr/>
      <dgm:t>
        <a:bodyPr/>
        <a:lstStyle/>
        <a:p>
          <a:endParaRPr lang="en-US"/>
        </a:p>
      </dgm:t>
    </dgm:pt>
    <dgm:pt modelId="{6FBDCAB1-A963-44F0-A71F-D88706FDF52D}">
      <dgm:prSet/>
      <dgm:spPr/>
      <dgm:t>
        <a:bodyPr/>
        <a:lstStyle/>
        <a:p>
          <a:r>
            <a:rPr lang="en-IN"/>
            <a:t>Word Count</a:t>
          </a:r>
          <a:endParaRPr lang="en-US"/>
        </a:p>
      </dgm:t>
    </dgm:pt>
    <dgm:pt modelId="{BEB100EC-131C-4498-B1B5-61117822E2A4}" type="parTrans" cxnId="{2952FDD8-43DC-4ACD-987A-40C959EE9D6C}">
      <dgm:prSet/>
      <dgm:spPr/>
      <dgm:t>
        <a:bodyPr/>
        <a:lstStyle/>
        <a:p>
          <a:endParaRPr lang="en-US"/>
        </a:p>
      </dgm:t>
    </dgm:pt>
    <dgm:pt modelId="{B653421E-D894-4C6F-85ED-339D21CDC6C8}" type="sibTrans" cxnId="{2952FDD8-43DC-4ACD-987A-40C959EE9D6C}">
      <dgm:prSet/>
      <dgm:spPr/>
      <dgm:t>
        <a:bodyPr/>
        <a:lstStyle/>
        <a:p>
          <a:endParaRPr lang="en-US"/>
        </a:p>
      </dgm:t>
    </dgm:pt>
    <dgm:pt modelId="{CF7DC28D-A31F-4806-8B06-6EA727A3BA1B}">
      <dgm:prSet/>
      <dgm:spPr/>
      <dgm:t>
        <a:bodyPr/>
        <a:lstStyle/>
        <a:p>
          <a:r>
            <a:rPr lang="en-IN"/>
            <a:t>Character count</a:t>
          </a:r>
          <a:endParaRPr lang="en-US"/>
        </a:p>
      </dgm:t>
    </dgm:pt>
    <dgm:pt modelId="{EBB11B33-DC52-42AD-9435-98127CD0F1F8}" type="parTrans" cxnId="{83E05B97-B586-4FD9-85FD-AD6CB04FDB98}">
      <dgm:prSet/>
      <dgm:spPr/>
      <dgm:t>
        <a:bodyPr/>
        <a:lstStyle/>
        <a:p>
          <a:endParaRPr lang="en-US"/>
        </a:p>
      </dgm:t>
    </dgm:pt>
    <dgm:pt modelId="{BE621087-1416-48D8-ABA5-8784B9F29F70}" type="sibTrans" cxnId="{83E05B97-B586-4FD9-85FD-AD6CB04FDB98}">
      <dgm:prSet/>
      <dgm:spPr/>
      <dgm:t>
        <a:bodyPr/>
        <a:lstStyle/>
        <a:p>
          <a:endParaRPr lang="en-US"/>
        </a:p>
      </dgm:t>
    </dgm:pt>
    <dgm:pt modelId="{80B366EA-C07E-4420-8336-60EA3A0F4526}">
      <dgm:prSet/>
      <dgm:spPr/>
      <dgm:t>
        <a:bodyPr/>
        <a:lstStyle/>
        <a:p>
          <a:r>
            <a:rPr lang="en-IN"/>
            <a:t>Mean length</a:t>
          </a:r>
          <a:endParaRPr lang="en-US"/>
        </a:p>
      </dgm:t>
    </dgm:pt>
    <dgm:pt modelId="{D47ECA3F-4BF8-4F76-96E4-874DE641D1F2}" type="parTrans" cxnId="{488BDAA0-1FF4-4EA9-AF5F-145B2770E985}">
      <dgm:prSet/>
      <dgm:spPr/>
      <dgm:t>
        <a:bodyPr/>
        <a:lstStyle/>
        <a:p>
          <a:endParaRPr lang="en-US"/>
        </a:p>
      </dgm:t>
    </dgm:pt>
    <dgm:pt modelId="{5FEAAED0-80A4-4DBC-B756-A38072B78E43}" type="sibTrans" cxnId="{488BDAA0-1FF4-4EA9-AF5F-145B2770E985}">
      <dgm:prSet/>
      <dgm:spPr/>
      <dgm:t>
        <a:bodyPr/>
        <a:lstStyle/>
        <a:p>
          <a:endParaRPr lang="en-US"/>
        </a:p>
      </dgm:t>
    </dgm:pt>
    <dgm:pt modelId="{7D394EBB-1A96-4E8E-9192-ABA908D1E499}">
      <dgm:prSet/>
      <dgm:spPr/>
      <dgm:t>
        <a:bodyPr/>
        <a:lstStyle/>
        <a:p>
          <a:r>
            <a:rPr lang="en-IN"/>
            <a:t>Variance score</a:t>
          </a:r>
          <a:endParaRPr lang="en-US"/>
        </a:p>
      </dgm:t>
    </dgm:pt>
    <dgm:pt modelId="{9AC8AD63-51F5-4262-BDCF-C0913A991549}" type="parTrans" cxnId="{2F79D8C4-C827-4CCF-86F8-08309E4CA139}">
      <dgm:prSet/>
      <dgm:spPr/>
      <dgm:t>
        <a:bodyPr/>
        <a:lstStyle/>
        <a:p>
          <a:endParaRPr lang="en-US"/>
        </a:p>
      </dgm:t>
    </dgm:pt>
    <dgm:pt modelId="{F5D543C4-A8B0-4972-B98D-7F3BB44386ED}" type="sibTrans" cxnId="{2F79D8C4-C827-4CCF-86F8-08309E4CA139}">
      <dgm:prSet/>
      <dgm:spPr/>
      <dgm:t>
        <a:bodyPr/>
        <a:lstStyle/>
        <a:p>
          <a:endParaRPr lang="en-US"/>
        </a:p>
      </dgm:t>
    </dgm:pt>
    <dgm:pt modelId="{8EA63B7F-6F57-4C83-BF23-D2A53BB8050C}">
      <dgm:prSet/>
      <dgm:spPr/>
      <dgm:t>
        <a:bodyPr/>
        <a:lstStyle/>
        <a:p>
          <a:r>
            <a:rPr lang="en-IN"/>
            <a:t>Grammatical Score</a:t>
          </a:r>
          <a:endParaRPr lang="en-US"/>
        </a:p>
      </dgm:t>
    </dgm:pt>
    <dgm:pt modelId="{C8B497C1-6EF0-42AB-8B8B-35E21822B11C}" type="parTrans" cxnId="{0E60365C-89BC-4E68-BCE9-9026AAC72374}">
      <dgm:prSet/>
      <dgm:spPr/>
      <dgm:t>
        <a:bodyPr/>
        <a:lstStyle/>
        <a:p>
          <a:endParaRPr lang="en-US"/>
        </a:p>
      </dgm:t>
    </dgm:pt>
    <dgm:pt modelId="{ED825356-0A85-440A-A85D-9EF4EE8DE968}" type="sibTrans" cxnId="{0E60365C-89BC-4E68-BCE9-9026AAC72374}">
      <dgm:prSet/>
      <dgm:spPr/>
      <dgm:t>
        <a:bodyPr/>
        <a:lstStyle/>
        <a:p>
          <a:endParaRPr lang="en-US"/>
        </a:p>
      </dgm:t>
    </dgm:pt>
    <dgm:pt modelId="{154F6A27-F56A-430C-B4B9-DEDDD219955D}" type="pres">
      <dgm:prSet presAssocID="{878AF60F-41F3-400A-841D-69E10CC72393}" presName="linear" presStyleCnt="0">
        <dgm:presLayoutVars>
          <dgm:animLvl val="lvl"/>
          <dgm:resizeHandles val="exact"/>
        </dgm:presLayoutVars>
      </dgm:prSet>
      <dgm:spPr/>
    </dgm:pt>
    <dgm:pt modelId="{19AF0170-A2B2-42BB-81B0-E46491F22459}" type="pres">
      <dgm:prSet presAssocID="{A5474F29-75C1-43C7-8D7C-B8FA27ACB7B0}" presName="parentText" presStyleLbl="node1" presStyleIdx="0" presStyleCnt="1">
        <dgm:presLayoutVars>
          <dgm:chMax val="0"/>
          <dgm:bulletEnabled val="1"/>
        </dgm:presLayoutVars>
      </dgm:prSet>
      <dgm:spPr/>
    </dgm:pt>
    <dgm:pt modelId="{B30C0768-AEB9-4F7F-B3C2-BFDDA7EFE730}" type="pres">
      <dgm:prSet presAssocID="{A5474F29-75C1-43C7-8D7C-B8FA27ACB7B0}" presName="childText" presStyleLbl="revTx" presStyleIdx="0" presStyleCnt="1">
        <dgm:presLayoutVars>
          <dgm:bulletEnabled val="1"/>
        </dgm:presLayoutVars>
      </dgm:prSet>
      <dgm:spPr/>
    </dgm:pt>
  </dgm:ptLst>
  <dgm:cxnLst>
    <dgm:cxn modelId="{5457530E-2C7B-40CB-ACE0-58EA6B208178}" type="presOf" srcId="{878AF60F-41F3-400A-841D-69E10CC72393}" destId="{154F6A27-F56A-430C-B4B9-DEDDD219955D}" srcOrd="0" destOrd="0" presId="urn:microsoft.com/office/officeart/2005/8/layout/vList2"/>
    <dgm:cxn modelId="{4C6DB624-0433-4645-BC16-E8358FEB353F}" type="presOf" srcId="{7D394EBB-1A96-4E8E-9192-ABA908D1E499}" destId="{B30C0768-AEB9-4F7F-B3C2-BFDDA7EFE730}" srcOrd="0" destOrd="3" presId="urn:microsoft.com/office/officeart/2005/8/layout/vList2"/>
    <dgm:cxn modelId="{0E60365C-89BC-4E68-BCE9-9026AAC72374}" srcId="{A5474F29-75C1-43C7-8D7C-B8FA27ACB7B0}" destId="{8EA63B7F-6F57-4C83-BF23-D2A53BB8050C}" srcOrd="4" destOrd="0" parTransId="{C8B497C1-6EF0-42AB-8B8B-35E21822B11C}" sibTransId="{ED825356-0A85-440A-A85D-9EF4EE8DE968}"/>
    <dgm:cxn modelId="{BCB84A43-1FEA-4C0E-94F0-877073E76491}" srcId="{878AF60F-41F3-400A-841D-69E10CC72393}" destId="{A5474F29-75C1-43C7-8D7C-B8FA27ACB7B0}" srcOrd="0" destOrd="0" parTransId="{15D45E1F-AF34-441E-9E5B-95F40BB9B7D5}" sibTransId="{5D95A15F-9C5F-42CB-94B8-A783DE1C03D5}"/>
    <dgm:cxn modelId="{4ADCC984-22B5-46B1-87EB-EFE86DBE490B}" type="presOf" srcId="{CF7DC28D-A31F-4806-8B06-6EA727A3BA1B}" destId="{B30C0768-AEB9-4F7F-B3C2-BFDDA7EFE730}" srcOrd="0" destOrd="1" presId="urn:microsoft.com/office/officeart/2005/8/layout/vList2"/>
    <dgm:cxn modelId="{83E05B97-B586-4FD9-85FD-AD6CB04FDB98}" srcId="{A5474F29-75C1-43C7-8D7C-B8FA27ACB7B0}" destId="{CF7DC28D-A31F-4806-8B06-6EA727A3BA1B}" srcOrd="1" destOrd="0" parTransId="{EBB11B33-DC52-42AD-9435-98127CD0F1F8}" sibTransId="{BE621087-1416-48D8-ABA5-8784B9F29F70}"/>
    <dgm:cxn modelId="{488BDAA0-1FF4-4EA9-AF5F-145B2770E985}" srcId="{A5474F29-75C1-43C7-8D7C-B8FA27ACB7B0}" destId="{80B366EA-C07E-4420-8336-60EA3A0F4526}" srcOrd="2" destOrd="0" parTransId="{D47ECA3F-4BF8-4F76-96E4-874DE641D1F2}" sibTransId="{5FEAAED0-80A4-4DBC-B756-A38072B78E43}"/>
    <dgm:cxn modelId="{E66C52A6-0558-4670-8EEA-2B9B13B9726F}" type="presOf" srcId="{8EA63B7F-6F57-4C83-BF23-D2A53BB8050C}" destId="{B30C0768-AEB9-4F7F-B3C2-BFDDA7EFE730}" srcOrd="0" destOrd="4" presId="urn:microsoft.com/office/officeart/2005/8/layout/vList2"/>
    <dgm:cxn modelId="{2F79D8C4-C827-4CCF-86F8-08309E4CA139}" srcId="{A5474F29-75C1-43C7-8D7C-B8FA27ACB7B0}" destId="{7D394EBB-1A96-4E8E-9192-ABA908D1E499}" srcOrd="3" destOrd="0" parTransId="{9AC8AD63-51F5-4262-BDCF-C0913A991549}" sibTransId="{F5D543C4-A8B0-4972-B98D-7F3BB44386ED}"/>
    <dgm:cxn modelId="{7D799CD4-F2EC-4131-AAAF-4EC4B20B22C5}" type="presOf" srcId="{80B366EA-C07E-4420-8336-60EA3A0F4526}" destId="{B30C0768-AEB9-4F7F-B3C2-BFDDA7EFE730}" srcOrd="0" destOrd="2" presId="urn:microsoft.com/office/officeart/2005/8/layout/vList2"/>
    <dgm:cxn modelId="{2952FDD8-43DC-4ACD-987A-40C959EE9D6C}" srcId="{A5474F29-75C1-43C7-8D7C-B8FA27ACB7B0}" destId="{6FBDCAB1-A963-44F0-A71F-D88706FDF52D}" srcOrd="0" destOrd="0" parTransId="{BEB100EC-131C-4498-B1B5-61117822E2A4}" sibTransId="{B653421E-D894-4C6F-85ED-339D21CDC6C8}"/>
    <dgm:cxn modelId="{F9F114E3-65C8-492C-9F95-E1BAEDCBBC64}" type="presOf" srcId="{6FBDCAB1-A963-44F0-A71F-D88706FDF52D}" destId="{B30C0768-AEB9-4F7F-B3C2-BFDDA7EFE730}" srcOrd="0" destOrd="0" presId="urn:microsoft.com/office/officeart/2005/8/layout/vList2"/>
    <dgm:cxn modelId="{25D9CEE9-B128-4CA4-B29B-062B8DB518F1}" type="presOf" srcId="{A5474F29-75C1-43C7-8D7C-B8FA27ACB7B0}" destId="{19AF0170-A2B2-42BB-81B0-E46491F22459}" srcOrd="0" destOrd="0" presId="urn:microsoft.com/office/officeart/2005/8/layout/vList2"/>
    <dgm:cxn modelId="{0A9C226C-4576-4534-82B2-38B6A7DF1B07}" type="presParOf" srcId="{154F6A27-F56A-430C-B4B9-DEDDD219955D}" destId="{19AF0170-A2B2-42BB-81B0-E46491F22459}" srcOrd="0" destOrd="0" presId="urn:microsoft.com/office/officeart/2005/8/layout/vList2"/>
    <dgm:cxn modelId="{2EAA6BA8-B334-409B-BE34-BED25D1FE91E}" type="presParOf" srcId="{154F6A27-F56A-430C-B4B9-DEDDD219955D}" destId="{B30C0768-AEB9-4F7F-B3C2-BFDDA7EFE73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CF7DFB-DF36-4FF5-AB97-7D07F24533B3}"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55C1AEA2-1116-4543-83E4-F0A86D32C12B}">
      <dgm:prSet/>
      <dgm:spPr/>
      <dgm:t>
        <a:bodyPr/>
        <a:lstStyle/>
        <a:p>
          <a:r>
            <a:rPr lang="en-IN"/>
            <a:t>END-To-END Models</a:t>
          </a:r>
          <a:endParaRPr lang="en-US"/>
        </a:p>
      </dgm:t>
    </dgm:pt>
    <dgm:pt modelId="{8232C788-98F3-4572-91D6-B1B187909C80}" type="parTrans" cxnId="{35DDCD15-0D83-4BC0-85D3-A40475F2AF5D}">
      <dgm:prSet/>
      <dgm:spPr/>
      <dgm:t>
        <a:bodyPr/>
        <a:lstStyle/>
        <a:p>
          <a:endParaRPr lang="en-US"/>
        </a:p>
      </dgm:t>
    </dgm:pt>
    <dgm:pt modelId="{3CA8AC17-2D04-4D8D-A747-D48F1AED3E2F}" type="sibTrans" cxnId="{35DDCD15-0D83-4BC0-85D3-A40475F2AF5D}">
      <dgm:prSet/>
      <dgm:spPr/>
      <dgm:t>
        <a:bodyPr/>
        <a:lstStyle/>
        <a:p>
          <a:endParaRPr lang="en-US"/>
        </a:p>
      </dgm:t>
    </dgm:pt>
    <dgm:pt modelId="{31E29B0C-BBD2-4F8E-B42D-76DAA31806F6}">
      <dgm:prSet/>
      <dgm:spPr/>
      <dgm:t>
        <a:bodyPr/>
        <a:lstStyle/>
        <a:p>
          <a:r>
            <a:rPr lang="en-IN"/>
            <a:t>Semantic model</a:t>
          </a:r>
          <a:endParaRPr lang="en-US"/>
        </a:p>
      </dgm:t>
    </dgm:pt>
    <dgm:pt modelId="{11B28D6F-DED7-41F2-A5F4-8CADD63B64F0}" type="parTrans" cxnId="{FDC7A100-9C89-441C-BA57-FB93FDC5D2DF}">
      <dgm:prSet/>
      <dgm:spPr/>
      <dgm:t>
        <a:bodyPr/>
        <a:lstStyle/>
        <a:p>
          <a:endParaRPr lang="en-US"/>
        </a:p>
      </dgm:t>
    </dgm:pt>
    <dgm:pt modelId="{2271CE23-8CAC-4C8C-8017-73F5450E11DD}" type="sibTrans" cxnId="{FDC7A100-9C89-441C-BA57-FB93FDC5D2DF}">
      <dgm:prSet/>
      <dgm:spPr/>
      <dgm:t>
        <a:bodyPr/>
        <a:lstStyle/>
        <a:p>
          <a:endParaRPr lang="en-US"/>
        </a:p>
      </dgm:t>
    </dgm:pt>
    <dgm:pt modelId="{319968BA-DBB0-4B39-80A3-A004616270EB}">
      <dgm:prSet/>
      <dgm:spPr/>
      <dgm:t>
        <a:bodyPr/>
        <a:lstStyle/>
        <a:p>
          <a:r>
            <a:rPr lang="en-IN"/>
            <a:t>Coherence model</a:t>
          </a:r>
          <a:endParaRPr lang="en-US"/>
        </a:p>
      </dgm:t>
    </dgm:pt>
    <dgm:pt modelId="{AEB7E082-EF8D-4EEF-AD5A-C24EDE6F8657}" type="parTrans" cxnId="{BAE04E7B-846D-4700-AD70-51D5A1ECFEBD}">
      <dgm:prSet/>
      <dgm:spPr/>
      <dgm:t>
        <a:bodyPr/>
        <a:lstStyle/>
        <a:p>
          <a:endParaRPr lang="en-US"/>
        </a:p>
      </dgm:t>
    </dgm:pt>
    <dgm:pt modelId="{50CA0A1B-3660-4094-9A34-8F07766ED43F}" type="sibTrans" cxnId="{BAE04E7B-846D-4700-AD70-51D5A1ECFEBD}">
      <dgm:prSet/>
      <dgm:spPr/>
      <dgm:t>
        <a:bodyPr/>
        <a:lstStyle/>
        <a:p>
          <a:endParaRPr lang="en-US"/>
        </a:p>
      </dgm:t>
    </dgm:pt>
    <dgm:pt modelId="{049E54B5-ED08-4F9B-A972-036C41084149}">
      <dgm:prSet/>
      <dgm:spPr/>
      <dgm:t>
        <a:bodyPr/>
        <a:lstStyle/>
        <a:p>
          <a:r>
            <a:rPr lang="en-IN"/>
            <a:t>Prompt Relevance model</a:t>
          </a:r>
          <a:endParaRPr lang="en-US"/>
        </a:p>
      </dgm:t>
    </dgm:pt>
    <dgm:pt modelId="{3E9587B1-B34A-45BE-907C-9BB4ED7945DA}" type="parTrans" cxnId="{0F32DEFB-4B37-4A9A-ABC1-D6C0290C898E}">
      <dgm:prSet/>
      <dgm:spPr/>
      <dgm:t>
        <a:bodyPr/>
        <a:lstStyle/>
        <a:p>
          <a:endParaRPr lang="en-US"/>
        </a:p>
      </dgm:t>
    </dgm:pt>
    <dgm:pt modelId="{0C3E67E9-757D-4CFB-97CA-94815EEA6CE6}" type="sibTrans" cxnId="{0F32DEFB-4B37-4A9A-ABC1-D6C0290C898E}">
      <dgm:prSet/>
      <dgm:spPr/>
      <dgm:t>
        <a:bodyPr/>
        <a:lstStyle/>
        <a:p>
          <a:endParaRPr lang="en-US"/>
        </a:p>
      </dgm:t>
    </dgm:pt>
    <dgm:pt modelId="{19A59826-A3B1-46E3-B66D-0B7C1C1F1CCC}" type="pres">
      <dgm:prSet presAssocID="{47CF7DFB-DF36-4FF5-AB97-7D07F24533B3}" presName="hierChild1" presStyleCnt="0">
        <dgm:presLayoutVars>
          <dgm:chPref val="1"/>
          <dgm:dir/>
          <dgm:animOne val="branch"/>
          <dgm:animLvl val="lvl"/>
          <dgm:resizeHandles/>
        </dgm:presLayoutVars>
      </dgm:prSet>
      <dgm:spPr/>
    </dgm:pt>
    <dgm:pt modelId="{F5EECBDB-D056-464D-9882-D0FFDA3A472C}" type="pres">
      <dgm:prSet presAssocID="{55C1AEA2-1116-4543-83E4-F0A86D32C12B}" presName="hierRoot1" presStyleCnt="0"/>
      <dgm:spPr/>
    </dgm:pt>
    <dgm:pt modelId="{4DC6F051-F39A-4EC5-96AE-C635399512E4}" type="pres">
      <dgm:prSet presAssocID="{55C1AEA2-1116-4543-83E4-F0A86D32C12B}" presName="composite" presStyleCnt="0"/>
      <dgm:spPr/>
    </dgm:pt>
    <dgm:pt modelId="{99EF3BCE-714D-4506-958B-29DFB4FBDA67}" type="pres">
      <dgm:prSet presAssocID="{55C1AEA2-1116-4543-83E4-F0A86D32C12B}" presName="background" presStyleLbl="node0" presStyleIdx="0" presStyleCnt="1"/>
      <dgm:spPr/>
    </dgm:pt>
    <dgm:pt modelId="{71DC5770-2956-48BD-8AA0-34F818BBEC80}" type="pres">
      <dgm:prSet presAssocID="{55C1AEA2-1116-4543-83E4-F0A86D32C12B}" presName="text" presStyleLbl="fgAcc0" presStyleIdx="0" presStyleCnt="1">
        <dgm:presLayoutVars>
          <dgm:chPref val="3"/>
        </dgm:presLayoutVars>
      </dgm:prSet>
      <dgm:spPr/>
    </dgm:pt>
    <dgm:pt modelId="{F6654F35-0644-44BE-8253-4C25C102EE04}" type="pres">
      <dgm:prSet presAssocID="{55C1AEA2-1116-4543-83E4-F0A86D32C12B}" presName="hierChild2" presStyleCnt="0"/>
      <dgm:spPr/>
    </dgm:pt>
    <dgm:pt modelId="{C1365460-7A85-4180-829C-278C7B7763E1}" type="pres">
      <dgm:prSet presAssocID="{11B28D6F-DED7-41F2-A5F4-8CADD63B64F0}" presName="Name10" presStyleLbl="parChTrans1D2" presStyleIdx="0" presStyleCnt="3"/>
      <dgm:spPr/>
    </dgm:pt>
    <dgm:pt modelId="{18B8A18B-3F75-4D3D-9005-F83EA9825E7B}" type="pres">
      <dgm:prSet presAssocID="{31E29B0C-BBD2-4F8E-B42D-76DAA31806F6}" presName="hierRoot2" presStyleCnt="0"/>
      <dgm:spPr/>
    </dgm:pt>
    <dgm:pt modelId="{771784F0-1F32-45AF-AC52-B298B98FDF97}" type="pres">
      <dgm:prSet presAssocID="{31E29B0C-BBD2-4F8E-B42D-76DAA31806F6}" presName="composite2" presStyleCnt="0"/>
      <dgm:spPr/>
    </dgm:pt>
    <dgm:pt modelId="{102159AF-7523-46E8-A0EF-CCA8446D0C43}" type="pres">
      <dgm:prSet presAssocID="{31E29B0C-BBD2-4F8E-B42D-76DAA31806F6}" presName="background2" presStyleLbl="node2" presStyleIdx="0" presStyleCnt="3"/>
      <dgm:spPr/>
    </dgm:pt>
    <dgm:pt modelId="{71C12031-50B1-4641-B966-D2736C956F24}" type="pres">
      <dgm:prSet presAssocID="{31E29B0C-BBD2-4F8E-B42D-76DAA31806F6}" presName="text2" presStyleLbl="fgAcc2" presStyleIdx="0" presStyleCnt="3">
        <dgm:presLayoutVars>
          <dgm:chPref val="3"/>
        </dgm:presLayoutVars>
      </dgm:prSet>
      <dgm:spPr/>
    </dgm:pt>
    <dgm:pt modelId="{1AFAF062-11B0-403D-9D2A-5601071AA23A}" type="pres">
      <dgm:prSet presAssocID="{31E29B0C-BBD2-4F8E-B42D-76DAA31806F6}" presName="hierChild3" presStyleCnt="0"/>
      <dgm:spPr/>
    </dgm:pt>
    <dgm:pt modelId="{5AA62C41-B149-4602-981A-424F3549556D}" type="pres">
      <dgm:prSet presAssocID="{AEB7E082-EF8D-4EEF-AD5A-C24EDE6F8657}" presName="Name10" presStyleLbl="parChTrans1D2" presStyleIdx="1" presStyleCnt="3"/>
      <dgm:spPr/>
    </dgm:pt>
    <dgm:pt modelId="{B6EEE681-5CD2-4679-BB11-2CE5E87F7A0A}" type="pres">
      <dgm:prSet presAssocID="{319968BA-DBB0-4B39-80A3-A004616270EB}" presName="hierRoot2" presStyleCnt="0"/>
      <dgm:spPr/>
    </dgm:pt>
    <dgm:pt modelId="{193AA676-A403-462C-985C-E637E2CBFCEB}" type="pres">
      <dgm:prSet presAssocID="{319968BA-DBB0-4B39-80A3-A004616270EB}" presName="composite2" presStyleCnt="0"/>
      <dgm:spPr/>
    </dgm:pt>
    <dgm:pt modelId="{87215778-2D98-4267-9228-ABD7222BD3B1}" type="pres">
      <dgm:prSet presAssocID="{319968BA-DBB0-4B39-80A3-A004616270EB}" presName="background2" presStyleLbl="node2" presStyleIdx="1" presStyleCnt="3"/>
      <dgm:spPr/>
    </dgm:pt>
    <dgm:pt modelId="{A92E632D-FA66-4D31-BECC-9E8E94846A90}" type="pres">
      <dgm:prSet presAssocID="{319968BA-DBB0-4B39-80A3-A004616270EB}" presName="text2" presStyleLbl="fgAcc2" presStyleIdx="1" presStyleCnt="3">
        <dgm:presLayoutVars>
          <dgm:chPref val="3"/>
        </dgm:presLayoutVars>
      </dgm:prSet>
      <dgm:spPr/>
    </dgm:pt>
    <dgm:pt modelId="{F9B82C79-017A-4469-8271-68130D5DC035}" type="pres">
      <dgm:prSet presAssocID="{319968BA-DBB0-4B39-80A3-A004616270EB}" presName="hierChild3" presStyleCnt="0"/>
      <dgm:spPr/>
    </dgm:pt>
    <dgm:pt modelId="{455FB79F-0A75-4A01-A29D-5EBC4A071C70}" type="pres">
      <dgm:prSet presAssocID="{3E9587B1-B34A-45BE-907C-9BB4ED7945DA}" presName="Name10" presStyleLbl="parChTrans1D2" presStyleIdx="2" presStyleCnt="3"/>
      <dgm:spPr/>
    </dgm:pt>
    <dgm:pt modelId="{5E81F95C-F32D-448B-BE8D-C5A1E9FEFC06}" type="pres">
      <dgm:prSet presAssocID="{049E54B5-ED08-4F9B-A972-036C41084149}" presName="hierRoot2" presStyleCnt="0"/>
      <dgm:spPr/>
    </dgm:pt>
    <dgm:pt modelId="{54FCAB92-2203-4162-9050-48A88E78E956}" type="pres">
      <dgm:prSet presAssocID="{049E54B5-ED08-4F9B-A972-036C41084149}" presName="composite2" presStyleCnt="0"/>
      <dgm:spPr/>
    </dgm:pt>
    <dgm:pt modelId="{F06BC069-F61C-43EE-ADFC-07C0E8B9885A}" type="pres">
      <dgm:prSet presAssocID="{049E54B5-ED08-4F9B-A972-036C41084149}" presName="background2" presStyleLbl="node2" presStyleIdx="2" presStyleCnt="3"/>
      <dgm:spPr/>
    </dgm:pt>
    <dgm:pt modelId="{4D254F4F-797D-4CB7-9D95-74034F99B137}" type="pres">
      <dgm:prSet presAssocID="{049E54B5-ED08-4F9B-A972-036C41084149}" presName="text2" presStyleLbl="fgAcc2" presStyleIdx="2" presStyleCnt="3">
        <dgm:presLayoutVars>
          <dgm:chPref val="3"/>
        </dgm:presLayoutVars>
      </dgm:prSet>
      <dgm:spPr/>
    </dgm:pt>
    <dgm:pt modelId="{1315A75F-40EE-4C27-A1F8-0F57A5413314}" type="pres">
      <dgm:prSet presAssocID="{049E54B5-ED08-4F9B-A972-036C41084149}" presName="hierChild3" presStyleCnt="0"/>
      <dgm:spPr/>
    </dgm:pt>
  </dgm:ptLst>
  <dgm:cxnLst>
    <dgm:cxn modelId="{FDC7A100-9C89-441C-BA57-FB93FDC5D2DF}" srcId="{55C1AEA2-1116-4543-83E4-F0A86D32C12B}" destId="{31E29B0C-BBD2-4F8E-B42D-76DAA31806F6}" srcOrd="0" destOrd="0" parTransId="{11B28D6F-DED7-41F2-A5F4-8CADD63B64F0}" sibTransId="{2271CE23-8CAC-4C8C-8017-73F5450E11DD}"/>
    <dgm:cxn modelId="{35DDCD15-0D83-4BC0-85D3-A40475F2AF5D}" srcId="{47CF7DFB-DF36-4FF5-AB97-7D07F24533B3}" destId="{55C1AEA2-1116-4543-83E4-F0A86D32C12B}" srcOrd="0" destOrd="0" parTransId="{8232C788-98F3-4572-91D6-B1B187909C80}" sibTransId="{3CA8AC17-2D04-4D8D-A747-D48F1AED3E2F}"/>
    <dgm:cxn modelId="{0EE96419-161F-4D3A-889B-1359CFD6691B}" type="presOf" srcId="{AEB7E082-EF8D-4EEF-AD5A-C24EDE6F8657}" destId="{5AA62C41-B149-4602-981A-424F3549556D}" srcOrd="0" destOrd="0" presId="urn:microsoft.com/office/officeart/2005/8/layout/hierarchy1"/>
    <dgm:cxn modelId="{B7835019-03A6-4820-8DE0-BF336909532B}" type="presOf" srcId="{47CF7DFB-DF36-4FF5-AB97-7D07F24533B3}" destId="{19A59826-A3B1-46E3-B66D-0B7C1C1F1CCC}" srcOrd="0" destOrd="0" presId="urn:microsoft.com/office/officeart/2005/8/layout/hierarchy1"/>
    <dgm:cxn modelId="{46F51E32-D7DE-4092-8EF7-D16133220783}" type="presOf" srcId="{3E9587B1-B34A-45BE-907C-9BB4ED7945DA}" destId="{455FB79F-0A75-4A01-A29D-5EBC4A071C70}" srcOrd="0" destOrd="0" presId="urn:microsoft.com/office/officeart/2005/8/layout/hierarchy1"/>
    <dgm:cxn modelId="{C0044A70-299C-4DBB-906F-BF48FEEA0A94}" type="presOf" srcId="{11B28D6F-DED7-41F2-A5F4-8CADD63B64F0}" destId="{C1365460-7A85-4180-829C-278C7B7763E1}" srcOrd="0" destOrd="0" presId="urn:microsoft.com/office/officeart/2005/8/layout/hierarchy1"/>
    <dgm:cxn modelId="{BAE04E7B-846D-4700-AD70-51D5A1ECFEBD}" srcId="{55C1AEA2-1116-4543-83E4-F0A86D32C12B}" destId="{319968BA-DBB0-4B39-80A3-A004616270EB}" srcOrd="1" destOrd="0" parTransId="{AEB7E082-EF8D-4EEF-AD5A-C24EDE6F8657}" sibTransId="{50CA0A1B-3660-4094-9A34-8F07766ED43F}"/>
    <dgm:cxn modelId="{6AF4FAA4-50CA-4AA3-86AD-63FAEF99468E}" type="presOf" srcId="{049E54B5-ED08-4F9B-A972-036C41084149}" destId="{4D254F4F-797D-4CB7-9D95-74034F99B137}" srcOrd="0" destOrd="0" presId="urn:microsoft.com/office/officeart/2005/8/layout/hierarchy1"/>
    <dgm:cxn modelId="{7DF817B5-CAA4-40A7-8815-EFE09C612AEB}" type="presOf" srcId="{55C1AEA2-1116-4543-83E4-F0A86D32C12B}" destId="{71DC5770-2956-48BD-8AA0-34F818BBEC80}" srcOrd="0" destOrd="0" presId="urn:microsoft.com/office/officeart/2005/8/layout/hierarchy1"/>
    <dgm:cxn modelId="{7B2CB1CA-2DF2-48AF-ABE6-824EF6C6609B}" type="presOf" srcId="{31E29B0C-BBD2-4F8E-B42D-76DAA31806F6}" destId="{71C12031-50B1-4641-B966-D2736C956F24}" srcOrd="0" destOrd="0" presId="urn:microsoft.com/office/officeart/2005/8/layout/hierarchy1"/>
    <dgm:cxn modelId="{0F32DEFB-4B37-4A9A-ABC1-D6C0290C898E}" srcId="{55C1AEA2-1116-4543-83E4-F0A86D32C12B}" destId="{049E54B5-ED08-4F9B-A972-036C41084149}" srcOrd="2" destOrd="0" parTransId="{3E9587B1-B34A-45BE-907C-9BB4ED7945DA}" sibTransId="{0C3E67E9-757D-4CFB-97CA-94815EEA6CE6}"/>
    <dgm:cxn modelId="{6216EDFF-EACB-4F93-AB25-70882EE9E8A3}" type="presOf" srcId="{319968BA-DBB0-4B39-80A3-A004616270EB}" destId="{A92E632D-FA66-4D31-BECC-9E8E94846A90}" srcOrd="0" destOrd="0" presId="urn:microsoft.com/office/officeart/2005/8/layout/hierarchy1"/>
    <dgm:cxn modelId="{A59D74F9-4DD8-4D85-98F4-3812F3A474C3}" type="presParOf" srcId="{19A59826-A3B1-46E3-B66D-0B7C1C1F1CCC}" destId="{F5EECBDB-D056-464D-9882-D0FFDA3A472C}" srcOrd="0" destOrd="0" presId="urn:microsoft.com/office/officeart/2005/8/layout/hierarchy1"/>
    <dgm:cxn modelId="{B0AC91C5-3196-40A5-A79B-FF1B94F388D0}" type="presParOf" srcId="{F5EECBDB-D056-464D-9882-D0FFDA3A472C}" destId="{4DC6F051-F39A-4EC5-96AE-C635399512E4}" srcOrd="0" destOrd="0" presId="urn:microsoft.com/office/officeart/2005/8/layout/hierarchy1"/>
    <dgm:cxn modelId="{73E50207-0BA0-4FC3-B89B-1A44389F7AAA}" type="presParOf" srcId="{4DC6F051-F39A-4EC5-96AE-C635399512E4}" destId="{99EF3BCE-714D-4506-958B-29DFB4FBDA67}" srcOrd="0" destOrd="0" presId="urn:microsoft.com/office/officeart/2005/8/layout/hierarchy1"/>
    <dgm:cxn modelId="{F44767DF-D011-43B1-B6D7-22F7D187741E}" type="presParOf" srcId="{4DC6F051-F39A-4EC5-96AE-C635399512E4}" destId="{71DC5770-2956-48BD-8AA0-34F818BBEC80}" srcOrd="1" destOrd="0" presId="urn:microsoft.com/office/officeart/2005/8/layout/hierarchy1"/>
    <dgm:cxn modelId="{45AB4DCD-098C-4027-8AEF-F580F154BC36}" type="presParOf" srcId="{F5EECBDB-D056-464D-9882-D0FFDA3A472C}" destId="{F6654F35-0644-44BE-8253-4C25C102EE04}" srcOrd="1" destOrd="0" presId="urn:microsoft.com/office/officeart/2005/8/layout/hierarchy1"/>
    <dgm:cxn modelId="{1026BE34-C451-4005-A5F7-2D39E1A4E8FF}" type="presParOf" srcId="{F6654F35-0644-44BE-8253-4C25C102EE04}" destId="{C1365460-7A85-4180-829C-278C7B7763E1}" srcOrd="0" destOrd="0" presId="urn:microsoft.com/office/officeart/2005/8/layout/hierarchy1"/>
    <dgm:cxn modelId="{4679CF82-D4A2-4E02-8858-CA73182B856C}" type="presParOf" srcId="{F6654F35-0644-44BE-8253-4C25C102EE04}" destId="{18B8A18B-3F75-4D3D-9005-F83EA9825E7B}" srcOrd="1" destOrd="0" presId="urn:microsoft.com/office/officeart/2005/8/layout/hierarchy1"/>
    <dgm:cxn modelId="{CE088F3F-1944-48D1-8942-E4FC2DBB6621}" type="presParOf" srcId="{18B8A18B-3F75-4D3D-9005-F83EA9825E7B}" destId="{771784F0-1F32-45AF-AC52-B298B98FDF97}" srcOrd="0" destOrd="0" presId="urn:microsoft.com/office/officeart/2005/8/layout/hierarchy1"/>
    <dgm:cxn modelId="{8DA9CB9B-ED48-4394-AE99-38A7E390D48D}" type="presParOf" srcId="{771784F0-1F32-45AF-AC52-B298B98FDF97}" destId="{102159AF-7523-46E8-A0EF-CCA8446D0C43}" srcOrd="0" destOrd="0" presId="urn:microsoft.com/office/officeart/2005/8/layout/hierarchy1"/>
    <dgm:cxn modelId="{ECB9ECAE-DD34-4DA8-A968-FD76AAFA3396}" type="presParOf" srcId="{771784F0-1F32-45AF-AC52-B298B98FDF97}" destId="{71C12031-50B1-4641-B966-D2736C956F24}" srcOrd="1" destOrd="0" presId="urn:microsoft.com/office/officeart/2005/8/layout/hierarchy1"/>
    <dgm:cxn modelId="{7BBC7C60-7F7A-49BE-A917-03CFFE237D27}" type="presParOf" srcId="{18B8A18B-3F75-4D3D-9005-F83EA9825E7B}" destId="{1AFAF062-11B0-403D-9D2A-5601071AA23A}" srcOrd="1" destOrd="0" presId="urn:microsoft.com/office/officeart/2005/8/layout/hierarchy1"/>
    <dgm:cxn modelId="{4741D595-3F59-497E-B270-587F59EC248A}" type="presParOf" srcId="{F6654F35-0644-44BE-8253-4C25C102EE04}" destId="{5AA62C41-B149-4602-981A-424F3549556D}" srcOrd="2" destOrd="0" presId="urn:microsoft.com/office/officeart/2005/8/layout/hierarchy1"/>
    <dgm:cxn modelId="{C3103918-B4C9-4C22-9E1B-DA895936FCC2}" type="presParOf" srcId="{F6654F35-0644-44BE-8253-4C25C102EE04}" destId="{B6EEE681-5CD2-4679-BB11-2CE5E87F7A0A}" srcOrd="3" destOrd="0" presId="urn:microsoft.com/office/officeart/2005/8/layout/hierarchy1"/>
    <dgm:cxn modelId="{7F9321EE-071E-4413-A072-CD7E5825D35B}" type="presParOf" srcId="{B6EEE681-5CD2-4679-BB11-2CE5E87F7A0A}" destId="{193AA676-A403-462C-985C-E637E2CBFCEB}" srcOrd="0" destOrd="0" presId="urn:microsoft.com/office/officeart/2005/8/layout/hierarchy1"/>
    <dgm:cxn modelId="{058F6BD4-3CBC-4BB3-BBA9-DDF0A8ED2F74}" type="presParOf" srcId="{193AA676-A403-462C-985C-E637E2CBFCEB}" destId="{87215778-2D98-4267-9228-ABD7222BD3B1}" srcOrd="0" destOrd="0" presId="urn:microsoft.com/office/officeart/2005/8/layout/hierarchy1"/>
    <dgm:cxn modelId="{A3FDC7C1-4EF9-4B4C-8713-26FC10D05E60}" type="presParOf" srcId="{193AA676-A403-462C-985C-E637E2CBFCEB}" destId="{A92E632D-FA66-4D31-BECC-9E8E94846A90}" srcOrd="1" destOrd="0" presId="urn:microsoft.com/office/officeart/2005/8/layout/hierarchy1"/>
    <dgm:cxn modelId="{4773CC83-C6AA-4D85-9C1A-4237E6280FDA}" type="presParOf" srcId="{B6EEE681-5CD2-4679-BB11-2CE5E87F7A0A}" destId="{F9B82C79-017A-4469-8271-68130D5DC035}" srcOrd="1" destOrd="0" presId="urn:microsoft.com/office/officeart/2005/8/layout/hierarchy1"/>
    <dgm:cxn modelId="{625CC51E-A6A4-4511-9EEE-E13F4381F5E3}" type="presParOf" srcId="{F6654F35-0644-44BE-8253-4C25C102EE04}" destId="{455FB79F-0A75-4A01-A29D-5EBC4A071C70}" srcOrd="4" destOrd="0" presId="urn:microsoft.com/office/officeart/2005/8/layout/hierarchy1"/>
    <dgm:cxn modelId="{1AD2CF5E-B741-4C22-853B-FEC2F3FF6ED3}" type="presParOf" srcId="{F6654F35-0644-44BE-8253-4C25C102EE04}" destId="{5E81F95C-F32D-448B-BE8D-C5A1E9FEFC06}" srcOrd="5" destOrd="0" presId="urn:microsoft.com/office/officeart/2005/8/layout/hierarchy1"/>
    <dgm:cxn modelId="{141EF98C-2D1A-4E00-9A23-FEC38A978754}" type="presParOf" srcId="{5E81F95C-F32D-448B-BE8D-C5A1E9FEFC06}" destId="{54FCAB92-2203-4162-9050-48A88E78E956}" srcOrd="0" destOrd="0" presId="urn:microsoft.com/office/officeart/2005/8/layout/hierarchy1"/>
    <dgm:cxn modelId="{7CC5AFED-B48E-44EE-AB54-96C7D945CF86}" type="presParOf" srcId="{54FCAB92-2203-4162-9050-48A88E78E956}" destId="{F06BC069-F61C-43EE-ADFC-07C0E8B9885A}" srcOrd="0" destOrd="0" presId="urn:microsoft.com/office/officeart/2005/8/layout/hierarchy1"/>
    <dgm:cxn modelId="{48E7DE64-89EC-4BB3-B603-DE13C81FA160}" type="presParOf" srcId="{54FCAB92-2203-4162-9050-48A88E78E956}" destId="{4D254F4F-797D-4CB7-9D95-74034F99B137}" srcOrd="1" destOrd="0" presId="urn:microsoft.com/office/officeart/2005/8/layout/hierarchy1"/>
    <dgm:cxn modelId="{03135FB0-8CD6-4889-ACD8-C5F05F6C3FE3}" type="presParOf" srcId="{5E81F95C-F32D-448B-BE8D-C5A1E9FEFC06}" destId="{1315A75F-40EE-4C27-A1F8-0F57A541331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643ED2-CDAE-4FD6-90FC-696EB0CE4BDF}"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CB9079DC-327B-4D80-B1BE-6EF83B934E30}">
      <dgm:prSet/>
      <dgm:spPr/>
      <dgm:t>
        <a:bodyPr/>
        <a:lstStyle/>
        <a:p>
          <a:r>
            <a:rPr lang="en-IN"/>
            <a:t>Quadritic weighted Kappa</a:t>
          </a:r>
          <a:endParaRPr lang="en-US"/>
        </a:p>
      </dgm:t>
    </dgm:pt>
    <dgm:pt modelId="{CC307CAD-9738-4280-BD02-F7F765BBE4FA}" type="parTrans" cxnId="{D9D0DECC-865B-4545-BBA1-30CE9B94CABE}">
      <dgm:prSet/>
      <dgm:spPr/>
      <dgm:t>
        <a:bodyPr/>
        <a:lstStyle/>
        <a:p>
          <a:endParaRPr lang="en-US"/>
        </a:p>
      </dgm:t>
    </dgm:pt>
    <dgm:pt modelId="{0FB19500-4D2D-4013-83FA-733EB5A1670F}" type="sibTrans" cxnId="{D9D0DECC-865B-4545-BBA1-30CE9B94CABE}">
      <dgm:prSet/>
      <dgm:spPr/>
      <dgm:t>
        <a:bodyPr/>
        <a:lstStyle/>
        <a:p>
          <a:endParaRPr lang="en-US"/>
        </a:p>
      </dgm:t>
    </dgm:pt>
    <dgm:pt modelId="{44727036-D5AA-4BA7-AA92-65E6D2FC6E5E}">
      <dgm:prSet/>
      <dgm:spPr/>
      <dgm:t>
        <a:bodyPr/>
        <a:lstStyle/>
        <a:p>
          <a:r>
            <a:rPr lang="en-IN"/>
            <a:t>Pearson’s Rank Correlation</a:t>
          </a:r>
          <a:endParaRPr lang="en-US"/>
        </a:p>
      </dgm:t>
    </dgm:pt>
    <dgm:pt modelId="{D93CBD02-9ECF-4544-89D9-67D69E06BAD3}" type="parTrans" cxnId="{C39CE0E5-2F13-48B9-809B-6701762DE604}">
      <dgm:prSet/>
      <dgm:spPr/>
      <dgm:t>
        <a:bodyPr/>
        <a:lstStyle/>
        <a:p>
          <a:endParaRPr lang="en-US"/>
        </a:p>
      </dgm:t>
    </dgm:pt>
    <dgm:pt modelId="{89813AFC-62B5-4FD4-8F3F-25C958F64CC8}" type="sibTrans" cxnId="{C39CE0E5-2F13-48B9-809B-6701762DE604}">
      <dgm:prSet/>
      <dgm:spPr/>
      <dgm:t>
        <a:bodyPr/>
        <a:lstStyle/>
        <a:p>
          <a:endParaRPr lang="en-US"/>
        </a:p>
      </dgm:t>
    </dgm:pt>
    <dgm:pt modelId="{48DBDA58-80E2-4D75-AC1B-A6E35055645E}">
      <dgm:prSet/>
      <dgm:spPr/>
      <dgm:t>
        <a:bodyPr/>
        <a:lstStyle/>
        <a:p>
          <a:r>
            <a:rPr lang="en-IN"/>
            <a:t>Spearman’s Rank Correlation</a:t>
          </a:r>
          <a:endParaRPr lang="en-US"/>
        </a:p>
      </dgm:t>
    </dgm:pt>
    <dgm:pt modelId="{D0C8AE3D-8B67-4235-B661-3302BA299A0C}" type="parTrans" cxnId="{0E48EC45-8A1D-46A9-B76C-38CC05D2699D}">
      <dgm:prSet/>
      <dgm:spPr/>
      <dgm:t>
        <a:bodyPr/>
        <a:lstStyle/>
        <a:p>
          <a:endParaRPr lang="en-US"/>
        </a:p>
      </dgm:t>
    </dgm:pt>
    <dgm:pt modelId="{B3E64B85-E8F5-4F68-992E-B44B593355AD}" type="sibTrans" cxnId="{0E48EC45-8A1D-46A9-B76C-38CC05D2699D}">
      <dgm:prSet/>
      <dgm:spPr/>
      <dgm:t>
        <a:bodyPr/>
        <a:lstStyle/>
        <a:p>
          <a:endParaRPr lang="en-US"/>
        </a:p>
      </dgm:t>
    </dgm:pt>
    <dgm:pt modelId="{F0A8E6AF-B87A-47AE-BA7E-84746DE77C6E}">
      <dgm:prSet/>
      <dgm:spPr/>
      <dgm:t>
        <a:bodyPr/>
        <a:lstStyle/>
        <a:p>
          <a:r>
            <a:rPr lang="en-IN"/>
            <a:t>Kendall’s Tau</a:t>
          </a:r>
          <a:endParaRPr lang="en-US"/>
        </a:p>
      </dgm:t>
    </dgm:pt>
    <dgm:pt modelId="{1D88CAD7-8E91-4340-91AC-C7631EC39355}" type="parTrans" cxnId="{E046B9C2-5037-4374-816D-84C1BF57F275}">
      <dgm:prSet/>
      <dgm:spPr/>
      <dgm:t>
        <a:bodyPr/>
        <a:lstStyle/>
        <a:p>
          <a:endParaRPr lang="en-US"/>
        </a:p>
      </dgm:t>
    </dgm:pt>
    <dgm:pt modelId="{A984AA64-1026-44F8-97FD-4A8842347948}" type="sibTrans" cxnId="{E046B9C2-5037-4374-816D-84C1BF57F275}">
      <dgm:prSet/>
      <dgm:spPr/>
      <dgm:t>
        <a:bodyPr/>
        <a:lstStyle/>
        <a:p>
          <a:endParaRPr lang="en-US"/>
        </a:p>
      </dgm:t>
    </dgm:pt>
    <dgm:pt modelId="{E062DEA8-EB2E-4633-8706-7370F2BA9FC6}" type="pres">
      <dgm:prSet presAssocID="{7C643ED2-CDAE-4FD6-90FC-696EB0CE4BDF}" presName="linear" presStyleCnt="0">
        <dgm:presLayoutVars>
          <dgm:dir/>
          <dgm:animLvl val="lvl"/>
          <dgm:resizeHandles val="exact"/>
        </dgm:presLayoutVars>
      </dgm:prSet>
      <dgm:spPr/>
    </dgm:pt>
    <dgm:pt modelId="{B9566608-60E1-4566-92AE-377B61F1AC09}" type="pres">
      <dgm:prSet presAssocID="{CB9079DC-327B-4D80-B1BE-6EF83B934E30}" presName="parentLin" presStyleCnt="0"/>
      <dgm:spPr/>
    </dgm:pt>
    <dgm:pt modelId="{7A23E836-27F9-4F20-AD8E-1911947A22D8}" type="pres">
      <dgm:prSet presAssocID="{CB9079DC-327B-4D80-B1BE-6EF83B934E30}" presName="parentLeftMargin" presStyleLbl="node1" presStyleIdx="0" presStyleCnt="4"/>
      <dgm:spPr/>
    </dgm:pt>
    <dgm:pt modelId="{50ECF598-0195-4D72-A347-22A1FEAB2FC9}" type="pres">
      <dgm:prSet presAssocID="{CB9079DC-327B-4D80-B1BE-6EF83B934E30}" presName="parentText" presStyleLbl="node1" presStyleIdx="0" presStyleCnt="4">
        <dgm:presLayoutVars>
          <dgm:chMax val="0"/>
          <dgm:bulletEnabled val="1"/>
        </dgm:presLayoutVars>
      </dgm:prSet>
      <dgm:spPr/>
    </dgm:pt>
    <dgm:pt modelId="{8E8BCF78-16A3-4EAB-9624-178A3F4BABB1}" type="pres">
      <dgm:prSet presAssocID="{CB9079DC-327B-4D80-B1BE-6EF83B934E30}" presName="negativeSpace" presStyleCnt="0"/>
      <dgm:spPr/>
    </dgm:pt>
    <dgm:pt modelId="{1012AD5D-06D4-418C-8705-A5C53583F0A1}" type="pres">
      <dgm:prSet presAssocID="{CB9079DC-327B-4D80-B1BE-6EF83B934E30}" presName="childText" presStyleLbl="conFgAcc1" presStyleIdx="0" presStyleCnt="4">
        <dgm:presLayoutVars>
          <dgm:bulletEnabled val="1"/>
        </dgm:presLayoutVars>
      </dgm:prSet>
      <dgm:spPr/>
    </dgm:pt>
    <dgm:pt modelId="{032E4876-9B7C-47E2-9067-A57662190FB1}" type="pres">
      <dgm:prSet presAssocID="{0FB19500-4D2D-4013-83FA-733EB5A1670F}" presName="spaceBetweenRectangles" presStyleCnt="0"/>
      <dgm:spPr/>
    </dgm:pt>
    <dgm:pt modelId="{C19015B2-CC9F-4C83-9EB4-D6A66ABBDA57}" type="pres">
      <dgm:prSet presAssocID="{44727036-D5AA-4BA7-AA92-65E6D2FC6E5E}" presName="parentLin" presStyleCnt="0"/>
      <dgm:spPr/>
    </dgm:pt>
    <dgm:pt modelId="{89693362-1F77-4C86-8BFF-E85D76CECA87}" type="pres">
      <dgm:prSet presAssocID="{44727036-D5AA-4BA7-AA92-65E6D2FC6E5E}" presName="parentLeftMargin" presStyleLbl="node1" presStyleIdx="0" presStyleCnt="4"/>
      <dgm:spPr/>
    </dgm:pt>
    <dgm:pt modelId="{268AF2F0-8488-45D7-B36E-DFBB2503A485}" type="pres">
      <dgm:prSet presAssocID="{44727036-D5AA-4BA7-AA92-65E6D2FC6E5E}" presName="parentText" presStyleLbl="node1" presStyleIdx="1" presStyleCnt="4">
        <dgm:presLayoutVars>
          <dgm:chMax val="0"/>
          <dgm:bulletEnabled val="1"/>
        </dgm:presLayoutVars>
      </dgm:prSet>
      <dgm:spPr/>
    </dgm:pt>
    <dgm:pt modelId="{AE071165-C754-4854-B87F-77B886880A72}" type="pres">
      <dgm:prSet presAssocID="{44727036-D5AA-4BA7-AA92-65E6D2FC6E5E}" presName="negativeSpace" presStyleCnt="0"/>
      <dgm:spPr/>
    </dgm:pt>
    <dgm:pt modelId="{A020DD53-676B-4043-A328-903825ECFDA8}" type="pres">
      <dgm:prSet presAssocID="{44727036-D5AA-4BA7-AA92-65E6D2FC6E5E}" presName="childText" presStyleLbl="conFgAcc1" presStyleIdx="1" presStyleCnt="4">
        <dgm:presLayoutVars>
          <dgm:bulletEnabled val="1"/>
        </dgm:presLayoutVars>
      </dgm:prSet>
      <dgm:spPr/>
    </dgm:pt>
    <dgm:pt modelId="{DDD07AB9-D1FC-4AFE-8074-94411A5FFDED}" type="pres">
      <dgm:prSet presAssocID="{89813AFC-62B5-4FD4-8F3F-25C958F64CC8}" presName="spaceBetweenRectangles" presStyleCnt="0"/>
      <dgm:spPr/>
    </dgm:pt>
    <dgm:pt modelId="{C28679D5-CBF1-4AD3-8CD6-55FF5C49E887}" type="pres">
      <dgm:prSet presAssocID="{48DBDA58-80E2-4D75-AC1B-A6E35055645E}" presName="parentLin" presStyleCnt="0"/>
      <dgm:spPr/>
    </dgm:pt>
    <dgm:pt modelId="{72D943AB-08CC-4414-8016-5686F4AB6CB9}" type="pres">
      <dgm:prSet presAssocID="{48DBDA58-80E2-4D75-AC1B-A6E35055645E}" presName="parentLeftMargin" presStyleLbl="node1" presStyleIdx="1" presStyleCnt="4"/>
      <dgm:spPr/>
    </dgm:pt>
    <dgm:pt modelId="{93B1C0A9-1574-4E53-8E2E-B141750F36B1}" type="pres">
      <dgm:prSet presAssocID="{48DBDA58-80E2-4D75-AC1B-A6E35055645E}" presName="parentText" presStyleLbl="node1" presStyleIdx="2" presStyleCnt="4">
        <dgm:presLayoutVars>
          <dgm:chMax val="0"/>
          <dgm:bulletEnabled val="1"/>
        </dgm:presLayoutVars>
      </dgm:prSet>
      <dgm:spPr/>
    </dgm:pt>
    <dgm:pt modelId="{EE747772-EA73-4377-B70E-C10EAA8EE8DA}" type="pres">
      <dgm:prSet presAssocID="{48DBDA58-80E2-4D75-AC1B-A6E35055645E}" presName="negativeSpace" presStyleCnt="0"/>
      <dgm:spPr/>
    </dgm:pt>
    <dgm:pt modelId="{B284A164-8B79-401C-8660-6F13B53812FC}" type="pres">
      <dgm:prSet presAssocID="{48DBDA58-80E2-4D75-AC1B-A6E35055645E}" presName="childText" presStyleLbl="conFgAcc1" presStyleIdx="2" presStyleCnt="4">
        <dgm:presLayoutVars>
          <dgm:bulletEnabled val="1"/>
        </dgm:presLayoutVars>
      </dgm:prSet>
      <dgm:spPr/>
    </dgm:pt>
    <dgm:pt modelId="{252BC7B0-69C9-40AC-AEF1-4940FE7C049B}" type="pres">
      <dgm:prSet presAssocID="{B3E64B85-E8F5-4F68-992E-B44B593355AD}" presName="spaceBetweenRectangles" presStyleCnt="0"/>
      <dgm:spPr/>
    </dgm:pt>
    <dgm:pt modelId="{8C42A2FD-2C98-4332-A645-8BDDAE393D7D}" type="pres">
      <dgm:prSet presAssocID="{F0A8E6AF-B87A-47AE-BA7E-84746DE77C6E}" presName="parentLin" presStyleCnt="0"/>
      <dgm:spPr/>
    </dgm:pt>
    <dgm:pt modelId="{CFE0311F-C83B-48BD-ACAA-C089C71E6BDD}" type="pres">
      <dgm:prSet presAssocID="{F0A8E6AF-B87A-47AE-BA7E-84746DE77C6E}" presName="parentLeftMargin" presStyleLbl="node1" presStyleIdx="2" presStyleCnt="4"/>
      <dgm:spPr/>
    </dgm:pt>
    <dgm:pt modelId="{63D2F8B5-D800-41F5-998E-0E0DA108D060}" type="pres">
      <dgm:prSet presAssocID="{F0A8E6AF-B87A-47AE-BA7E-84746DE77C6E}" presName="parentText" presStyleLbl="node1" presStyleIdx="3" presStyleCnt="4">
        <dgm:presLayoutVars>
          <dgm:chMax val="0"/>
          <dgm:bulletEnabled val="1"/>
        </dgm:presLayoutVars>
      </dgm:prSet>
      <dgm:spPr/>
    </dgm:pt>
    <dgm:pt modelId="{138456F5-9F9A-43A1-A28C-A2B1A63A4A9E}" type="pres">
      <dgm:prSet presAssocID="{F0A8E6AF-B87A-47AE-BA7E-84746DE77C6E}" presName="negativeSpace" presStyleCnt="0"/>
      <dgm:spPr/>
    </dgm:pt>
    <dgm:pt modelId="{D45C7A4A-8AA6-418C-A1E3-D12B442F916C}" type="pres">
      <dgm:prSet presAssocID="{F0A8E6AF-B87A-47AE-BA7E-84746DE77C6E}" presName="childText" presStyleLbl="conFgAcc1" presStyleIdx="3" presStyleCnt="4">
        <dgm:presLayoutVars>
          <dgm:bulletEnabled val="1"/>
        </dgm:presLayoutVars>
      </dgm:prSet>
      <dgm:spPr/>
    </dgm:pt>
  </dgm:ptLst>
  <dgm:cxnLst>
    <dgm:cxn modelId="{C80CFF5F-BC76-4EF2-B8B4-A8D01EA702B8}" type="presOf" srcId="{44727036-D5AA-4BA7-AA92-65E6D2FC6E5E}" destId="{268AF2F0-8488-45D7-B36E-DFBB2503A485}" srcOrd="1" destOrd="0" presId="urn:microsoft.com/office/officeart/2005/8/layout/list1"/>
    <dgm:cxn modelId="{0E48EC45-8A1D-46A9-B76C-38CC05D2699D}" srcId="{7C643ED2-CDAE-4FD6-90FC-696EB0CE4BDF}" destId="{48DBDA58-80E2-4D75-AC1B-A6E35055645E}" srcOrd="2" destOrd="0" parTransId="{D0C8AE3D-8B67-4235-B661-3302BA299A0C}" sibTransId="{B3E64B85-E8F5-4F68-992E-B44B593355AD}"/>
    <dgm:cxn modelId="{ADFACD54-7365-47B9-88E4-0F56A57FB89D}" type="presOf" srcId="{CB9079DC-327B-4D80-B1BE-6EF83B934E30}" destId="{50ECF598-0195-4D72-A347-22A1FEAB2FC9}" srcOrd="1" destOrd="0" presId="urn:microsoft.com/office/officeart/2005/8/layout/list1"/>
    <dgm:cxn modelId="{95F5BC58-6DD4-4F9B-BCF6-7477E218BCD4}" type="presOf" srcId="{48DBDA58-80E2-4D75-AC1B-A6E35055645E}" destId="{93B1C0A9-1574-4E53-8E2E-B141750F36B1}" srcOrd="1" destOrd="0" presId="urn:microsoft.com/office/officeart/2005/8/layout/list1"/>
    <dgm:cxn modelId="{4867EE7D-A087-40A5-9EED-17EA59145D08}" type="presOf" srcId="{CB9079DC-327B-4D80-B1BE-6EF83B934E30}" destId="{7A23E836-27F9-4F20-AD8E-1911947A22D8}" srcOrd="0" destOrd="0" presId="urn:microsoft.com/office/officeart/2005/8/layout/list1"/>
    <dgm:cxn modelId="{2C651791-2EA7-4F1B-AA9F-4A95B12FFB76}" type="presOf" srcId="{F0A8E6AF-B87A-47AE-BA7E-84746DE77C6E}" destId="{CFE0311F-C83B-48BD-ACAA-C089C71E6BDD}" srcOrd="0" destOrd="0" presId="urn:microsoft.com/office/officeart/2005/8/layout/list1"/>
    <dgm:cxn modelId="{57C70C9E-50CD-4377-8478-A21426A1D17F}" type="presOf" srcId="{44727036-D5AA-4BA7-AA92-65E6D2FC6E5E}" destId="{89693362-1F77-4C86-8BFF-E85D76CECA87}" srcOrd="0" destOrd="0" presId="urn:microsoft.com/office/officeart/2005/8/layout/list1"/>
    <dgm:cxn modelId="{7049A1A8-C92B-4F80-9B54-4F6A7B697244}" type="presOf" srcId="{48DBDA58-80E2-4D75-AC1B-A6E35055645E}" destId="{72D943AB-08CC-4414-8016-5686F4AB6CB9}" srcOrd="0" destOrd="0" presId="urn:microsoft.com/office/officeart/2005/8/layout/list1"/>
    <dgm:cxn modelId="{D48DC3AF-1919-4B23-A302-D688ED7DC456}" type="presOf" srcId="{7C643ED2-CDAE-4FD6-90FC-696EB0CE4BDF}" destId="{E062DEA8-EB2E-4633-8706-7370F2BA9FC6}" srcOrd="0" destOrd="0" presId="urn:microsoft.com/office/officeart/2005/8/layout/list1"/>
    <dgm:cxn modelId="{E046B9C2-5037-4374-816D-84C1BF57F275}" srcId="{7C643ED2-CDAE-4FD6-90FC-696EB0CE4BDF}" destId="{F0A8E6AF-B87A-47AE-BA7E-84746DE77C6E}" srcOrd="3" destOrd="0" parTransId="{1D88CAD7-8E91-4340-91AC-C7631EC39355}" sibTransId="{A984AA64-1026-44F8-97FD-4A8842347948}"/>
    <dgm:cxn modelId="{D9D0DECC-865B-4545-BBA1-30CE9B94CABE}" srcId="{7C643ED2-CDAE-4FD6-90FC-696EB0CE4BDF}" destId="{CB9079DC-327B-4D80-B1BE-6EF83B934E30}" srcOrd="0" destOrd="0" parTransId="{CC307CAD-9738-4280-BD02-F7F765BBE4FA}" sibTransId="{0FB19500-4D2D-4013-83FA-733EB5A1670F}"/>
    <dgm:cxn modelId="{C21AE0DB-05FC-4127-BE19-A27328B73249}" type="presOf" srcId="{F0A8E6AF-B87A-47AE-BA7E-84746DE77C6E}" destId="{63D2F8B5-D800-41F5-998E-0E0DA108D060}" srcOrd="1" destOrd="0" presId="urn:microsoft.com/office/officeart/2005/8/layout/list1"/>
    <dgm:cxn modelId="{C39CE0E5-2F13-48B9-809B-6701762DE604}" srcId="{7C643ED2-CDAE-4FD6-90FC-696EB0CE4BDF}" destId="{44727036-D5AA-4BA7-AA92-65E6D2FC6E5E}" srcOrd="1" destOrd="0" parTransId="{D93CBD02-9ECF-4544-89D9-67D69E06BAD3}" sibTransId="{89813AFC-62B5-4FD4-8F3F-25C958F64CC8}"/>
    <dgm:cxn modelId="{2D044E37-FC07-4928-9782-97FB34DCCDA0}" type="presParOf" srcId="{E062DEA8-EB2E-4633-8706-7370F2BA9FC6}" destId="{B9566608-60E1-4566-92AE-377B61F1AC09}" srcOrd="0" destOrd="0" presId="urn:microsoft.com/office/officeart/2005/8/layout/list1"/>
    <dgm:cxn modelId="{F64F2417-5DF4-4EA4-AF87-3F6AD18E8244}" type="presParOf" srcId="{B9566608-60E1-4566-92AE-377B61F1AC09}" destId="{7A23E836-27F9-4F20-AD8E-1911947A22D8}" srcOrd="0" destOrd="0" presId="urn:microsoft.com/office/officeart/2005/8/layout/list1"/>
    <dgm:cxn modelId="{0CD7081C-8344-4814-A5C1-E07EF966417B}" type="presParOf" srcId="{B9566608-60E1-4566-92AE-377B61F1AC09}" destId="{50ECF598-0195-4D72-A347-22A1FEAB2FC9}" srcOrd="1" destOrd="0" presId="urn:microsoft.com/office/officeart/2005/8/layout/list1"/>
    <dgm:cxn modelId="{02617E06-FF4F-4BC4-96BD-6F5EC97AF9CB}" type="presParOf" srcId="{E062DEA8-EB2E-4633-8706-7370F2BA9FC6}" destId="{8E8BCF78-16A3-4EAB-9624-178A3F4BABB1}" srcOrd="1" destOrd="0" presId="urn:microsoft.com/office/officeart/2005/8/layout/list1"/>
    <dgm:cxn modelId="{5DECC7A7-CC1D-45B0-967D-66FE925B725F}" type="presParOf" srcId="{E062DEA8-EB2E-4633-8706-7370F2BA9FC6}" destId="{1012AD5D-06D4-418C-8705-A5C53583F0A1}" srcOrd="2" destOrd="0" presId="urn:microsoft.com/office/officeart/2005/8/layout/list1"/>
    <dgm:cxn modelId="{663E4B90-1188-42F0-9E37-B099E5FCA2BC}" type="presParOf" srcId="{E062DEA8-EB2E-4633-8706-7370F2BA9FC6}" destId="{032E4876-9B7C-47E2-9067-A57662190FB1}" srcOrd="3" destOrd="0" presId="urn:microsoft.com/office/officeart/2005/8/layout/list1"/>
    <dgm:cxn modelId="{3B90093F-B0C9-4203-A04C-2338B5184570}" type="presParOf" srcId="{E062DEA8-EB2E-4633-8706-7370F2BA9FC6}" destId="{C19015B2-CC9F-4C83-9EB4-D6A66ABBDA57}" srcOrd="4" destOrd="0" presId="urn:microsoft.com/office/officeart/2005/8/layout/list1"/>
    <dgm:cxn modelId="{91F5BB73-1700-4FE7-B5D6-65C29120124E}" type="presParOf" srcId="{C19015B2-CC9F-4C83-9EB4-D6A66ABBDA57}" destId="{89693362-1F77-4C86-8BFF-E85D76CECA87}" srcOrd="0" destOrd="0" presId="urn:microsoft.com/office/officeart/2005/8/layout/list1"/>
    <dgm:cxn modelId="{3BD7278D-2787-49A3-A419-5EC829A2317B}" type="presParOf" srcId="{C19015B2-CC9F-4C83-9EB4-D6A66ABBDA57}" destId="{268AF2F0-8488-45D7-B36E-DFBB2503A485}" srcOrd="1" destOrd="0" presId="urn:microsoft.com/office/officeart/2005/8/layout/list1"/>
    <dgm:cxn modelId="{AC978BBF-127F-480C-96CB-93BD0AAAF659}" type="presParOf" srcId="{E062DEA8-EB2E-4633-8706-7370F2BA9FC6}" destId="{AE071165-C754-4854-B87F-77B886880A72}" srcOrd="5" destOrd="0" presId="urn:microsoft.com/office/officeart/2005/8/layout/list1"/>
    <dgm:cxn modelId="{AA3862F8-34E2-4C5F-B1EB-9D6AA19914C8}" type="presParOf" srcId="{E062DEA8-EB2E-4633-8706-7370F2BA9FC6}" destId="{A020DD53-676B-4043-A328-903825ECFDA8}" srcOrd="6" destOrd="0" presId="urn:microsoft.com/office/officeart/2005/8/layout/list1"/>
    <dgm:cxn modelId="{645155F1-641F-4093-B7DC-604AF09BAE63}" type="presParOf" srcId="{E062DEA8-EB2E-4633-8706-7370F2BA9FC6}" destId="{DDD07AB9-D1FC-4AFE-8074-94411A5FFDED}" srcOrd="7" destOrd="0" presId="urn:microsoft.com/office/officeart/2005/8/layout/list1"/>
    <dgm:cxn modelId="{EB9E778E-A7B3-4E5A-A3AE-5A9CAB17BB49}" type="presParOf" srcId="{E062DEA8-EB2E-4633-8706-7370F2BA9FC6}" destId="{C28679D5-CBF1-4AD3-8CD6-55FF5C49E887}" srcOrd="8" destOrd="0" presId="urn:microsoft.com/office/officeart/2005/8/layout/list1"/>
    <dgm:cxn modelId="{B50DA598-8955-457C-9F77-E6DC6FADA853}" type="presParOf" srcId="{C28679D5-CBF1-4AD3-8CD6-55FF5C49E887}" destId="{72D943AB-08CC-4414-8016-5686F4AB6CB9}" srcOrd="0" destOrd="0" presId="urn:microsoft.com/office/officeart/2005/8/layout/list1"/>
    <dgm:cxn modelId="{BF4E2D5B-CCDD-4E66-8A07-306DFC203DE8}" type="presParOf" srcId="{C28679D5-CBF1-4AD3-8CD6-55FF5C49E887}" destId="{93B1C0A9-1574-4E53-8E2E-B141750F36B1}" srcOrd="1" destOrd="0" presId="urn:microsoft.com/office/officeart/2005/8/layout/list1"/>
    <dgm:cxn modelId="{BBCEB19D-471A-4EAF-BB3D-B026F3ED96DB}" type="presParOf" srcId="{E062DEA8-EB2E-4633-8706-7370F2BA9FC6}" destId="{EE747772-EA73-4377-B70E-C10EAA8EE8DA}" srcOrd="9" destOrd="0" presId="urn:microsoft.com/office/officeart/2005/8/layout/list1"/>
    <dgm:cxn modelId="{8A87E88B-0E87-4580-8CD9-9527A03E43DD}" type="presParOf" srcId="{E062DEA8-EB2E-4633-8706-7370F2BA9FC6}" destId="{B284A164-8B79-401C-8660-6F13B53812FC}" srcOrd="10" destOrd="0" presId="urn:microsoft.com/office/officeart/2005/8/layout/list1"/>
    <dgm:cxn modelId="{063608E9-E4DD-4D61-9967-03FC0CA3B6FD}" type="presParOf" srcId="{E062DEA8-EB2E-4633-8706-7370F2BA9FC6}" destId="{252BC7B0-69C9-40AC-AEF1-4940FE7C049B}" srcOrd="11" destOrd="0" presId="urn:microsoft.com/office/officeart/2005/8/layout/list1"/>
    <dgm:cxn modelId="{9FDF04D2-21AB-40F4-A0E5-DC411A5C161E}" type="presParOf" srcId="{E062DEA8-EB2E-4633-8706-7370F2BA9FC6}" destId="{8C42A2FD-2C98-4332-A645-8BDDAE393D7D}" srcOrd="12" destOrd="0" presId="urn:microsoft.com/office/officeart/2005/8/layout/list1"/>
    <dgm:cxn modelId="{1DF61EC6-0896-4699-857A-817946EFB971}" type="presParOf" srcId="{8C42A2FD-2C98-4332-A645-8BDDAE393D7D}" destId="{CFE0311F-C83B-48BD-ACAA-C089C71E6BDD}" srcOrd="0" destOrd="0" presId="urn:microsoft.com/office/officeart/2005/8/layout/list1"/>
    <dgm:cxn modelId="{F60EF679-7AAB-420F-9F5A-FA0C62B88B21}" type="presParOf" srcId="{8C42A2FD-2C98-4332-A645-8BDDAE393D7D}" destId="{63D2F8B5-D800-41F5-998E-0E0DA108D060}" srcOrd="1" destOrd="0" presId="urn:microsoft.com/office/officeart/2005/8/layout/list1"/>
    <dgm:cxn modelId="{1B1A3A69-CCCE-4F53-B5AB-C6193F3FD192}" type="presParOf" srcId="{E062DEA8-EB2E-4633-8706-7370F2BA9FC6}" destId="{138456F5-9F9A-43A1-A28C-A2B1A63A4A9E}" srcOrd="13" destOrd="0" presId="urn:microsoft.com/office/officeart/2005/8/layout/list1"/>
    <dgm:cxn modelId="{51CDF14A-6D39-4E5C-991A-E3A2D7402375}" type="presParOf" srcId="{E062DEA8-EB2E-4633-8706-7370F2BA9FC6}" destId="{D45C7A4A-8AA6-418C-A1E3-D12B442F916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143EFC-9C96-487B-B613-B8C12669D643}"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C9F09783-F0F0-4C51-A1D2-40A1B76C74B0}">
      <dgm:prSet/>
      <dgm:spPr/>
      <dgm:t>
        <a:bodyPr/>
        <a:lstStyle/>
        <a:p>
          <a:r>
            <a:rPr lang="en-GB" b="0" i="0"/>
            <a:t>We have faced the following challenges during the implementation of baseline:</a:t>
          </a:r>
          <a:endParaRPr lang="en-US"/>
        </a:p>
      </dgm:t>
    </dgm:pt>
    <dgm:pt modelId="{3D9A2687-7372-43DC-A689-3F574D747381}" type="parTrans" cxnId="{3EF6A871-5D82-47E9-8AB7-4A379913326B}">
      <dgm:prSet/>
      <dgm:spPr/>
      <dgm:t>
        <a:bodyPr/>
        <a:lstStyle/>
        <a:p>
          <a:endParaRPr lang="en-US"/>
        </a:p>
      </dgm:t>
    </dgm:pt>
    <dgm:pt modelId="{C9C4D6C7-028A-4FC5-BA33-4B79FF74AC5D}" type="sibTrans" cxnId="{3EF6A871-5D82-47E9-8AB7-4A379913326B}">
      <dgm:prSet/>
      <dgm:spPr/>
      <dgm:t>
        <a:bodyPr/>
        <a:lstStyle/>
        <a:p>
          <a:endParaRPr lang="en-US"/>
        </a:p>
      </dgm:t>
    </dgm:pt>
    <dgm:pt modelId="{48E4EF72-7F12-4D9C-81E2-8CD3D609D0CA}">
      <dgm:prSet/>
      <dgm:spPr/>
      <dgm:t>
        <a:bodyPr/>
        <a:lstStyle/>
        <a:p>
          <a:r>
            <a:rPr lang="en-GB" b="0" i="0"/>
            <a:t>Large Dataset Sizes: Training AES models often requires substantial amounts of training data, and processing large datasets can be time-consuming.</a:t>
          </a:r>
          <a:endParaRPr lang="en-US"/>
        </a:p>
      </dgm:t>
    </dgm:pt>
    <dgm:pt modelId="{71E17650-0189-4471-A1F7-F9E951E7823E}" type="parTrans" cxnId="{A2A762A9-0192-42A8-87AB-BDED979973A3}">
      <dgm:prSet/>
      <dgm:spPr/>
      <dgm:t>
        <a:bodyPr/>
        <a:lstStyle/>
        <a:p>
          <a:endParaRPr lang="en-US"/>
        </a:p>
      </dgm:t>
    </dgm:pt>
    <dgm:pt modelId="{B1E991B2-DE52-4742-89D3-00585CFB12C1}" type="sibTrans" cxnId="{A2A762A9-0192-42A8-87AB-BDED979973A3}">
      <dgm:prSet/>
      <dgm:spPr/>
      <dgm:t>
        <a:bodyPr/>
        <a:lstStyle/>
        <a:p>
          <a:endParaRPr lang="en-US"/>
        </a:p>
      </dgm:t>
    </dgm:pt>
    <dgm:pt modelId="{E3ACF6E1-8897-4299-ABF7-EB5D3178B9D6}">
      <dgm:prSet/>
      <dgm:spPr/>
      <dgm:t>
        <a:bodyPr/>
        <a:lstStyle/>
        <a:p>
          <a:r>
            <a:rPr lang="en-GB" b="0" i="0"/>
            <a:t>Model Complexity: Due to the architecture and depth of the model, the training and scoring processes can be computationally intensive, leading to longer processing times. It is computationally expensive as we are making embeddings of each word and sentence in an essay.</a:t>
          </a:r>
          <a:endParaRPr lang="en-US"/>
        </a:p>
      </dgm:t>
    </dgm:pt>
    <dgm:pt modelId="{9BE14C81-2B9D-4A68-BA97-83FCCCCD7D17}" type="parTrans" cxnId="{F4838805-E738-4B00-864C-B8ED542A6F9F}">
      <dgm:prSet/>
      <dgm:spPr/>
      <dgm:t>
        <a:bodyPr/>
        <a:lstStyle/>
        <a:p>
          <a:endParaRPr lang="en-US"/>
        </a:p>
      </dgm:t>
    </dgm:pt>
    <dgm:pt modelId="{132CC3AC-7625-4719-B4D7-3903E088DF47}" type="sibTrans" cxnId="{F4838805-E738-4B00-864C-B8ED542A6F9F}">
      <dgm:prSet/>
      <dgm:spPr/>
      <dgm:t>
        <a:bodyPr/>
        <a:lstStyle/>
        <a:p>
          <a:endParaRPr lang="en-US"/>
        </a:p>
      </dgm:t>
    </dgm:pt>
    <dgm:pt modelId="{73A16527-8F8B-4391-B499-2CEBDCBA4076}">
      <dgm:prSet/>
      <dgm:spPr/>
      <dgm:t>
        <a:bodyPr/>
        <a:lstStyle/>
        <a:p>
          <a:r>
            <a:rPr lang="en-GB" b="0" i="0"/>
            <a:t>For each model, we have to create separate dataframes, which is a time consuming task.</a:t>
          </a:r>
          <a:endParaRPr lang="en-US"/>
        </a:p>
      </dgm:t>
    </dgm:pt>
    <dgm:pt modelId="{E94B2DD3-1B8C-4062-9D37-E03E0D6B796B}" type="parTrans" cxnId="{994C1BF3-E3AB-422A-88C8-EF64C472221C}">
      <dgm:prSet/>
      <dgm:spPr/>
      <dgm:t>
        <a:bodyPr/>
        <a:lstStyle/>
        <a:p>
          <a:endParaRPr lang="en-US"/>
        </a:p>
      </dgm:t>
    </dgm:pt>
    <dgm:pt modelId="{DAEDEB01-B976-4BBC-870A-A852CB9FD222}" type="sibTrans" cxnId="{994C1BF3-E3AB-422A-88C8-EF64C472221C}">
      <dgm:prSet/>
      <dgm:spPr/>
      <dgm:t>
        <a:bodyPr/>
        <a:lstStyle/>
        <a:p>
          <a:endParaRPr lang="en-US"/>
        </a:p>
      </dgm:t>
    </dgm:pt>
    <dgm:pt modelId="{FF04BA2E-A269-449B-9F8A-F1AB9169D749}" type="pres">
      <dgm:prSet presAssocID="{04143EFC-9C96-487B-B613-B8C12669D643}" presName="outerComposite" presStyleCnt="0">
        <dgm:presLayoutVars>
          <dgm:chMax val="5"/>
          <dgm:dir/>
          <dgm:resizeHandles val="exact"/>
        </dgm:presLayoutVars>
      </dgm:prSet>
      <dgm:spPr/>
    </dgm:pt>
    <dgm:pt modelId="{014AACEF-6BE9-47BD-9C76-B64CCB807C86}" type="pres">
      <dgm:prSet presAssocID="{04143EFC-9C96-487B-B613-B8C12669D643}" presName="dummyMaxCanvas" presStyleCnt="0">
        <dgm:presLayoutVars/>
      </dgm:prSet>
      <dgm:spPr/>
    </dgm:pt>
    <dgm:pt modelId="{7B14E145-5B03-4F49-999F-8C8925C3F168}" type="pres">
      <dgm:prSet presAssocID="{04143EFC-9C96-487B-B613-B8C12669D643}" presName="FourNodes_1" presStyleLbl="node1" presStyleIdx="0" presStyleCnt="4">
        <dgm:presLayoutVars>
          <dgm:bulletEnabled val="1"/>
        </dgm:presLayoutVars>
      </dgm:prSet>
      <dgm:spPr/>
    </dgm:pt>
    <dgm:pt modelId="{94D84F2B-E768-4D57-BD92-956242FA0404}" type="pres">
      <dgm:prSet presAssocID="{04143EFC-9C96-487B-B613-B8C12669D643}" presName="FourNodes_2" presStyleLbl="node1" presStyleIdx="1" presStyleCnt="4">
        <dgm:presLayoutVars>
          <dgm:bulletEnabled val="1"/>
        </dgm:presLayoutVars>
      </dgm:prSet>
      <dgm:spPr/>
    </dgm:pt>
    <dgm:pt modelId="{591401BE-476E-4AD5-A7A7-7F81FF573302}" type="pres">
      <dgm:prSet presAssocID="{04143EFC-9C96-487B-B613-B8C12669D643}" presName="FourNodes_3" presStyleLbl="node1" presStyleIdx="2" presStyleCnt="4">
        <dgm:presLayoutVars>
          <dgm:bulletEnabled val="1"/>
        </dgm:presLayoutVars>
      </dgm:prSet>
      <dgm:spPr/>
    </dgm:pt>
    <dgm:pt modelId="{D707FE74-0CA3-4EE9-BB84-3E46C1021BE2}" type="pres">
      <dgm:prSet presAssocID="{04143EFC-9C96-487B-B613-B8C12669D643}" presName="FourNodes_4" presStyleLbl="node1" presStyleIdx="3" presStyleCnt="4">
        <dgm:presLayoutVars>
          <dgm:bulletEnabled val="1"/>
        </dgm:presLayoutVars>
      </dgm:prSet>
      <dgm:spPr/>
    </dgm:pt>
    <dgm:pt modelId="{66FCA9E8-35A8-40EA-821A-73FF9CBBCA31}" type="pres">
      <dgm:prSet presAssocID="{04143EFC-9C96-487B-B613-B8C12669D643}" presName="FourConn_1-2" presStyleLbl="fgAccFollowNode1" presStyleIdx="0" presStyleCnt="3">
        <dgm:presLayoutVars>
          <dgm:bulletEnabled val="1"/>
        </dgm:presLayoutVars>
      </dgm:prSet>
      <dgm:spPr/>
    </dgm:pt>
    <dgm:pt modelId="{D0CB78EE-ECF6-441D-9709-19A444BF69E9}" type="pres">
      <dgm:prSet presAssocID="{04143EFC-9C96-487B-B613-B8C12669D643}" presName="FourConn_2-3" presStyleLbl="fgAccFollowNode1" presStyleIdx="1" presStyleCnt="3">
        <dgm:presLayoutVars>
          <dgm:bulletEnabled val="1"/>
        </dgm:presLayoutVars>
      </dgm:prSet>
      <dgm:spPr/>
    </dgm:pt>
    <dgm:pt modelId="{21B19CF1-D01E-473E-A2B9-C84DB8D1FBC2}" type="pres">
      <dgm:prSet presAssocID="{04143EFC-9C96-487B-B613-B8C12669D643}" presName="FourConn_3-4" presStyleLbl="fgAccFollowNode1" presStyleIdx="2" presStyleCnt="3">
        <dgm:presLayoutVars>
          <dgm:bulletEnabled val="1"/>
        </dgm:presLayoutVars>
      </dgm:prSet>
      <dgm:spPr/>
    </dgm:pt>
    <dgm:pt modelId="{BACEF1C3-55ED-4BC2-B88A-3B0AAE98E2E5}" type="pres">
      <dgm:prSet presAssocID="{04143EFC-9C96-487B-B613-B8C12669D643}" presName="FourNodes_1_text" presStyleLbl="node1" presStyleIdx="3" presStyleCnt="4">
        <dgm:presLayoutVars>
          <dgm:bulletEnabled val="1"/>
        </dgm:presLayoutVars>
      </dgm:prSet>
      <dgm:spPr/>
    </dgm:pt>
    <dgm:pt modelId="{0D6916FC-7158-4894-A7B5-762018D95F2E}" type="pres">
      <dgm:prSet presAssocID="{04143EFC-9C96-487B-B613-B8C12669D643}" presName="FourNodes_2_text" presStyleLbl="node1" presStyleIdx="3" presStyleCnt="4">
        <dgm:presLayoutVars>
          <dgm:bulletEnabled val="1"/>
        </dgm:presLayoutVars>
      </dgm:prSet>
      <dgm:spPr/>
    </dgm:pt>
    <dgm:pt modelId="{F7DE4B3F-D10B-47C1-B923-878B791BFE80}" type="pres">
      <dgm:prSet presAssocID="{04143EFC-9C96-487B-B613-B8C12669D643}" presName="FourNodes_3_text" presStyleLbl="node1" presStyleIdx="3" presStyleCnt="4">
        <dgm:presLayoutVars>
          <dgm:bulletEnabled val="1"/>
        </dgm:presLayoutVars>
      </dgm:prSet>
      <dgm:spPr/>
    </dgm:pt>
    <dgm:pt modelId="{2F09873B-8D77-43F2-8470-D73003ECC639}" type="pres">
      <dgm:prSet presAssocID="{04143EFC-9C96-487B-B613-B8C12669D643}" presName="FourNodes_4_text" presStyleLbl="node1" presStyleIdx="3" presStyleCnt="4">
        <dgm:presLayoutVars>
          <dgm:bulletEnabled val="1"/>
        </dgm:presLayoutVars>
      </dgm:prSet>
      <dgm:spPr/>
    </dgm:pt>
  </dgm:ptLst>
  <dgm:cxnLst>
    <dgm:cxn modelId="{F4838805-E738-4B00-864C-B8ED542A6F9F}" srcId="{04143EFC-9C96-487B-B613-B8C12669D643}" destId="{E3ACF6E1-8897-4299-ABF7-EB5D3178B9D6}" srcOrd="2" destOrd="0" parTransId="{9BE14C81-2B9D-4A68-BA97-83FCCCCD7D17}" sibTransId="{132CC3AC-7625-4719-B4D7-3903E088DF47}"/>
    <dgm:cxn modelId="{13348E0C-233D-4472-8295-0FACDD98FE55}" type="presOf" srcId="{B1E991B2-DE52-4742-89D3-00585CFB12C1}" destId="{D0CB78EE-ECF6-441D-9709-19A444BF69E9}" srcOrd="0" destOrd="0" presId="urn:microsoft.com/office/officeart/2005/8/layout/vProcess5"/>
    <dgm:cxn modelId="{A522DB37-1E36-4866-9C2B-8698AA602B2C}" type="presOf" srcId="{04143EFC-9C96-487B-B613-B8C12669D643}" destId="{FF04BA2E-A269-449B-9F8A-F1AB9169D749}" srcOrd="0" destOrd="0" presId="urn:microsoft.com/office/officeart/2005/8/layout/vProcess5"/>
    <dgm:cxn modelId="{3EF6A871-5D82-47E9-8AB7-4A379913326B}" srcId="{04143EFC-9C96-487B-B613-B8C12669D643}" destId="{C9F09783-F0F0-4C51-A1D2-40A1B76C74B0}" srcOrd="0" destOrd="0" parTransId="{3D9A2687-7372-43DC-A689-3F574D747381}" sibTransId="{C9C4D6C7-028A-4FC5-BA33-4B79FF74AC5D}"/>
    <dgm:cxn modelId="{FDC82A55-B44E-45F3-8B27-D5964E04F23A}" type="presOf" srcId="{48E4EF72-7F12-4D9C-81E2-8CD3D609D0CA}" destId="{0D6916FC-7158-4894-A7B5-762018D95F2E}" srcOrd="1" destOrd="0" presId="urn:microsoft.com/office/officeart/2005/8/layout/vProcess5"/>
    <dgm:cxn modelId="{44D52F8C-5727-4D9C-8E12-8CA0E7B84BF9}" type="presOf" srcId="{C9F09783-F0F0-4C51-A1D2-40A1B76C74B0}" destId="{7B14E145-5B03-4F49-999F-8C8925C3F168}" srcOrd="0" destOrd="0" presId="urn:microsoft.com/office/officeart/2005/8/layout/vProcess5"/>
    <dgm:cxn modelId="{1A60B88C-8AD0-4FC4-BD59-8B3C056073BE}" type="presOf" srcId="{E3ACF6E1-8897-4299-ABF7-EB5D3178B9D6}" destId="{F7DE4B3F-D10B-47C1-B923-878B791BFE80}" srcOrd="1" destOrd="0" presId="urn:microsoft.com/office/officeart/2005/8/layout/vProcess5"/>
    <dgm:cxn modelId="{A2A762A9-0192-42A8-87AB-BDED979973A3}" srcId="{04143EFC-9C96-487B-B613-B8C12669D643}" destId="{48E4EF72-7F12-4D9C-81E2-8CD3D609D0CA}" srcOrd="1" destOrd="0" parTransId="{71E17650-0189-4471-A1F7-F9E951E7823E}" sibTransId="{B1E991B2-DE52-4742-89D3-00585CFB12C1}"/>
    <dgm:cxn modelId="{3059F4B0-27F6-4C87-BFB0-5F375A3F3573}" type="presOf" srcId="{73A16527-8F8B-4391-B499-2CEBDCBA4076}" destId="{2F09873B-8D77-43F2-8470-D73003ECC639}" srcOrd="1" destOrd="0" presId="urn:microsoft.com/office/officeart/2005/8/layout/vProcess5"/>
    <dgm:cxn modelId="{9B3488B4-45C1-4B57-B6A0-B3102FB460E0}" type="presOf" srcId="{C9C4D6C7-028A-4FC5-BA33-4B79FF74AC5D}" destId="{66FCA9E8-35A8-40EA-821A-73FF9CBBCA31}" srcOrd="0" destOrd="0" presId="urn:microsoft.com/office/officeart/2005/8/layout/vProcess5"/>
    <dgm:cxn modelId="{78E749BD-A980-4C40-BC35-6A2DC9E8E6ED}" type="presOf" srcId="{C9F09783-F0F0-4C51-A1D2-40A1B76C74B0}" destId="{BACEF1C3-55ED-4BC2-B88A-3B0AAE98E2E5}" srcOrd="1" destOrd="0" presId="urn:microsoft.com/office/officeart/2005/8/layout/vProcess5"/>
    <dgm:cxn modelId="{C12ABDC4-6711-4AF0-8E29-2D5D58B37EAE}" type="presOf" srcId="{132CC3AC-7625-4719-B4D7-3903E088DF47}" destId="{21B19CF1-D01E-473E-A2B9-C84DB8D1FBC2}" srcOrd="0" destOrd="0" presId="urn:microsoft.com/office/officeart/2005/8/layout/vProcess5"/>
    <dgm:cxn modelId="{FE22C8D6-4DA2-4FE6-8A45-C24C9A4E3AF7}" type="presOf" srcId="{73A16527-8F8B-4391-B499-2CEBDCBA4076}" destId="{D707FE74-0CA3-4EE9-BB84-3E46C1021BE2}" srcOrd="0" destOrd="0" presId="urn:microsoft.com/office/officeart/2005/8/layout/vProcess5"/>
    <dgm:cxn modelId="{B14A5FF1-13DF-467E-AF8F-DC74E45F14E7}" type="presOf" srcId="{E3ACF6E1-8897-4299-ABF7-EB5D3178B9D6}" destId="{591401BE-476E-4AD5-A7A7-7F81FF573302}" srcOrd="0" destOrd="0" presId="urn:microsoft.com/office/officeart/2005/8/layout/vProcess5"/>
    <dgm:cxn modelId="{994C1BF3-E3AB-422A-88C8-EF64C472221C}" srcId="{04143EFC-9C96-487B-B613-B8C12669D643}" destId="{73A16527-8F8B-4391-B499-2CEBDCBA4076}" srcOrd="3" destOrd="0" parTransId="{E94B2DD3-1B8C-4062-9D37-E03E0D6B796B}" sibTransId="{DAEDEB01-B976-4BBC-870A-A852CB9FD222}"/>
    <dgm:cxn modelId="{69C0EFF4-EEE5-4709-8CCE-ECFC2DBDD825}" type="presOf" srcId="{48E4EF72-7F12-4D9C-81E2-8CD3D609D0CA}" destId="{94D84F2B-E768-4D57-BD92-956242FA0404}" srcOrd="0" destOrd="0" presId="urn:microsoft.com/office/officeart/2005/8/layout/vProcess5"/>
    <dgm:cxn modelId="{96FD755E-3F8E-4A1B-8209-005929EB7D3A}" type="presParOf" srcId="{FF04BA2E-A269-449B-9F8A-F1AB9169D749}" destId="{014AACEF-6BE9-47BD-9C76-B64CCB807C86}" srcOrd="0" destOrd="0" presId="urn:microsoft.com/office/officeart/2005/8/layout/vProcess5"/>
    <dgm:cxn modelId="{0F6602F6-F769-40B2-B10F-A234DC8A4113}" type="presParOf" srcId="{FF04BA2E-A269-449B-9F8A-F1AB9169D749}" destId="{7B14E145-5B03-4F49-999F-8C8925C3F168}" srcOrd="1" destOrd="0" presId="urn:microsoft.com/office/officeart/2005/8/layout/vProcess5"/>
    <dgm:cxn modelId="{9E69F49E-9115-4DF2-850E-B67A6E6A6C72}" type="presParOf" srcId="{FF04BA2E-A269-449B-9F8A-F1AB9169D749}" destId="{94D84F2B-E768-4D57-BD92-956242FA0404}" srcOrd="2" destOrd="0" presId="urn:microsoft.com/office/officeart/2005/8/layout/vProcess5"/>
    <dgm:cxn modelId="{8939F951-F249-41C3-91BD-7109A63A1FBF}" type="presParOf" srcId="{FF04BA2E-A269-449B-9F8A-F1AB9169D749}" destId="{591401BE-476E-4AD5-A7A7-7F81FF573302}" srcOrd="3" destOrd="0" presId="urn:microsoft.com/office/officeart/2005/8/layout/vProcess5"/>
    <dgm:cxn modelId="{C4FF96CB-1B1B-4B2B-9F80-9218438080DA}" type="presParOf" srcId="{FF04BA2E-A269-449B-9F8A-F1AB9169D749}" destId="{D707FE74-0CA3-4EE9-BB84-3E46C1021BE2}" srcOrd="4" destOrd="0" presId="urn:microsoft.com/office/officeart/2005/8/layout/vProcess5"/>
    <dgm:cxn modelId="{BDF8DBE8-6949-4EBC-9C5B-37F37AB51154}" type="presParOf" srcId="{FF04BA2E-A269-449B-9F8A-F1AB9169D749}" destId="{66FCA9E8-35A8-40EA-821A-73FF9CBBCA31}" srcOrd="5" destOrd="0" presId="urn:microsoft.com/office/officeart/2005/8/layout/vProcess5"/>
    <dgm:cxn modelId="{29312A17-F530-4B67-9502-5E284DD0F927}" type="presParOf" srcId="{FF04BA2E-A269-449B-9F8A-F1AB9169D749}" destId="{D0CB78EE-ECF6-441D-9709-19A444BF69E9}" srcOrd="6" destOrd="0" presId="urn:microsoft.com/office/officeart/2005/8/layout/vProcess5"/>
    <dgm:cxn modelId="{0944B8A0-85BC-4577-ABE7-D285B7651BD9}" type="presParOf" srcId="{FF04BA2E-A269-449B-9F8A-F1AB9169D749}" destId="{21B19CF1-D01E-473E-A2B9-C84DB8D1FBC2}" srcOrd="7" destOrd="0" presId="urn:microsoft.com/office/officeart/2005/8/layout/vProcess5"/>
    <dgm:cxn modelId="{AE7DF890-B7F5-48A7-A1D4-6ADF2CF4DC3F}" type="presParOf" srcId="{FF04BA2E-A269-449B-9F8A-F1AB9169D749}" destId="{BACEF1C3-55ED-4BC2-B88A-3B0AAE98E2E5}" srcOrd="8" destOrd="0" presId="urn:microsoft.com/office/officeart/2005/8/layout/vProcess5"/>
    <dgm:cxn modelId="{EE717411-CF4B-4CB7-9521-10A0C4EE2CC0}" type="presParOf" srcId="{FF04BA2E-A269-449B-9F8A-F1AB9169D749}" destId="{0D6916FC-7158-4894-A7B5-762018D95F2E}" srcOrd="9" destOrd="0" presId="urn:microsoft.com/office/officeart/2005/8/layout/vProcess5"/>
    <dgm:cxn modelId="{2B10D2B2-EEAE-492E-9811-75BFB574B682}" type="presParOf" srcId="{FF04BA2E-A269-449B-9F8A-F1AB9169D749}" destId="{F7DE4B3F-D10B-47C1-B923-878B791BFE80}" srcOrd="10" destOrd="0" presId="urn:microsoft.com/office/officeart/2005/8/layout/vProcess5"/>
    <dgm:cxn modelId="{6D5373A9-2076-4130-BF51-873EE501883B}" type="presParOf" srcId="{FF04BA2E-A269-449B-9F8A-F1AB9169D749}" destId="{2F09873B-8D77-43F2-8470-D73003ECC63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B1A28-A5E4-42A5-A271-BC3E0E6F6996}">
      <dsp:nvSpPr>
        <dsp:cNvPr id="0" name=""/>
        <dsp:cNvSpPr/>
      </dsp:nvSpPr>
      <dsp:spPr>
        <a:xfrm>
          <a:off x="0" y="0"/>
          <a:ext cx="8549640" cy="16924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0" kern="1200"/>
            <a:t>AES involves the use of computer algorithms to evaluate and score written essays.</a:t>
          </a:r>
          <a:endParaRPr lang="en-US" sz="2200" kern="1200"/>
        </a:p>
      </dsp:txBody>
      <dsp:txXfrm>
        <a:off x="49569" y="49569"/>
        <a:ext cx="6800411" cy="1593262"/>
      </dsp:txXfrm>
    </dsp:sp>
    <dsp:sp modelId="{A9ADF174-BE5F-4884-95F6-D2D53A60C750}">
      <dsp:nvSpPr>
        <dsp:cNvPr id="0" name=""/>
        <dsp:cNvSpPr/>
      </dsp:nvSpPr>
      <dsp:spPr>
        <a:xfrm>
          <a:off x="1508759" y="2068490"/>
          <a:ext cx="8549640" cy="16924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0" kern="1200"/>
            <a:t>Importance of AES in educational assessment Efficiency:</a:t>
          </a:r>
          <a:endParaRPr lang="en-US" sz="2200" kern="1200"/>
        </a:p>
        <a:p>
          <a:pPr marL="171450" lvl="1" indent="-171450" algn="l" defTabSz="755650">
            <a:lnSpc>
              <a:spcPct val="90000"/>
            </a:lnSpc>
            <a:spcBef>
              <a:spcPct val="0"/>
            </a:spcBef>
            <a:spcAft>
              <a:spcPct val="15000"/>
            </a:spcAft>
            <a:buChar char="•"/>
          </a:pPr>
          <a:r>
            <a:rPr lang="en-GB" sz="1700" b="0" i="0" kern="1200"/>
            <a:t>Faster grading process compared to manual methods.</a:t>
          </a:r>
          <a:endParaRPr lang="en-US" sz="1700" kern="1200"/>
        </a:p>
        <a:p>
          <a:pPr marL="171450" lvl="1" indent="-171450" algn="l" defTabSz="755650">
            <a:lnSpc>
              <a:spcPct val="90000"/>
            </a:lnSpc>
            <a:spcBef>
              <a:spcPct val="0"/>
            </a:spcBef>
            <a:spcAft>
              <a:spcPct val="15000"/>
            </a:spcAft>
            <a:buChar char="•"/>
          </a:pPr>
          <a:r>
            <a:rPr lang="en-GB" sz="1700" b="0" i="0" kern="1200"/>
            <a:t>Consistency: Reduction in subjective biases.</a:t>
          </a:r>
          <a:endParaRPr lang="en-US" sz="1700" kern="1200"/>
        </a:p>
        <a:p>
          <a:pPr marL="171450" lvl="1" indent="-171450" algn="l" defTabSz="755650">
            <a:lnSpc>
              <a:spcPct val="90000"/>
            </a:lnSpc>
            <a:spcBef>
              <a:spcPct val="0"/>
            </a:spcBef>
            <a:spcAft>
              <a:spcPct val="15000"/>
            </a:spcAft>
            <a:buChar char="•"/>
          </a:pPr>
          <a:r>
            <a:rPr lang="en-GB" sz="1700" b="0" i="0" kern="1200"/>
            <a:t>Scalability: Ability to process a large number of essays.</a:t>
          </a:r>
          <a:endParaRPr lang="en-US" sz="1700" kern="1200"/>
        </a:p>
      </dsp:txBody>
      <dsp:txXfrm>
        <a:off x="1558328" y="2118059"/>
        <a:ext cx="5841681" cy="1593262"/>
      </dsp:txXfrm>
    </dsp:sp>
    <dsp:sp modelId="{B4922DFB-B15D-4576-8321-4F73C5D34240}">
      <dsp:nvSpPr>
        <dsp:cNvPr id="0" name=""/>
        <dsp:cNvSpPr/>
      </dsp:nvSpPr>
      <dsp:spPr>
        <a:xfrm>
          <a:off x="7449579" y="1330415"/>
          <a:ext cx="1100060" cy="1100060"/>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97093" y="1330415"/>
        <a:ext cx="605033" cy="82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DB287-44B2-4CED-A446-DF85870E29AB}">
      <dsp:nvSpPr>
        <dsp:cNvPr id="0" name=""/>
        <dsp:cNvSpPr/>
      </dsp:nvSpPr>
      <dsp:spPr>
        <a:xfrm>
          <a:off x="0" y="2938"/>
          <a:ext cx="10058399" cy="6258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19C21-1DC3-4ABF-936B-F9C31502231D}">
      <dsp:nvSpPr>
        <dsp:cNvPr id="0" name=""/>
        <dsp:cNvSpPr/>
      </dsp:nvSpPr>
      <dsp:spPr>
        <a:xfrm>
          <a:off x="189315" y="143751"/>
          <a:ext cx="344209" cy="344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B658C1-3341-47F1-9855-4B6D33099328}">
      <dsp:nvSpPr>
        <dsp:cNvPr id="0" name=""/>
        <dsp:cNvSpPr/>
      </dsp:nvSpPr>
      <dsp:spPr>
        <a:xfrm>
          <a:off x="722840" y="2938"/>
          <a:ext cx="9335559" cy="6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34" tIns="66234" rIns="66234" bIns="66234" numCol="1" spcCol="1270" anchor="ctr" anchorCtr="0">
          <a:noAutofit/>
        </a:bodyPr>
        <a:lstStyle/>
        <a:p>
          <a:pPr marL="0" lvl="0" indent="0" algn="l" defTabSz="844550">
            <a:lnSpc>
              <a:spcPct val="90000"/>
            </a:lnSpc>
            <a:spcBef>
              <a:spcPct val="0"/>
            </a:spcBef>
            <a:spcAft>
              <a:spcPct val="35000"/>
            </a:spcAft>
            <a:buNone/>
          </a:pPr>
          <a:r>
            <a:rPr lang="en-IN" sz="1900" kern="1200"/>
            <a:t>It is a time saving approach for educators and institutions.</a:t>
          </a:r>
          <a:endParaRPr lang="en-US" sz="1900" kern="1200"/>
        </a:p>
      </dsp:txBody>
      <dsp:txXfrm>
        <a:off x="722840" y="2938"/>
        <a:ext cx="9335559" cy="625835"/>
      </dsp:txXfrm>
    </dsp:sp>
    <dsp:sp modelId="{45C3157D-07A4-4E74-9D66-F344B1C0C857}">
      <dsp:nvSpPr>
        <dsp:cNvPr id="0" name=""/>
        <dsp:cNvSpPr/>
      </dsp:nvSpPr>
      <dsp:spPr>
        <a:xfrm>
          <a:off x="0" y="785232"/>
          <a:ext cx="10058399" cy="6258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FC0D4-4714-4F54-BD9D-DCAD4F1D41D9}">
      <dsp:nvSpPr>
        <dsp:cNvPr id="0" name=""/>
        <dsp:cNvSpPr/>
      </dsp:nvSpPr>
      <dsp:spPr>
        <a:xfrm>
          <a:off x="189315" y="926045"/>
          <a:ext cx="344209" cy="344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7ECD2D-F40B-4607-A2F8-5FFCE9DD392A}">
      <dsp:nvSpPr>
        <dsp:cNvPr id="0" name=""/>
        <dsp:cNvSpPr/>
      </dsp:nvSpPr>
      <dsp:spPr>
        <a:xfrm>
          <a:off x="722840" y="785232"/>
          <a:ext cx="9335559" cy="6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34" tIns="66234" rIns="66234" bIns="66234" numCol="1" spcCol="1270" anchor="ctr" anchorCtr="0">
          <a:noAutofit/>
        </a:bodyPr>
        <a:lstStyle/>
        <a:p>
          <a:pPr marL="0" lvl="0" indent="0" algn="l" defTabSz="844550">
            <a:lnSpc>
              <a:spcPct val="90000"/>
            </a:lnSpc>
            <a:spcBef>
              <a:spcPct val="0"/>
            </a:spcBef>
            <a:spcAft>
              <a:spcPct val="35000"/>
            </a:spcAft>
            <a:buNone/>
          </a:pPr>
          <a:r>
            <a:rPr lang="en-IN" sz="1900" kern="1200"/>
            <a:t>Ability to handle large volume of essays, especially in standardized testing.</a:t>
          </a:r>
          <a:endParaRPr lang="en-US" sz="1900" kern="1200"/>
        </a:p>
      </dsp:txBody>
      <dsp:txXfrm>
        <a:off x="722840" y="785232"/>
        <a:ext cx="9335559" cy="625835"/>
      </dsp:txXfrm>
    </dsp:sp>
    <dsp:sp modelId="{C8BFD1AB-A431-4CA2-8B00-0C479558B586}">
      <dsp:nvSpPr>
        <dsp:cNvPr id="0" name=""/>
        <dsp:cNvSpPr/>
      </dsp:nvSpPr>
      <dsp:spPr>
        <a:xfrm>
          <a:off x="0" y="1567527"/>
          <a:ext cx="10058399" cy="6258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AD11F-B1C5-42B1-8592-7630FA8398FA}">
      <dsp:nvSpPr>
        <dsp:cNvPr id="0" name=""/>
        <dsp:cNvSpPr/>
      </dsp:nvSpPr>
      <dsp:spPr>
        <a:xfrm>
          <a:off x="189315" y="1708340"/>
          <a:ext cx="344209" cy="344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604F64-F518-42C5-86E4-1D9ABC0E2BFC}">
      <dsp:nvSpPr>
        <dsp:cNvPr id="0" name=""/>
        <dsp:cNvSpPr/>
      </dsp:nvSpPr>
      <dsp:spPr>
        <a:xfrm>
          <a:off x="722840" y="1567527"/>
          <a:ext cx="9335559" cy="6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34" tIns="66234" rIns="66234" bIns="66234" numCol="1" spcCol="1270" anchor="ctr" anchorCtr="0">
          <a:noAutofit/>
        </a:bodyPr>
        <a:lstStyle/>
        <a:p>
          <a:pPr marL="0" lvl="0" indent="0" algn="l" defTabSz="844550">
            <a:lnSpc>
              <a:spcPct val="90000"/>
            </a:lnSpc>
            <a:spcBef>
              <a:spcPct val="0"/>
            </a:spcBef>
            <a:spcAft>
              <a:spcPct val="35000"/>
            </a:spcAft>
            <a:buNone/>
          </a:pPr>
          <a:r>
            <a:rPr lang="en-IN" sz="1900" kern="1200"/>
            <a:t>Traditional manual grading has subjectivity and time constraints.</a:t>
          </a:r>
          <a:endParaRPr lang="en-US" sz="1900" kern="1200"/>
        </a:p>
      </dsp:txBody>
      <dsp:txXfrm>
        <a:off x="722840" y="1567527"/>
        <a:ext cx="9335559" cy="625835"/>
      </dsp:txXfrm>
    </dsp:sp>
    <dsp:sp modelId="{E4041FA9-0754-4F00-B630-36199F9D19A5}">
      <dsp:nvSpPr>
        <dsp:cNvPr id="0" name=""/>
        <dsp:cNvSpPr/>
      </dsp:nvSpPr>
      <dsp:spPr>
        <a:xfrm>
          <a:off x="0" y="2349822"/>
          <a:ext cx="10058399" cy="6258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3197D-C10A-45F6-9BD1-71B04041DCF8}">
      <dsp:nvSpPr>
        <dsp:cNvPr id="0" name=""/>
        <dsp:cNvSpPr/>
      </dsp:nvSpPr>
      <dsp:spPr>
        <a:xfrm>
          <a:off x="189315" y="2490635"/>
          <a:ext cx="344209" cy="3442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B8C931-5C4C-4FE1-9C25-EB059A3BB3BE}">
      <dsp:nvSpPr>
        <dsp:cNvPr id="0" name=""/>
        <dsp:cNvSpPr/>
      </dsp:nvSpPr>
      <dsp:spPr>
        <a:xfrm>
          <a:off x="722840" y="2349822"/>
          <a:ext cx="9335559" cy="6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34" tIns="66234" rIns="66234" bIns="66234" numCol="1" spcCol="1270" anchor="ctr" anchorCtr="0">
          <a:noAutofit/>
        </a:bodyPr>
        <a:lstStyle/>
        <a:p>
          <a:pPr marL="0" lvl="0" indent="0" algn="l" defTabSz="844550">
            <a:lnSpc>
              <a:spcPct val="90000"/>
            </a:lnSpc>
            <a:spcBef>
              <a:spcPct val="0"/>
            </a:spcBef>
            <a:spcAft>
              <a:spcPct val="35000"/>
            </a:spcAft>
            <a:buNone/>
          </a:pPr>
          <a:r>
            <a:rPr lang="en-GB" sz="1900" b="0" i="0" kern="1200"/>
            <a:t>Improved grading consistency and objectivity.</a:t>
          </a:r>
          <a:endParaRPr lang="en-US" sz="1900" kern="1200"/>
        </a:p>
      </dsp:txBody>
      <dsp:txXfrm>
        <a:off x="722840" y="2349822"/>
        <a:ext cx="9335559" cy="625835"/>
      </dsp:txXfrm>
    </dsp:sp>
    <dsp:sp modelId="{5853826B-FAAA-4891-A810-8DF1B56BE348}">
      <dsp:nvSpPr>
        <dsp:cNvPr id="0" name=""/>
        <dsp:cNvSpPr/>
      </dsp:nvSpPr>
      <dsp:spPr>
        <a:xfrm>
          <a:off x="0" y="3132117"/>
          <a:ext cx="10058399" cy="6258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B5CA2B-0A6E-4B85-840D-CEDC6D6CAE03}">
      <dsp:nvSpPr>
        <dsp:cNvPr id="0" name=""/>
        <dsp:cNvSpPr/>
      </dsp:nvSpPr>
      <dsp:spPr>
        <a:xfrm>
          <a:off x="189315" y="3272930"/>
          <a:ext cx="344209" cy="3442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78200E-1448-451B-9865-6BD727848177}">
      <dsp:nvSpPr>
        <dsp:cNvPr id="0" name=""/>
        <dsp:cNvSpPr/>
      </dsp:nvSpPr>
      <dsp:spPr>
        <a:xfrm>
          <a:off x="722840" y="3132117"/>
          <a:ext cx="9335559" cy="6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34" tIns="66234" rIns="66234" bIns="66234" numCol="1" spcCol="1270" anchor="ctr" anchorCtr="0">
          <a:noAutofit/>
        </a:bodyPr>
        <a:lstStyle/>
        <a:p>
          <a:pPr marL="0" lvl="0" indent="0" algn="l" defTabSz="844550">
            <a:lnSpc>
              <a:spcPct val="90000"/>
            </a:lnSpc>
            <a:spcBef>
              <a:spcPct val="0"/>
            </a:spcBef>
            <a:spcAft>
              <a:spcPct val="35000"/>
            </a:spcAft>
            <a:buNone/>
          </a:pPr>
          <a:r>
            <a:rPr lang="en-GB" sz="1900" kern="1200"/>
            <a:t>E</a:t>
          </a:r>
          <a:r>
            <a:rPr lang="en-GB" sz="1900" b="0" i="0" kern="1200"/>
            <a:t>nhanced feedback for students.</a:t>
          </a:r>
          <a:endParaRPr lang="en-US" sz="1900" kern="1200"/>
        </a:p>
      </dsp:txBody>
      <dsp:txXfrm>
        <a:off x="722840" y="3132117"/>
        <a:ext cx="9335559" cy="625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F0170-A2B2-42BB-81B0-E46491F22459}">
      <dsp:nvSpPr>
        <dsp:cNvPr id="0" name=""/>
        <dsp:cNvSpPr/>
      </dsp:nvSpPr>
      <dsp:spPr>
        <a:xfrm>
          <a:off x="0" y="82716"/>
          <a:ext cx="5928344" cy="190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Feature</a:t>
          </a:r>
          <a:r>
            <a:rPr lang="en-US" sz="5100" kern="1200" baseline="0" dirty="0"/>
            <a:t> engineered models</a:t>
          </a:r>
          <a:endParaRPr lang="en-US" sz="5100" kern="1200" dirty="0"/>
        </a:p>
      </dsp:txBody>
      <dsp:txXfrm>
        <a:off x="93211" y="175927"/>
        <a:ext cx="5741922" cy="1723018"/>
      </dsp:txXfrm>
    </dsp:sp>
    <dsp:sp modelId="{B30C0768-AEB9-4F7F-B3C2-BFDDA7EFE730}">
      <dsp:nvSpPr>
        <dsp:cNvPr id="0" name=""/>
        <dsp:cNvSpPr/>
      </dsp:nvSpPr>
      <dsp:spPr>
        <a:xfrm>
          <a:off x="0" y="1992156"/>
          <a:ext cx="5928344" cy="3219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25" tIns="64770" rIns="362712" bIns="64770" numCol="1" spcCol="1270" anchor="t" anchorCtr="0">
          <a:noAutofit/>
        </a:bodyPr>
        <a:lstStyle/>
        <a:p>
          <a:pPr marL="285750" lvl="1" indent="-285750" algn="l" defTabSz="1778000">
            <a:lnSpc>
              <a:spcPct val="90000"/>
            </a:lnSpc>
            <a:spcBef>
              <a:spcPct val="0"/>
            </a:spcBef>
            <a:spcAft>
              <a:spcPct val="20000"/>
            </a:spcAft>
            <a:buChar char="•"/>
          </a:pPr>
          <a:r>
            <a:rPr lang="en-IN" sz="4000" kern="1200"/>
            <a:t>Word Count</a:t>
          </a:r>
          <a:endParaRPr lang="en-US" sz="4000" kern="1200"/>
        </a:p>
        <a:p>
          <a:pPr marL="285750" lvl="1" indent="-285750" algn="l" defTabSz="1778000">
            <a:lnSpc>
              <a:spcPct val="90000"/>
            </a:lnSpc>
            <a:spcBef>
              <a:spcPct val="0"/>
            </a:spcBef>
            <a:spcAft>
              <a:spcPct val="20000"/>
            </a:spcAft>
            <a:buChar char="•"/>
          </a:pPr>
          <a:r>
            <a:rPr lang="en-IN" sz="4000" kern="1200"/>
            <a:t>Character count</a:t>
          </a:r>
          <a:endParaRPr lang="en-US" sz="4000" kern="1200"/>
        </a:p>
        <a:p>
          <a:pPr marL="285750" lvl="1" indent="-285750" algn="l" defTabSz="1778000">
            <a:lnSpc>
              <a:spcPct val="90000"/>
            </a:lnSpc>
            <a:spcBef>
              <a:spcPct val="0"/>
            </a:spcBef>
            <a:spcAft>
              <a:spcPct val="20000"/>
            </a:spcAft>
            <a:buChar char="•"/>
          </a:pPr>
          <a:r>
            <a:rPr lang="en-IN" sz="4000" kern="1200"/>
            <a:t>Mean length</a:t>
          </a:r>
          <a:endParaRPr lang="en-US" sz="4000" kern="1200"/>
        </a:p>
        <a:p>
          <a:pPr marL="285750" lvl="1" indent="-285750" algn="l" defTabSz="1778000">
            <a:lnSpc>
              <a:spcPct val="90000"/>
            </a:lnSpc>
            <a:spcBef>
              <a:spcPct val="0"/>
            </a:spcBef>
            <a:spcAft>
              <a:spcPct val="20000"/>
            </a:spcAft>
            <a:buChar char="•"/>
          </a:pPr>
          <a:r>
            <a:rPr lang="en-IN" sz="4000" kern="1200"/>
            <a:t>Variance score</a:t>
          </a:r>
          <a:endParaRPr lang="en-US" sz="4000" kern="1200"/>
        </a:p>
        <a:p>
          <a:pPr marL="285750" lvl="1" indent="-285750" algn="l" defTabSz="1778000">
            <a:lnSpc>
              <a:spcPct val="90000"/>
            </a:lnSpc>
            <a:spcBef>
              <a:spcPct val="0"/>
            </a:spcBef>
            <a:spcAft>
              <a:spcPct val="20000"/>
            </a:spcAft>
            <a:buChar char="•"/>
          </a:pPr>
          <a:r>
            <a:rPr lang="en-IN" sz="4000" kern="1200"/>
            <a:t>Grammatical Score</a:t>
          </a:r>
          <a:endParaRPr lang="en-US" sz="4000" kern="1200"/>
        </a:p>
      </dsp:txBody>
      <dsp:txXfrm>
        <a:off x="0" y="1992156"/>
        <a:ext cx="5928344" cy="3219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FB79F-0A75-4A01-A29D-5EBC4A071C70}">
      <dsp:nvSpPr>
        <dsp:cNvPr id="0" name=""/>
        <dsp:cNvSpPr/>
      </dsp:nvSpPr>
      <dsp:spPr>
        <a:xfrm>
          <a:off x="4903838" y="1433217"/>
          <a:ext cx="2757956" cy="656268"/>
        </a:xfrm>
        <a:custGeom>
          <a:avLst/>
          <a:gdLst/>
          <a:ahLst/>
          <a:cxnLst/>
          <a:rect l="0" t="0" r="0" b="0"/>
          <a:pathLst>
            <a:path>
              <a:moveTo>
                <a:pt x="0" y="0"/>
              </a:moveTo>
              <a:lnTo>
                <a:pt x="0" y="447227"/>
              </a:lnTo>
              <a:lnTo>
                <a:pt x="2757956" y="447227"/>
              </a:lnTo>
              <a:lnTo>
                <a:pt x="2757956" y="656268"/>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62C41-B149-4602-981A-424F3549556D}">
      <dsp:nvSpPr>
        <dsp:cNvPr id="0" name=""/>
        <dsp:cNvSpPr/>
      </dsp:nvSpPr>
      <dsp:spPr>
        <a:xfrm>
          <a:off x="4858118" y="1433217"/>
          <a:ext cx="91440" cy="656268"/>
        </a:xfrm>
        <a:custGeom>
          <a:avLst/>
          <a:gdLst/>
          <a:ahLst/>
          <a:cxnLst/>
          <a:rect l="0" t="0" r="0" b="0"/>
          <a:pathLst>
            <a:path>
              <a:moveTo>
                <a:pt x="45720" y="0"/>
              </a:moveTo>
              <a:lnTo>
                <a:pt x="45720" y="656268"/>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65460-7A85-4180-829C-278C7B7763E1}">
      <dsp:nvSpPr>
        <dsp:cNvPr id="0" name=""/>
        <dsp:cNvSpPr/>
      </dsp:nvSpPr>
      <dsp:spPr>
        <a:xfrm>
          <a:off x="2145882" y="1433217"/>
          <a:ext cx="2757956" cy="656268"/>
        </a:xfrm>
        <a:custGeom>
          <a:avLst/>
          <a:gdLst/>
          <a:ahLst/>
          <a:cxnLst/>
          <a:rect l="0" t="0" r="0" b="0"/>
          <a:pathLst>
            <a:path>
              <a:moveTo>
                <a:pt x="2757956" y="0"/>
              </a:moveTo>
              <a:lnTo>
                <a:pt x="2757956" y="447227"/>
              </a:lnTo>
              <a:lnTo>
                <a:pt x="0" y="447227"/>
              </a:lnTo>
              <a:lnTo>
                <a:pt x="0" y="656268"/>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EF3BCE-714D-4506-958B-29DFB4FBDA67}">
      <dsp:nvSpPr>
        <dsp:cNvPr id="0" name=""/>
        <dsp:cNvSpPr/>
      </dsp:nvSpPr>
      <dsp:spPr>
        <a:xfrm>
          <a:off x="3775583" y="334"/>
          <a:ext cx="2256509" cy="143288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1DC5770-2956-48BD-8AA0-34F818BBEC80}">
      <dsp:nvSpPr>
        <dsp:cNvPr id="0" name=""/>
        <dsp:cNvSpPr/>
      </dsp:nvSpPr>
      <dsp:spPr>
        <a:xfrm>
          <a:off x="4026306" y="238521"/>
          <a:ext cx="2256509" cy="143288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END-To-END Models</a:t>
          </a:r>
          <a:endParaRPr lang="en-US" sz="2900" kern="1200"/>
        </a:p>
      </dsp:txBody>
      <dsp:txXfrm>
        <a:off x="4068274" y="280489"/>
        <a:ext cx="2172573" cy="1348947"/>
      </dsp:txXfrm>
    </dsp:sp>
    <dsp:sp modelId="{102159AF-7523-46E8-A0EF-CCA8446D0C43}">
      <dsp:nvSpPr>
        <dsp:cNvPr id="0" name=""/>
        <dsp:cNvSpPr/>
      </dsp:nvSpPr>
      <dsp:spPr>
        <a:xfrm>
          <a:off x="1017627" y="2089486"/>
          <a:ext cx="2256509" cy="143288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1C12031-50B1-4641-B966-D2736C956F24}">
      <dsp:nvSpPr>
        <dsp:cNvPr id="0" name=""/>
        <dsp:cNvSpPr/>
      </dsp:nvSpPr>
      <dsp:spPr>
        <a:xfrm>
          <a:off x="1268350" y="2327673"/>
          <a:ext cx="2256509" cy="143288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Semantic model</a:t>
          </a:r>
          <a:endParaRPr lang="en-US" sz="2900" kern="1200"/>
        </a:p>
      </dsp:txBody>
      <dsp:txXfrm>
        <a:off x="1310318" y="2369641"/>
        <a:ext cx="2172573" cy="1348947"/>
      </dsp:txXfrm>
    </dsp:sp>
    <dsp:sp modelId="{87215778-2D98-4267-9228-ABD7222BD3B1}">
      <dsp:nvSpPr>
        <dsp:cNvPr id="0" name=""/>
        <dsp:cNvSpPr/>
      </dsp:nvSpPr>
      <dsp:spPr>
        <a:xfrm>
          <a:off x="3775583" y="2089486"/>
          <a:ext cx="2256509" cy="143288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92E632D-FA66-4D31-BECC-9E8E94846A90}">
      <dsp:nvSpPr>
        <dsp:cNvPr id="0" name=""/>
        <dsp:cNvSpPr/>
      </dsp:nvSpPr>
      <dsp:spPr>
        <a:xfrm>
          <a:off x="4026306" y="2327673"/>
          <a:ext cx="2256509" cy="143288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Coherence model</a:t>
          </a:r>
          <a:endParaRPr lang="en-US" sz="2900" kern="1200"/>
        </a:p>
      </dsp:txBody>
      <dsp:txXfrm>
        <a:off x="4068274" y="2369641"/>
        <a:ext cx="2172573" cy="1348947"/>
      </dsp:txXfrm>
    </dsp:sp>
    <dsp:sp modelId="{F06BC069-F61C-43EE-ADFC-07C0E8B9885A}">
      <dsp:nvSpPr>
        <dsp:cNvPr id="0" name=""/>
        <dsp:cNvSpPr/>
      </dsp:nvSpPr>
      <dsp:spPr>
        <a:xfrm>
          <a:off x="6533539" y="2089486"/>
          <a:ext cx="2256509" cy="143288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254F4F-797D-4CB7-9D95-74034F99B137}">
      <dsp:nvSpPr>
        <dsp:cNvPr id="0" name=""/>
        <dsp:cNvSpPr/>
      </dsp:nvSpPr>
      <dsp:spPr>
        <a:xfrm>
          <a:off x="6784263" y="2327673"/>
          <a:ext cx="2256509" cy="143288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Prompt Relevance model</a:t>
          </a:r>
          <a:endParaRPr lang="en-US" sz="2900" kern="1200"/>
        </a:p>
      </dsp:txBody>
      <dsp:txXfrm>
        <a:off x="6826231" y="2369641"/>
        <a:ext cx="2172573" cy="1348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2AD5D-06D4-418C-8705-A5C53583F0A1}">
      <dsp:nvSpPr>
        <dsp:cNvPr id="0" name=""/>
        <dsp:cNvSpPr/>
      </dsp:nvSpPr>
      <dsp:spPr>
        <a:xfrm>
          <a:off x="0" y="449578"/>
          <a:ext cx="5928344"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0ECF598-0195-4D72-A347-22A1FEAB2FC9}">
      <dsp:nvSpPr>
        <dsp:cNvPr id="0" name=""/>
        <dsp:cNvSpPr/>
      </dsp:nvSpPr>
      <dsp:spPr>
        <a:xfrm>
          <a:off x="296417" y="6778"/>
          <a:ext cx="4149840" cy="88560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54" tIns="0" rIns="156854" bIns="0" numCol="1" spcCol="1270" anchor="ctr" anchorCtr="0">
          <a:noAutofit/>
        </a:bodyPr>
        <a:lstStyle/>
        <a:p>
          <a:pPr marL="0" lvl="0" indent="0" algn="l" defTabSz="1333500">
            <a:lnSpc>
              <a:spcPct val="90000"/>
            </a:lnSpc>
            <a:spcBef>
              <a:spcPct val="0"/>
            </a:spcBef>
            <a:spcAft>
              <a:spcPct val="35000"/>
            </a:spcAft>
            <a:buNone/>
          </a:pPr>
          <a:r>
            <a:rPr lang="en-IN" sz="3000" kern="1200"/>
            <a:t>Quadritic weighted Kappa</a:t>
          </a:r>
          <a:endParaRPr lang="en-US" sz="3000" kern="1200"/>
        </a:p>
      </dsp:txBody>
      <dsp:txXfrm>
        <a:off x="339648" y="50009"/>
        <a:ext cx="4063378" cy="799138"/>
      </dsp:txXfrm>
    </dsp:sp>
    <dsp:sp modelId="{A020DD53-676B-4043-A328-903825ECFDA8}">
      <dsp:nvSpPr>
        <dsp:cNvPr id="0" name=""/>
        <dsp:cNvSpPr/>
      </dsp:nvSpPr>
      <dsp:spPr>
        <a:xfrm>
          <a:off x="0" y="1810378"/>
          <a:ext cx="5928344"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8AF2F0-8488-45D7-B36E-DFBB2503A485}">
      <dsp:nvSpPr>
        <dsp:cNvPr id="0" name=""/>
        <dsp:cNvSpPr/>
      </dsp:nvSpPr>
      <dsp:spPr>
        <a:xfrm>
          <a:off x="296417" y="1367578"/>
          <a:ext cx="4149840" cy="88560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54" tIns="0" rIns="156854" bIns="0" numCol="1" spcCol="1270" anchor="ctr" anchorCtr="0">
          <a:noAutofit/>
        </a:bodyPr>
        <a:lstStyle/>
        <a:p>
          <a:pPr marL="0" lvl="0" indent="0" algn="l" defTabSz="1333500">
            <a:lnSpc>
              <a:spcPct val="90000"/>
            </a:lnSpc>
            <a:spcBef>
              <a:spcPct val="0"/>
            </a:spcBef>
            <a:spcAft>
              <a:spcPct val="35000"/>
            </a:spcAft>
            <a:buNone/>
          </a:pPr>
          <a:r>
            <a:rPr lang="en-IN" sz="3000" kern="1200"/>
            <a:t>Pearson’s Rank Correlation</a:t>
          </a:r>
          <a:endParaRPr lang="en-US" sz="3000" kern="1200"/>
        </a:p>
      </dsp:txBody>
      <dsp:txXfrm>
        <a:off x="339648" y="1410809"/>
        <a:ext cx="4063378" cy="799138"/>
      </dsp:txXfrm>
    </dsp:sp>
    <dsp:sp modelId="{B284A164-8B79-401C-8660-6F13B53812FC}">
      <dsp:nvSpPr>
        <dsp:cNvPr id="0" name=""/>
        <dsp:cNvSpPr/>
      </dsp:nvSpPr>
      <dsp:spPr>
        <a:xfrm>
          <a:off x="0" y="3171178"/>
          <a:ext cx="5928344"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B1C0A9-1574-4E53-8E2E-B141750F36B1}">
      <dsp:nvSpPr>
        <dsp:cNvPr id="0" name=""/>
        <dsp:cNvSpPr/>
      </dsp:nvSpPr>
      <dsp:spPr>
        <a:xfrm>
          <a:off x="296417" y="2728378"/>
          <a:ext cx="4149840" cy="88560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54" tIns="0" rIns="156854" bIns="0" numCol="1" spcCol="1270" anchor="ctr" anchorCtr="0">
          <a:noAutofit/>
        </a:bodyPr>
        <a:lstStyle/>
        <a:p>
          <a:pPr marL="0" lvl="0" indent="0" algn="l" defTabSz="1333500">
            <a:lnSpc>
              <a:spcPct val="90000"/>
            </a:lnSpc>
            <a:spcBef>
              <a:spcPct val="0"/>
            </a:spcBef>
            <a:spcAft>
              <a:spcPct val="35000"/>
            </a:spcAft>
            <a:buNone/>
          </a:pPr>
          <a:r>
            <a:rPr lang="en-IN" sz="3000" kern="1200"/>
            <a:t>Spearman’s Rank Correlation</a:t>
          </a:r>
          <a:endParaRPr lang="en-US" sz="3000" kern="1200"/>
        </a:p>
      </dsp:txBody>
      <dsp:txXfrm>
        <a:off x="339648" y="2771609"/>
        <a:ext cx="4063378" cy="799138"/>
      </dsp:txXfrm>
    </dsp:sp>
    <dsp:sp modelId="{D45C7A4A-8AA6-418C-A1E3-D12B442F916C}">
      <dsp:nvSpPr>
        <dsp:cNvPr id="0" name=""/>
        <dsp:cNvSpPr/>
      </dsp:nvSpPr>
      <dsp:spPr>
        <a:xfrm>
          <a:off x="0" y="4531978"/>
          <a:ext cx="5928344"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D2F8B5-D800-41F5-998E-0E0DA108D060}">
      <dsp:nvSpPr>
        <dsp:cNvPr id="0" name=""/>
        <dsp:cNvSpPr/>
      </dsp:nvSpPr>
      <dsp:spPr>
        <a:xfrm>
          <a:off x="296417" y="4089178"/>
          <a:ext cx="4149840" cy="88560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854" tIns="0" rIns="156854" bIns="0" numCol="1" spcCol="1270" anchor="ctr" anchorCtr="0">
          <a:noAutofit/>
        </a:bodyPr>
        <a:lstStyle/>
        <a:p>
          <a:pPr marL="0" lvl="0" indent="0" algn="l" defTabSz="1333500">
            <a:lnSpc>
              <a:spcPct val="90000"/>
            </a:lnSpc>
            <a:spcBef>
              <a:spcPct val="0"/>
            </a:spcBef>
            <a:spcAft>
              <a:spcPct val="35000"/>
            </a:spcAft>
            <a:buNone/>
          </a:pPr>
          <a:r>
            <a:rPr lang="en-IN" sz="3000" kern="1200"/>
            <a:t>Kendall’s Tau</a:t>
          </a:r>
          <a:endParaRPr lang="en-US" sz="3000" kern="1200"/>
        </a:p>
      </dsp:txBody>
      <dsp:txXfrm>
        <a:off x="339648" y="4132409"/>
        <a:ext cx="4063378" cy="799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E145-5B03-4F49-999F-8C8925C3F168}">
      <dsp:nvSpPr>
        <dsp:cNvPr id="0" name=""/>
        <dsp:cNvSpPr/>
      </dsp:nvSpPr>
      <dsp:spPr>
        <a:xfrm>
          <a:off x="0" y="0"/>
          <a:ext cx="8046720" cy="827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0" i="0" kern="1200"/>
            <a:t>We have faced the following challenges during the implementation of baseline:</a:t>
          </a:r>
          <a:endParaRPr lang="en-US" sz="1300" kern="1200"/>
        </a:p>
      </dsp:txBody>
      <dsp:txXfrm>
        <a:off x="24234" y="24234"/>
        <a:ext cx="7083979" cy="778928"/>
      </dsp:txXfrm>
    </dsp:sp>
    <dsp:sp modelId="{94D84F2B-E768-4D57-BD92-956242FA0404}">
      <dsp:nvSpPr>
        <dsp:cNvPr id="0" name=""/>
        <dsp:cNvSpPr/>
      </dsp:nvSpPr>
      <dsp:spPr>
        <a:xfrm>
          <a:off x="673912" y="977831"/>
          <a:ext cx="8046720" cy="827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0" i="0" kern="1200"/>
            <a:t>Large Dataset Sizes: Training AES models often requires substantial amounts of training data, and processing large datasets can be time-consuming.</a:t>
          </a:r>
          <a:endParaRPr lang="en-US" sz="1300" kern="1200"/>
        </a:p>
      </dsp:txBody>
      <dsp:txXfrm>
        <a:off x="698146" y="1002065"/>
        <a:ext cx="6786531" cy="778928"/>
      </dsp:txXfrm>
    </dsp:sp>
    <dsp:sp modelId="{591401BE-476E-4AD5-A7A7-7F81FF573302}">
      <dsp:nvSpPr>
        <dsp:cNvPr id="0" name=""/>
        <dsp:cNvSpPr/>
      </dsp:nvSpPr>
      <dsp:spPr>
        <a:xfrm>
          <a:off x="1337767" y="1955663"/>
          <a:ext cx="8046720" cy="827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0" i="0" kern="1200"/>
            <a:t>Model Complexity: Due to the architecture and depth of the model, the training and scoring processes can be computationally intensive, leading to longer processing times. It is computationally expensive as we are making embeddings of each word and sentence in an essay.</a:t>
          </a:r>
          <a:endParaRPr lang="en-US" sz="1300" kern="1200"/>
        </a:p>
      </dsp:txBody>
      <dsp:txXfrm>
        <a:off x="1362001" y="1979897"/>
        <a:ext cx="6796590" cy="778928"/>
      </dsp:txXfrm>
    </dsp:sp>
    <dsp:sp modelId="{D707FE74-0CA3-4EE9-BB84-3E46C1021BE2}">
      <dsp:nvSpPr>
        <dsp:cNvPr id="0" name=""/>
        <dsp:cNvSpPr/>
      </dsp:nvSpPr>
      <dsp:spPr>
        <a:xfrm>
          <a:off x="2011680" y="2933494"/>
          <a:ext cx="8046720" cy="8273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0" i="0" kern="1200"/>
            <a:t>For each model, we have to create separate dataframes, which is a time consuming task.</a:t>
          </a:r>
          <a:endParaRPr lang="en-US" sz="1300" kern="1200"/>
        </a:p>
      </dsp:txBody>
      <dsp:txXfrm>
        <a:off x="2035914" y="2957728"/>
        <a:ext cx="6786531" cy="778928"/>
      </dsp:txXfrm>
    </dsp:sp>
    <dsp:sp modelId="{66FCA9E8-35A8-40EA-821A-73FF9CBBCA31}">
      <dsp:nvSpPr>
        <dsp:cNvPr id="0" name=""/>
        <dsp:cNvSpPr/>
      </dsp:nvSpPr>
      <dsp:spPr>
        <a:xfrm>
          <a:off x="7508912" y="633710"/>
          <a:ext cx="537807" cy="53780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629919" y="633710"/>
        <a:ext cx="295793" cy="404700"/>
      </dsp:txXfrm>
    </dsp:sp>
    <dsp:sp modelId="{D0CB78EE-ECF6-441D-9709-19A444BF69E9}">
      <dsp:nvSpPr>
        <dsp:cNvPr id="0" name=""/>
        <dsp:cNvSpPr/>
      </dsp:nvSpPr>
      <dsp:spPr>
        <a:xfrm>
          <a:off x="8182825" y="1611541"/>
          <a:ext cx="537807" cy="53780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303832" y="1611541"/>
        <a:ext cx="295793" cy="404700"/>
      </dsp:txXfrm>
    </dsp:sp>
    <dsp:sp modelId="{21B19CF1-D01E-473E-A2B9-C84DB8D1FBC2}">
      <dsp:nvSpPr>
        <dsp:cNvPr id="0" name=""/>
        <dsp:cNvSpPr/>
      </dsp:nvSpPr>
      <dsp:spPr>
        <a:xfrm>
          <a:off x="8846679" y="2589373"/>
          <a:ext cx="537807" cy="53780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67686" y="2589373"/>
        <a:ext cx="295793" cy="4047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Automated Essay Scoring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sz="2400" dirty="0">
                <a:solidFill>
                  <a:schemeClr val="tx1">
                    <a:lumMod val="85000"/>
                    <a:lumOff val="15000"/>
                  </a:schemeClr>
                </a:solidFill>
              </a:rPr>
              <a:t>Tarun </a:t>
            </a:r>
            <a:r>
              <a:rPr lang="en-US" sz="2400" dirty="0" err="1">
                <a:solidFill>
                  <a:schemeClr val="tx1">
                    <a:lumMod val="85000"/>
                    <a:lumOff val="15000"/>
                  </a:schemeClr>
                </a:solidFill>
              </a:rPr>
              <a:t>kumar</a:t>
            </a:r>
            <a:r>
              <a:rPr lang="en-US" sz="2400" dirty="0">
                <a:solidFill>
                  <a:schemeClr val="tx1">
                    <a:lumMod val="85000"/>
                    <a:lumOff val="15000"/>
                  </a:schemeClr>
                </a:solidFill>
              </a:rPr>
              <a:t> – 2022201008</a:t>
            </a:r>
          </a:p>
          <a:p>
            <a:r>
              <a:rPr lang="en-US" dirty="0">
                <a:solidFill>
                  <a:schemeClr val="tx1">
                    <a:lumMod val="85000"/>
                    <a:lumOff val="15000"/>
                  </a:schemeClr>
                </a:solidFill>
              </a:rPr>
              <a:t>VAIBHAV MITTAL – 2022201016</a:t>
            </a:r>
          </a:p>
          <a:p>
            <a:r>
              <a:rPr lang="en-US" sz="2400" dirty="0">
                <a:solidFill>
                  <a:schemeClr val="tx1">
                    <a:lumMod val="85000"/>
                    <a:lumOff val="15000"/>
                  </a:schemeClr>
                </a:solidFill>
              </a:rPr>
              <a:t>Varun Vashishtha - 2022201061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E008-8F71-412A-F2DD-D85029731BFA}"/>
              </a:ext>
            </a:extLst>
          </p:cNvPr>
          <p:cNvSpPr>
            <a:spLocks noGrp="1"/>
          </p:cNvSpPr>
          <p:nvPr>
            <p:ph type="title"/>
          </p:nvPr>
        </p:nvSpPr>
        <p:spPr>
          <a:xfrm>
            <a:off x="643466" y="786383"/>
            <a:ext cx="3517567" cy="2093975"/>
          </a:xfrm>
        </p:spPr>
        <p:txBody>
          <a:bodyPr anchor="b">
            <a:normAutofit/>
          </a:bodyPr>
          <a:lstStyle/>
          <a:p>
            <a:r>
              <a:rPr lang="en-IN" dirty="0"/>
              <a:t>EVALUATION METRICS</a:t>
            </a:r>
          </a:p>
        </p:txBody>
      </p:sp>
      <p:graphicFrame>
        <p:nvGraphicFramePr>
          <p:cNvPr id="5" name="Content Placeholder 2">
            <a:extLst>
              <a:ext uri="{FF2B5EF4-FFF2-40B4-BE49-F238E27FC236}">
                <a16:creationId xmlns:a16="http://schemas.microsoft.com/office/drawing/2014/main" id="{87A3FA49-5FF0-3408-ACD6-CFF238CDB064}"/>
              </a:ext>
            </a:extLst>
          </p:cNvPr>
          <p:cNvGraphicFramePr>
            <a:graphicFrameLocks noGrp="1"/>
          </p:cNvGraphicFramePr>
          <p:nvPr>
            <p:ph idx="1"/>
            <p:extLst>
              <p:ext uri="{D42A27DB-BD31-4B8C-83A1-F6EECF244321}">
                <p14:modId xmlns:p14="http://schemas.microsoft.com/office/powerpoint/2010/main" val="2722976286"/>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66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C82DCB6-02C2-FC75-8FA7-F1D415458A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 y="1115697"/>
            <a:ext cx="12191985" cy="234695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59C5DC-D50A-B703-EAE4-391EF74AC88C}"/>
              </a:ext>
            </a:extLst>
          </p:cNvPr>
          <p:cNvSpPr>
            <a:spLocks noGrp="1"/>
          </p:cNvSpPr>
          <p:nvPr>
            <p:ph type="title"/>
          </p:nvPr>
        </p:nvSpPr>
        <p:spPr>
          <a:xfrm>
            <a:off x="1097279" y="4799362"/>
            <a:ext cx="10113645" cy="743682"/>
          </a:xfrm>
        </p:spPr>
        <p:txBody>
          <a:bodyPr anchor="b">
            <a:normAutofit/>
          </a:bodyPr>
          <a:lstStyle/>
          <a:p>
            <a:r>
              <a:rPr lang="en-IN" dirty="0"/>
              <a:t>RESULT</a:t>
            </a:r>
          </a:p>
        </p:txBody>
      </p:sp>
      <p:sp>
        <p:nvSpPr>
          <p:cNvPr id="3" name="Content Placeholder 2">
            <a:extLst>
              <a:ext uri="{FF2B5EF4-FFF2-40B4-BE49-F238E27FC236}">
                <a16:creationId xmlns:a16="http://schemas.microsoft.com/office/drawing/2014/main" id="{286B0CE9-10EC-A9B4-7A70-977FFAB34760}"/>
              </a:ext>
            </a:extLst>
          </p:cNvPr>
          <p:cNvSpPr>
            <a:spLocks noGrp="1"/>
          </p:cNvSpPr>
          <p:nvPr>
            <p:ph type="body" sz="half" idx="2"/>
          </p:nvPr>
        </p:nvSpPr>
        <p:spPr>
          <a:xfrm>
            <a:off x="1097279" y="5715000"/>
            <a:ext cx="10113264" cy="609600"/>
          </a:xfrm>
        </p:spPr>
        <p:txBody>
          <a:bodyPr>
            <a:normAutofit/>
          </a:bodyPr>
          <a:lstStyle/>
          <a:p>
            <a:r>
              <a:rPr lang="en-IN" dirty="0"/>
              <a:t>QWK score</a:t>
            </a:r>
          </a:p>
        </p:txBody>
      </p:sp>
    </p:spTree>
    <p:extLst>
      <p:ext uri="{BB962C8B-B14F-4D97-AF65-F5344CB8AC3E}">
        <p14:creationId xmlns:p14="http://schemas.microsoft.com/office/powerpoint/2010/main" val="383079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B5AF-A15E-73E4-FD60-D37CEEF75F8A}"/>
              </a:ext>
            </a:extLst>
          </p:cNvPr>
          <p:cNvSpPr>
            <a:spLocks noGrp="1"/>
          </p:cNvSpPr>
          <p:nvPr>
            <p:ph type="title"/>
          </p:nvPr>
        </p:nvSpPr>
        <p:spPr>
          <a:xfrm>
            <a:off x="643466" y="786383"/>
            <a:ext cx="3517567" cy="2093975"/>
          </a:xfrm>
        </p:spPr>
        <p:txBody>
          <a:bodyPr anchor="b">
            <a:normAutofit/>
          </a:bodyPr>
          <a:lstStyle/>
          <a:p>
            <a:r>
              <a:rPr lang="en-IN" dirty="0"/>
              <a:t>RESULTS</a:t>
            </a:r>
          </a:p>
        </p:txBody>
      </p:sp>
      <p:pic>
        <p:nvPicPr>
          <p:cNvPr id="6146" name="Picture 2">
            <a:extLst>
              <a:ext uri="{FF2B5EF4-FFF2-40B4-BE49-F238E27FC236}">
                <a16:creationId xmlns:a16="http://schemas.microsoft.com/office/drawing/2014/main" id="{9FDAF56C-5B60-065A-EF3A-6568B54C0D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91735" y="812799"/>
            <a:ext cx="5662842" cy="529475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0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7267-3056-73DF-32A4-81E18BE3F109}"/>
              </a:ext>
            </a:extLst>
          </p:cNvPr>
          <p:cNvSpPr>
            <a:spLocks noGrp="1"/>
          </p:cNvSpPr>
          <p:nvPr>
            <p:ph type="title"/>
          </p:nvPr>
        </p:nvSpPr>
        <p:spPr>
          <a:xfrm>
            <a:off x="1097280" y="286603"/>
            <a:ext cx="10058400" cy="1450757"/>
          </a:xfrm>
        </p:spPr>
        <p:txBody>
          <a:bodyPr anchor="b">
            <a:normAutofit/>
          </a:bodyPr>
          <a:lstStyle/>
          <a:p>
            <a:r>
              <a:rPr lang="en-IN" dirty="0"/>
              <a:t>Website Created</a:t>
            </a:r>
          </a:p>
        </p:txBody>
      </p:sp>
      <p:pic>
        <p:nvPicPr>
          <p:cNvPr id="7170" name="Picture 2">
            <a:extLst>
              <a:ext uri="{FF2B5EF4-FFF2-40B4-BE49-F238E27FC236}">
                <a16:creationId xmlns:a16="http://schemas.microsoft.com/office/drawing/2014/main" id="{D6CEFBBE-1051-C547-40DF-1C032497DB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23" b="17262"/>
          <a:stretch/>
        </p:blipFill>
        <p:spPr bwMode="auto">
          <a:xfrm>
            <a:off x="1097280" y="2108201"/>
            <a:ext cx="10058400" cy="376089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03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02CB-9C66-9EBE-5402-DF5DF03005D3}"/>
              </a:ext>
            </a:extLst>
          </p:cNvPr>
          <p:cNvSpPr>
            <a:spLocks noGrp="1"/>
          </p:cNvSpPr>
          <p:nvPr>
            <p:ph type="title"/>
          </p:nvPr>
        </p:nvSpPr>
        <p:spPr>
          <a:xfrm>
            <a:off x="1097280" y="286603"/>
            <a:ext cx="10058400" cy="1450757"/>
          </a:xfrm>
        </p:spPr>
        <p:txBody>
          <a:bodyPr anchor="b">
            <a:normAutofit/>
          </a:bodyPr>
          <a:lstStyle/>
          <a:p>
            <a:r>
              <a:rPr lang="en-IN" dirty="0"/>
              <a:t>Challenges in project</a:t>
            </a:r>
          </a:p>
        </p:txBody>
      </p:sp>
      <p:graphicFrame>
        <p:nvGraphicFramePr>
          <p:cNvPr id="5" name="Content Placeholder 2">
            <a:extLst>
              <a:ext uri="{FF2B5EF4-FFF2-40B4-BE49-F238E27FC236}">
                <a16:creationId xmlns:a16="http://schemas.microsoft.com/office/drawing/2014/main" id="{2C6BB560-6E2E-65C5-ED99-DFECD51725AC}"/>
              </a:ext>
            </a:extLst>
          </p:cNvPr>
          <p:cNvGraphicFramePr>
            <a:graphicFrameLocks noGrp="1"/>
          </p:cNvGraphicFramePr>
          <p:nvPr>
            <p:ph idx="1"/>
            <p:extLst>
              <p:ext uri="{D42A27DB-BD31-4B8C-83A1-F6EECF244321}">
                <p14:modId xmlns:p14="http://schemas.microsoft.com/office/powerpoint/2010/main" val="423210035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95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A53B-6CCD-55E1-7299-A8A61EDC4320}"/>
              </a:ext>
            </a:extLst>
          </p:cNvPr>
          <p:cNvSpPr>
            <a:spLocks noGrp="1"/>
          </p:cNvSpPr>
          <p:nvPr>
            <p:ph type="title"/>
          </p:nvPr>
        </p:nvSpPr>
        <p:spPr>
          <a:xfrm>
            <a:off x="1097280" y="286603"/>
            <a:ext cx="10058400" cy="1450757"/>
          </a:xfrm>
        </p:spPr>
        <p:txBody>
          <a:bodyPr anchor="b">
            <a:normAutofit/>
          </a:bodyPr>
          <a:lstStyle/>
          <a:p>
            <a:r>
              <a:rPr lang="en-IN" dirty="0"/>
              <a:t>PROBLEM DESCRIPTION</a:t>
            </a:r>
          </a:p>
        </p:txBody>
      </p:sp>
      <p:graphicFrame>
        <p:nvGraphicFramePr>
          <p:cNvPr id="13" name="Content Placeholder 2">
            <a:extLst>
              <a:ext uri="{FF2B5EF4-FFF2-40B4-BE49-F238E27FC236}">
                <a16:creationId xmlns:a16="http://schemas.microsoft.com/office/drawing/2014/main" id="{3C73B102-7A56-EFF4-3CC5-CE58D14D1285}"/>
              </a:ext>
            </a:extLst>
          </p:cNvPr>
          <p:cNvGraphicFramePr>
            <a:graphicFrameLocks noGrp="1"/>
          </p:cNvGraphicFramePr>
          <p:nvPr>
            <p:ph idx="1"/>
            <p:extLst>
              <p:ext uri="{D42A27DB-BD31-4B8C-83A1-F6EECF244321}">
                <p14:modId xmlns:p14="http://schemas.microsoft.com/office/powerpoint/2010/main" val="198097974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85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4D0B-1681-FAA1-4DC0-11F94FD59EEF}"/>
              </a:ext>
            </a:extLst>
          </p:cNvPr>
          <p:cNvSpPr>
            <a:spLocks noGrp="1"/>
          </p:cNvSpPr>
          <p:nvPr>
            <p:ph type="title"/>
          </p:nvPr>
        </p:nvSpPr>
        <p:spPr>
          <a:xfrm>
            <a:off x="1097280" y="286603"/>
            <a:ext cx="10058400" cy="1450757"/>
          </a:xfrm>
        </p:spPr>
        <p:txBody>
          <a:bodyPr anchor="b">
            <a:normAutofit/>
          </a:bodyPr>
          <a:lstStyle/>
          <a:p>
            <a:r>
              <a:rPr lang="en-IN" dirty="0"/>
              <a:t>PURPOSE OF AES</a:t>
            </a:r>
          </a:p>
        </p:txBody>
      </p:sp>
      <p:graphicFrame>
        <p:nvGraphicFramePr>
          <p:cNvPr id="7" name="Content Placeholder 2">
            <a:extLst>
              <a:ext uri="{FF2B5EF4-FFF2-40B4-BE49-F238E27FC236}">
                <a16:creationId xmlns:a16="http://schemas.microsoft.com/office/drawing/2014/main" id="{C6727567-863F-FE60-B329-DB24FB55477A}"/>
              </a:ext>
            </a:extLst>
          </p:cNvPr>
          <p:cNvGraphicFramePr>
            <a:graphicFrameLocks noGrp="1"/>
          </p:cNvGraphicFramePr>
          <p:nvPr>
            <p:ph idx="1"/>
            <p:extLst>
              <p:ext uri="{D42A27DB-BD31-4B8C-83A1-F6EECF244321}">
                <p14:modId xmlns:p14="http://schemas.microsoft.com/office/powerpoint/2010/main" val="155037726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59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9B73-76C2-EBC0-082D-859CD4F89AA7}"/>
              </a:ext>
            </a:extLst>
          </p:cNvPr>
          <p:cNvSpPr>
            <a:spLocks noGrp="1"/>
          </p:cNvSpPr>
          <p:nvPr>
            <p:ph type="title"/>
          </p:nvPr>
        </p:nvSpPr>
        <p:spPr>
          <a:xfrm>
            <a:off x="643466" y="786383"/>
            <a:ext cx="3517567" cy="2093975"/>
          </a:xfrm>
        </p:spPr>
        <p:txBody>
          <a:bodyPr anchor="b">
            <a:normAutofit/>
          </a:bodyPr>
          <a:lstStyle/>
          <a:p>
            <a:r>
              <a:rPr lang="en-IN" dirty="0"/>
              <a:t>DATASET OVERVIEW</a:t>
            </a:r>
          </a:p>
        </p:txBody>
      </p:sp>
      <p:pic>
        <p:nvPicPr>
          <p:cNvPr id="1026" name="Picture 2">
            <a:extLst>
              <a:ext uri="{FF2B5EF4-FFF2-40B4-BE49-F238E27FC236}">
                <a16:creationId xmlns:a16="http://schemas.microsoft.com/office/drawing/2014/main" id="{E4035DFE-F395-442F-5292-08FBC7AFE8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8984" y="1948450"/>
            <a:ext cx="5928344" cy="302345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79BB93-3D97-706E-4A76-F393F705B849}"/>
              </a:ext>
            </a:extLst>
          </p:cNvPr>
          <p:cNvSpPr>
            <a:spLocks noGrp="1"/>
          </p:cNvSpPr>
          <p:nvPr>
            <p:ph type="body" sz="half" idx="2"/>
          </p:nvPr>
        </p:nvSpPr>
        <p:spPr>
          <a:xfrm>
            <a:off x="643465" y="3043050"/>
            <a:ext cx="3517567" cy="3064505"/>
          </a:xfrm>
        </p:spPr>
        <p:txBody>
          <a:bodyPr>
            <a:normAutofit/>
          </a:bodyPr>
          <a:lstStyle/>
          <a:p>
            <a:r>
              <a:rPr lang="en-GB" b="0" i="0" u="none" strike="noStrike">
                <a:effectLst/>
              </a:rPr>
              <a:t>ASAP dataset is used for AES. It composed of 8 prompts and 12976 essays, which are written by students from Grade 7 to Grade 10.</a:t>
            </a:r>
            <a:endParaRPr lang="en-IN" dirty="0"/>
          </a:p>
        </p:txBody>
      </p:sp>
    </p:spTree>
    <p:extLst>
      <p:ext uri="{BB962C8B-B14F-4D97-AF65-F5344CB8AC3E}">
        <p14:creationId xmlns:p14="http://schemas.microsoft.com/office/powerpoint/2010/main" val="376519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8DDE-FBBB-DB4F-6662-4EA2B7B61B0A}"/>
              </a:ext>
            </a:extLst>
          </p:cNvPr>
          <p:cNvSpPr>
            <a:spLocks noGrp="1"/>
          </p:cNvSpPr>
          <p:nvPr>
            <p:ph type="title"/>
          </p:nvPr>
        </p:nvSpPr>
        <p:spPr/>
        <p:txBody>
          <a:bodyPr/>
          <a:lstStyle/>
          <a:p>
            <a:r>
              <a:rPr lang="en-IN" dirty="0"/>
              <a:t>PROPOSED ARCHITECTURE</a:t>
            </a:r>
          </a:p>
        </p:txBody>
      </p:sp>
      <p:pic>
        <p:nvPicPr>
          <p:cNvPr id="2050" name="Picture 2">
            <a:extLst>
              <a:ext uri="{FF2B5EF4-FFF2-40B4-BE49-F238E27FC236}">
                <a16:creationId xmlns:a16="http://schemas.microsoft.com/office/drawing/2014/main" id="{F10163C2-42C6-2779-7D49-FB9B09ED0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2624138"/>
            <a:ext cx="60960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5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2974-2431-BB80-0207-B76D3556DE73}"/>
              </a:ext>
            </a:extLst>
          </p:cNvPr>
          <p:cNvSpPr>
            <a:spLocks noGrp="1"/>
          </p:cNvSpPr>
          <p:nvPr>
            <p:ph type="title"/>
          </p:nvPr>
        </p:nvSpPr>
        <p:spPr>
          <a:xfrm>
            <a:off x="643466" y="786383"/>
            <a:ext cx="3517567" cy="2093975"/>
          </a:xfrm>
        </p:spPr>
        <p:txBody>
          <a:bodyPr anchor="b">
            <a:normAutofit/>
          </a:bodyPr>
          <a:lstStyle/>
          <a:p>
            <a:r>
              <a:rPr lang="en-IN" sz="2800" dirty="0"/>
              <a:t>IMPLEMENTATION OVERVIEW</a:t>
            </a:r>
          </a:p>
        </p:txBody>
      </p:sp>
      <p:graphicFrame>
        <p:nvGraphicFramePr>
          <p:cNvPr id="7" name="Content Placeholder 2">
            <a:extLst>
              <a:ext uri="{FF2B5EF4-FFF2-40B4-BE49-F238E27FC236}">
                <a16:creationId xmlns:a16="http://schemas.microsoft.com/office/drawing/2014/main" id="{149E8969-B722-E498-F3B7-C864180A2A93}"/>
              </a:ext>
            </a:extLst>
          </p:cNvPr>
          <p:cNvGraphicFramePr>
            <a:graphicFrameLocks noGrp="1"/>
          </p:cNvGraphicFramePr>
          <p:nvPr>
            <p:ph idx="1"/>
            <p:extLst>
              <p:ext uri="{D42A27DB-BD31-4B8C-83A1-F6EECF244321}">
                <p14:modId xmlns:p14="http://schemas.microsoft.com/office/powerpoint/2010/main" val="88357969"/>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21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9AA1-CDB5-5BB0-61C2-7CBF4CFA98B0}"/>
              </a:ext>
            </a:extLst>
          </p:cNvPr>
          <p:cNvSpPr>
            <a:spLocks noGrp="1"/>
          </p:cNvSpPr>
          <p:nvPr>
            <p:ph type="title"/>
          </p:nvPr>
        </p:nvSpPr>
        <p:spPr>
          <a:xfrm>
            <a:off x="1097280" y="286603"/>
            <a:ext cx="10058400" cy="1450757"/>
          </a:xfrm>
        </p:spPr>
        <p:txBody>
          <a:bodyPr anchor="b">
            <a:normAutofit/>
          </a:bodyPr>
          <a:lstStyle/>
          <a:p>
            <a:r>
              <a:rPr lang="en-IN" dirty="0"/>
              <a:t>IMPLEMENTATION OVERVIEW</a:t>
            </a:r>
          </a:p>
        </p:txBody>
      </p:sp>
      <p:graphicFrame>
        <p:nvGraphicFramePr>
          <p:cNvPr id="5" name="Content Placeholder 2">
            <a:extLst>
              <a:ext uri="{FF2B5EF4-FFF2-40B4-BE49-F238E27FC236}">
                <a16:creationId xmlns:a16="http://schemas.microsoft.com/office/drawing/2014/main" id="{FAA517C0-A0D3-EE4E-738D-3AFB44A8E88B}"/>
              </a:ext>
            </a:extLst>
          </p:cNvPr>
          <p:cNvGraphicFramePr>
            <a:graphicFrameLocks noGrp="1"/>
          </p:cNvGraphicFramePr>
          <p:nvPr>
            <p:ph idx="1"/>
            <p:extLst>
              <p:ext uri="{D42A27DB-BD31-4B8C-83A1-F6EECF244321}">
                <p14:modId xmlns:p14="http://schemas.microsoft.com/office/powerpoint/2010/main" val="2068616558"/>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58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CF96-1016-C470-D3E3-C045B19E9E10}"/>
              </a:ext>
            </a:extLst>
          </p:cNvPr>
          <p:cNvSpPr>
            <a:spLocks noGrp="1"/>
          </p:cNvSpPr>
          <p:nvPr>
            <p:ph type="title"/>
          </p:nvPr>
        </p:nvSpPr>
        <p:spPr>
          <a:xfrm>
            <a:off x="643466" y="786383"/>
            <a:ext cx="3517567" cy="2093975"/>
          </a:xfrm>
        </p:spPr>
        <p:txBody>
          <a:bodyPr anchor="b">
            <a:normAutofit/>
          </a:bodyPr>
          <a:lstStyle/>
          <a:p>
            <a:r>
              <a:rPr lang="en-IN" dirty="0"/>
              <a:t>NOVELITY</a:t>
            </a:r>
          </a:p>
        </p:txBody>
      </p:sp>
      <p:pic>
        <p:nvPicPr>
          <p:cNvPr id="3074" name="Picture 2">
            <a:extLst>
              <a:ext uri="{FF2B5EF4-FFF2-40B4-BE49-F238E27FC236}">
                <a16:creationId xmlns:a16="http://schemas.microsoft.com/office/drawing/2014/main" id="{E1F90B1F-00F3-4C02-0F12-27F0ED57D3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8984" y="1414899"/>
            <a:ext cx="5928344" cy="409055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F2C771-D618-A2D6-8516-24CEA224E45D}"/>
              </a:ext>
            </a:extLst>
          </p:cNvPr>
          <p:cNvSpPr>
            <a:spLocks noGrp="1"/>
          </p:cNvSpPr>
          <p:nvPr>
            <p:ph type="body" sz="half" idx="2"/>
          </p:nvPr>
        </p:nvSpPr>
        <p:spPr>
          <a:xfrm>
            <a:off x="643465" y="3043050"/>
            <a:ext cx="3517567" cy="3064505"/>
          </a:xfrm>
        </p:spPr>
        <p:txBody>
          <a:bodyPr>
            <a:normAutofit/>
          </a:bodyPr>
          <a:lstStyle/>
          <a:p>
            <a:r>
              <a:rPr lang="en-IN" dirty="0"/>
              <a:t>Multiscale semantic score</a:t>
            </a:r>
          </a:p>
          <a:p>
            <a:r>
              <a:rPr lang="en-IN" dirty="0"/>
              <a:t>Natural language inference for coherence score</a:t>
            </a:r>
          </a:p>
        </p:txBody>
      </p:sp>
    </p:spTree>
    <p:extLst>
      <p:ext uri="{BB962C8B-B14F-4D97-AF65-F5344CB8AC3E}">
        <p14:creationId xmlns:p14="http://schemas.microsoft.com/office/powerpoint/2010/main" val="93505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7F1B-1B50-58DC-A470-BA6128E2E68B}"/>
              </a:ext>
            </a:extLst>
          </p:cNvPr>
          <p:cNvSpPr>
            <a:spLocks noGrp="1"/>
          </p:cNvSpPr>
          <p:nvPr>
            <p:ph type="title"/>
          </p:nvPr>
        </p:nvSpPr>
        <p:spPr>
          <a:xfrm>
            <a:off x="643466" y="786383"/>
            <a:ext cx="3517567" cy="2093975"/>
          </a:xfrm>
        </p:spPr>
        <p:txBody>
          <a:bodyPr anchor="b">
            <a:normAutofit/>
          </a:bodyPr>
          <a:lstStyle/>
          <a:p>
            <a:r>
              <a:rPr lang="en-IN" dirty="0"/>
              <a:t>NOVELITY</a:t>
            </a:r>
          </a:p>
        </p:txBody>
      </p:sp>
      <p:pic>
        <p:nvPicPr>
          <p:cNvPr id="4098" name="Picture 2">
            <a:extLst>
              <a:ext uri="{FF2B5EF4-FFF2-40B4-BE49-F238E27FC236}">
                <a16:creationId xmlns:a16="http://schemas.microsoft.com/office/drawing/2014/main" id="{9D2256A1-A8A4-C2B6-655D-76C7FDAD2F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8984" y="2096658"/>
            <a:ext cx="5928344" cy="27270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C4C214-72B4-556C-83A6-65E73EB5638B}"/>
              </a:ext>
            </a:extLst>
          </p:cNvPr>
          <p:cNvSpPr>
            <a:spLocks noGrp="1"/>
          </p:cNvSpPr>
          <p:nvPr>
            <p:ph type="body" sz="half" idx="2"/>
          </p:nvPr>
        </p:nvSpPr>
        <p:spPr>
          <a:xfrm>
            <a:off x="643465" y="3043050"/>
            <a:ext cx="3517567" cy="3064505"/>
          </a:xfrm>
        </p:spPr>
        <p:txBody>
          <a:bodyPr>
            <a:normAutofit/>
          </a:bodyPr>
          <a:lstStyle/>
          <a:p>
            <a:r>
              <a:rPr lang="en-GB" dirty="0"/>
              <a:t>Pairwise contrastive regression model</a:t>
            </a:r>
            <a:endParaRPr lang="en-IN" dirty="0"/>
          </a:p>
        </p:txBody>
      </p:sp>
    </p:spTree>
    <p:extLst>
      <p:ext uri="{BB962C8B-B14F-4D97-AF65-F5344CB8AC3E}">
        <p14:creationId xmlns:p14="http://schemas.microsoft.com/office/powerpoint/2010/main" val="386019292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eca5db2-3eff-4b58-96fb-60fdfb39fff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494B192127F5419F749EFB961A0BC5" ma:contentTypeVersion="8" ma:contentTypeDescription="Create a new document." ma:contentTypeScope="" ma:versionID="8ec58d2d86158c3fd41e090aa8f6ba7b">
  <xsd:schema xmlns:xsd="http://www.w3.org/2001/XMLSchema" xmlns:xs="http://www.w3.org/2001/XMLSchema" xmlns:p="http://schemas.microsoft.com/office/2006/metadata/properties" xmlns:ns3="6eca5db2-3eff-4b58-96fb-60fdfb39fff3" xmlns:ns4="6979a490-0d68-4da7-a48e-18d395e2aee6" targetNamespace="http://schemas.microsoft.com/office/2006/metadata/properties" ma:root="true" ma:fieldsID="e541df48f40239b2c9ac6c3fa07a4aa8" ns3:_="" ns4:_="">
    <xsd:import namespace="6eca5db2-3eff-4b58-96fb-60fdfb39fff3"/>
    <xsd:import namespace="6979a490-0d68-4da7-a48e-18d395e2aee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ca5db2-3eff-4b58-96fb-60fdfb39f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79a490-0d68-4da7-a48e-18d395e2ae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openxmlformats.org/package/2006/metadata/core-properties"/>
    <ds:schemaRef ds:uri="http://www.w3.org/XML/1998/namespace"/>
    <ds:schemaRef ds:uri="http://purl.org/dc/elements/1.1/"/>
    <ds:schemaRef ds:uri="http://schemas.microsoft.com/office/2006/metadata/properties"/>
    <ds:schemaRef ds:uri="6eca5db2-3eff-4b58-96fb-60fdfb39fff3"/>
    <ds:schemaRef ds:uri="6979a490-0d68-4da7-a48e-18d395e2aee6"/>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BFACCB79-C905-4B31-8C7C-DFAA78FD97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ca5db2-3eff-4b58-96fb-60fdfb39fff3"/>
    <ds:schemaRef ds:uri="6979a490-0d68-4da7-a48e-18d395e2a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{29F9C13A-B75B-4E12-A804-8074A278C143}tf56160789_win32</Template>
  <TotalTime>69</TotalTime>
  <Words>309</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Franklin Gothic Book</vt:lpstr>
      <vt:lpstr>Custom</vt:lpstr>
      <vt:lpstr>Automated Essay Scoring</vt:lpstr>
      <vt:lpstr>PROBLEM DESCRIPTION</vt:lpstr>
      <vt:lpstr>PURPOSE OF AES</vt:lpstr>
      <vt:lpstr>DATASET OVERVIEW</vt:lpstr>
      <vt:lpstr>PROPOSED ARCHITECTURE</vt:lpstr>
      <vt:lpstr>IMPLEMENTATION OVERVIEW</vt:lpstr>
      <vt:lpstr>IMPLEMENTATION OVERVIEW</vt:lpstr>
      <vt:lpstr>NOVELITY</vt:lpstr>
      <vt:lpstr>NOVELITY</vt:lpstr>
      <vt:lpstr>EVALUATION METRICS</vt:lpstr>
      <vt:lpstr>RESULT</vt:lpstr>
      <vt:lpstr>RESULTS</vt:lpstr>
      <vt:lpstr>Website Created</vt:lpstr>
      <vt:lpstr>Challenges in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Essay Scoring</dc:title>
  <dc:creator>Varun Vashishtha</dc:creator>
  <cp:lastModifiedBy>Varun Vashishtha</cp:lastModifiedBy>
  <cp:revision>1</cp:revision>
  <dcterms:created xsi:type="dcterms:W3CDTF">2023-11-20T17:11:24Z</dcterms:created>
  <dcterms:modified xsi:type="dcterms:W3CDTF">2023-11-20T18:21:02Z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0x010100E5494B192127F5419F749EFB961A0BC5</vt:lpwstr>
  </property>
</Properties>
</file>