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170-EB18-4EB6-9482-6EB429795009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969-4DD0-4042-8E63-13A2BE6E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27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170-EB18-4EB6-9482-6EB429795009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969-4DD0-4042-8E63-13A2BE6E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4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170-EB18-4EB6-9482-6EB429795009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969-4DD0-4042-8E63-13A2BE6E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05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170-EB18-4EB6-9482-6EB429795009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969-4DD0-4042-8E63-13A2BE6E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3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170-EB18-4EB6-9482-6EB429795009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969-4DD0-4042-8E63-13A2BE6E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0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170-EB18-4EB6-9482-6EB429795009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969-4DD0-4042-8E63-13A2BE6E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22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170-EB18-4EB6-9482-6EB429795009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969-4DD0-4042-8E63-13A2BE6E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0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170-EB18-4EB6-9482-6EB429795009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969-4DD0-4042-8E63-13A2BE6E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2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170-EB18-4EB6-9482-6EB429795009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969-4DD0-4042-8E63-13A2BE6E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0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170-EB18-4EB6-9482-6EB429795009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969-4DD0-4042-8E63-13A2BE6E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4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170-EB18-4EB6-9482-6EB429795009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F969-4DD0-4042-8E63-13A2BE6E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9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1170-EB18-4EB6-9482-6EB429795009}" type="datetimeFigureOut">
              <a:rPr lang="en-IN" smtClean="0"/>
              <a:t>26-10-2019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F969-4DD0-4042-8E63-13A2BE6E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7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568952" cy="259471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Data Analyst Intern Assignment @ </a:t>
            </a:r>
            <a:r>
              <a:rPr lang="en-IN" b="1" dirty="0" err="1" smtClean="0"/>
              <a:t>Yulu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dirty="0" smtClean="0"/>
              <a:t>				         - </a:t>
            </a:r>
            <a:r>
              <a:rPr lang="en-IN" sz="3100" dirty="0" err="1" smtClean="0"/>
              <a:t>Vaibhav</a:t>
            </a:r>
            <a:r>
              <a:rPr lang="en-IN" sz="3100" dirty="0" smtClean="0"/>
              <a:t> </a:t>
            </a:r>
            <a:r>
              <a:rPr lang="en-IN" sz="3100" dirty="0" err="1" smtClean="0"/>
              <a:t>Palkar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301178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 smtClean="0"/>
              <a:t>Objective :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To build </a:t>
            </a:r>
            <a:r>
              <a:rPr lang="en-US" sz="2800" dirty="0">
                <a:latin typeface="+mj-lt"/>
                <a:ea typeface="+mj-ea"/>
                <a:cs typeface="+mj-cs"/>
              </a:rPr>
              <a:t>a dummy database for </a:t>
            </a:r>
            <a:r>
              <a:rPr lang="en-US" sz="2800" dirty="0" err="1">
                <a:latin typeface="+mj-lt"/>
                <a:ea typeface="+mj-ea"/>
                <a:cs typeface="+mj-cs"/>
              </a:rPr>
              <a:t>Zomato</a:t>
            </a:r>
            <a:r>
              <a:rPr lang="en-US" sz="2800" dirty="0">
                <a:latin typeface="+mj-lt"/>
                <a:ea typeface="+mj-ea"/>
                <a:cs typeface="+mj-cs"/>
              </a:rPr>
              <a:t> with multiple tables and 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to </a:t>
            </a:r>
            <a:r>
              <a:rPr lang="en-US" sz="2800" dirty="0">
                <a:latin typeface="+mj-lt"/>
                <a:ea typeface="+mj-ea"/>
                <a:cs typeface="+mj-cs"/>
              </a:rPr>
              <a:t>find an answer for the 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question</a:t>
            </a:r>
          </a:p>
          <a:p>
            <a:pPr marL="0" indent="0">
              <a:buNone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Strategy :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Created schema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Created tables and defined constraint primary key and foreign key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Inserted values into the tables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Created EER diagram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Wrote queries to get answers</a:t>
            </a:r>
          </a:p>
        </p:txBody>
      </p:sp>
    </p:spTree>
    <p:extLst>
      <p:ext uri="{BB962C8B-B14F-4D97-AF65-F5344CB8AC3E}">
        <p14:creationId xmlns:p14="http://schemas.microsoft.com/office/powerpoint/2010/main" val="319415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Enhanced Entity – Relationship (EER) Diagram</a:t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93" y="645782"/>
            <a:ext cx="6416026" cy="6167594"/>
          </a:xfrm>
        </p:spPr>
      </p:pic>
    </p:spTree>
    <p:extLst>
      <p:ext uri="{BB962C8B-B14F-4D97-AF65-F5344CB8AC3E}">
        <p14:creationId xmlns:p14="http://schemas.microsoft.com/office/powerpoint/2010/main" val="28706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Question - 1 : Write a SQL query to find the number of </a:t>
            </a:r>
            <a:r>
              <a:rPr lang="en-US" sz="1800" dirty="0" err="1" smtClean="0"/>
              <a:t>Zomato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 -  there are total 17 users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Question - 2 : Write a SQL query to find details of </a:t>
            </a:r>
            <a:r>
              <a:rPr lang="en-US" sz="1800" dirty="0" err="1" smtClean="0"/>
              <a:t>Zomato</a:t>
            </a:r>
            <a:r>
              <a:rPr lang="en-US" sz="1800" dirty="0" smtClean="0"/>
              <a:t> delivery Boy</a:t>
            </a:r>
          </a:p>
          <a:p>
            <a:pPr marL="0" indent="0"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 –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Question - 3 : Write a SQL query to find  the list of </a:t>
            </a:r>
            <a:r>
              <a:rPr lang="en-US" sz="1800" dirty="0" err="1" smtClean="0"/>
              <a:t>Zomato</a:t>
            </a:r>
            <a:r>
              <a:rPr lang="en-US" sz="1800" dirty="0" smtClean="0"/>
              <a:t> users who made more than 10 orders in a particular month</a:t>
            </a:r>
          </a:p>
          <a:p>
            <a:pPr marL="0" indent="0"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 – 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68455"/>
            <a:ext cx="5616624" cy="311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078" y="5733255"/>
            <a:ext cx="3024336" cy="66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4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251520" y="260648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Question - 4 : Write a SQL query to find top 10 </a:t>
            </a:r>
            <a:r>
              <a:rPr lang="en-US" dirty="0" err="1" smtClean="0"/>
              <a:t>Zomato</a:t>
            </a:r>
            <a:r>
              <a:rPr lang="en-US" dirty="0" smtClean="0"/>
              <a:t> delivery Boy on basis of customer rating and time to deliver the item</a:t>
            </a:r>
          </a:p>
          <a:p>
            <a:endParaRPr lang="en-US" dirty="0" smtClean="0"/>
          </a:p>
          <a:p>
            <a:r>
              <a:rPr lang="en-US" dirty="0" err="1" smtClean="0"/>
              <a:t>Ans</a:t>
            </a:r>
            <a:r>
              <a:rPr lang="en-US" dirty="0" smtClean="0"/>
              <a:t> - top 10 </a:t>
            </a:r>
            <a:r>
              <a:rPr lang="en-US" dirty="0" err="1" smtClean="0"/>
              <a:t>Zomato</a:t>
            </a:r>
            <a:r>
              <a:rPr lang="en-US" dirty="0" smtClean="0"/>
              <a:t> delivery Boy on basis of customer 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top 10 </a:t>
            </a:r>
            <a:r>
              <a:rPr lang="en-US" dirty="0" err="1" smtClean="0"/>
              <a:t>Zomato</a:t>
            </a:r>
            <a:r>
              <a:rPr lang="en-US" dirty="0" smtClean="0"/>
              <a:t> delivery Boy on basis of deliver the item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19119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251549"/>
            <a:ext cx="5191196" cy="205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6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Question </a:t>
            </a:r>
            <a:r>
              <a:rPr lang="en-US" sz="1800" dirty="0"/>
              <a:t>- 5 : Write a SQL query to find the list of </a:t>
            </a:r>
            <a:r>
              <a:rPr lang="en-US" sz="1800" dirty="0" err="1"/>
              <a:t>Zomato</a:t>
            </a:r>
            <a:r>
              <a:rPr lang="en-US" sz="1800" dirty="0"/>
              <a:t> users who order food from the same restaurants more than 3 times in a </a:t>
            </a:r>
            <a:r>
              <a:rPr lang="en-US" sz="1800" dirty="0" smtClean="0"/>
              <a:t>week</a:t>
            </a:r>
          </a:p>
          <a:p>
            <a:pPr marL="0" indent="0"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 – 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71737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05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206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Analyst Intern Assignment @ Yulu               - Vaibhav Palkar</vt:lpstr>
      <vt:lpstr>PowerPoint Presentation</vt:lpstr>
      <vt:lpstr>Enhanced Entity – Relationship (EER) Diagram  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Intern Assignment @ Yulu               - Vaibhav Palkar</dc:title>
  <dc:creator>HP</dc:creator>
  <cp:lastModifiedBy>HP</cp:lastModifiedBy>
  <cp:revision>4</cp:revision>
  <dcterms:created xsi:type="dcterms:W3CDTF">2019-10-26T18:11:39Z</dcterms:created>
  <dcterms:modified xsi:type="dcterms:W3CDTF">2019-10-26T19:08:49Z</dcterms:modified>
</cp:coreProperties>
</file>