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9" r:id="rId3"/>
    <p:sldId id="271" r:id="rId4"/>
    <p:sldId id="297" r:id="rId5"/>
    <p:sldId id="257" r:id="rId6"/>
    <p:sldId id="304" r:id="rId7"/>
    <p:sldId id="305" r:id="rId8"/>
    <p:sldId id="300" r:id="rId9"/>
    <p:sldId id="301" r:id="rId10"/>
    <p:sldId id="302" r:id="rId11"/>
    <p:sldId id="298" r:id="rId12"/>
    <p:sldId id="291" r:id="rId13"/>
    <p:sldId id="303" r:id="rId14"/>
    <p:sldId id="272" r:id="rId15"/>
    <p:sldId id="287" r:id="rId16"/>
    <p:sldId id="288" r:id="rId17"/>
    <p:sldId id="296" r:id="rId18"/>
    <p:sldId id="293" r:id="rId19"/>
    <p:sldId id="294" r:id="rId20"/>
    <p:sldId id="295" r:id="rId21"/>
    <p:sldId id="284" r:id="rId22"/>
    <p:sldId id="280" r:id="rId23"/>
    <p:sldId id="281" r:id="rId24"/>
    <p:sldId id="282" r:id="rId25"/>
    <p:sldId id="283" r:id="rId26"/>
    <p:sldId id="28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31-Jan-17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CED06B-6091-4E1D-9B50-26F6D63C4904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DD554-33C3-467C-87AE-78EEECF461F3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530D5-8D44-4C2B-8F3E-60AF6DAA6346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A4848-9FB4-4579-80B8-A0FC62A454F1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AB4F61-40BA-44AB-BE80-0B6F52DB2044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D1CB-4C92-4E09-85E8-3871A1AA7B26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C1F65-441E-410D-89F8-C587862BC73B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9E26-0745-461A-8761-D200A2087D17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6E12-E7C4-423A-8516-B5EADDD720C3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6D840-D0EB-4DFA-8993-8023F5B66F74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46686-5153-4184-846C-DBF9632F1E2A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31-Jan-17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Programming in Java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Topic: </a:t>
            </a:r>
            <a:r>
              <a:rPr lang="en-US" sz="4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</a:t>
            </a:r>
            <a:r>
              <a:rPr lang="en-US" sz="4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7244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statement instantiates an Integer object.  The object is initialized with the value 33 and a reference to the object is assigned to the object variable  y.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1800"/>
            <a:ext cx="4509941" cy="1869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5102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Clearly x and y differ by more than their values: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x is a variable that holds a value;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y is an object variable that holds a reference to an object.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Boxing and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Unboxing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 fontScale="850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wrapping is done by the compiler.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use a primitive where an object is expected, the compiler boxes the primitive in its wrapper class.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Similarly, if we use a number object when a primitive is expected, the compiler un-boxes the object. 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boxing and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unboxing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x, y;       x = 12; y = 15;    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x and y are assigned integer values, the compiler boxes the integers because x and y are integer objects. 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statement, x and y are unboxed so that they can be added as integers.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the numeric wrapper classes are subclasses of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class Number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them implements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Comparable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24200"/>
            <a:ext cx="6455601" cy="280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Provides a way to store primitive data in an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All numeric wrapper classes implement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value of the object as its primitive type.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etc.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10;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numeric wrapper classes provide a method to convert a numeric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into a primitive 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type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parseType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(String Number)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parseDouble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parseLong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…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wrapper classes provide a static method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provide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representation of the primitive values.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(type value)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numeric wrapper classes have a static method valueOf, which is used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a new object initialized to the value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represented  by the specified string.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 static  DataType  valueOf (String s)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Integer.valueOf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(“135”);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d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Double.valueOf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(“13.5”);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Converts the value of the Number object to the primitive data type returned.</a:t>
            </a:r>
            <a:r>
              <a:rPr lang="en-US" sz="3200" dirty="0" smtClean="0"/>
              <a:t>	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Compares this Number object to the argument.</a:t>
            </a:r>
            <a:r>
              <a:rPr lang="en-US" sz="3200" dirty="0" smtClean="0"/>
              <a:t>	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(Byte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anotherByte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anotherDouble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anotherFloat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(Integer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anotherInteger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anotherLong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(Short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anotherShort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after comparison (-1, 0, 1).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classes that allow primitive types to be accessed as objects.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in java provides the mechanism to convert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primitive into object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 into primitive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 is wrapper around a primitive data type because they "wrap" the primitive data type into an object of that class.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equals(Object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/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Determines whether this number object is equal to the argument.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methods return true if the argument is not null and is an object of the same type and with the same numeric value.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Type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 declares methods that return the value of an object in each of the different number formats. These methods are shown here: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byte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float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long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short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of an object as a double,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as a float, and so on.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methods are implemented by each of the numeric type wrappers.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Integer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Constructors: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constructs an Integer object equivalent to the 		           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Integer(s)  : constructs an Integer object equivalent to the 		           string s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Methods: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  : returns a signed decimal integer value equivalent 		 to string s 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 returns a new String object representing the 			 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Instance Methods of Integer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byte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: returns the value of this Integer as an double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float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the value of this Integer as an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 this Integer as a long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: returns the value of this Integer as a short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a String object representing the value 		       	     of this Integer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Class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is a wrapper around a char.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constructor for Character is 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Character(char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Here,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specifies the character that will be wrapped by the Character object being created.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the char value contained in a Character object, call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encapsulated character.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Boolean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 is a wrapper around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defines these constructors: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first version,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must be either true or false.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second version, if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the string “true” (in uppercase or lowercase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then the new Boolean object will be true. Otherwise, it will be false.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a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 from a Boolean object, use 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equivalent of the invoking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/>
              <a:t>Ravi Kant </a:t>
            </a:r>
            <a:r>
              <a:rPr lang="en-US" dirty="0" err="1" smtClean="0"/>
              <a:t>Sahu</a:t>
            </a:r>
            <a:r>
              <a:rPr lang="en-US" dirty="0" smtClean="0"/>
              <a:t>, Asst. Professor @ Lovely Professional University, Punjab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Java's eight primitive data types has a class dedicated to it. 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They are one per primitive type: Boolean, Byte, Character, Double, Float, Integer, Long and Short.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make the primitive type data to act as objects.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Primitive Data Types and Wrapper Classes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18356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82"/>
                <a:gridCol w="409178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Wrapper Class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i="1" kern="1200" dirty="0" err="1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b="1" i="1" kern="1200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kumimoji="0" lang="en-US" b="1" i="1" kern="1200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i="1" kern="1200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Integer</a:t>
                      </a:r>
                      <a:endParaRPr kumimoji="0" lang="en-US" b="1" i="1" kern="1200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b="1" i="1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US" b="1" i="1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Wrapper Class?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of the objects collection store objects and not primitive types.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Primitive types can be used as object when required.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they are objects, they can be stored in any of the collection and pass this collection as parameters to the methods.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used to be able to use the primitive data-types as objects.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utility methods are provided by wrapper classes.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To get these advantages we need to use wrapper classes.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reasons of using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Number object rather than a primitive:</a:t>
            </a:r>
          </a:p>
          <a:p>
            <a:pPr>
              <a:buNone/>
            </a:pPr>
            <a:endParaRPr lang="en-US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use constants defined by the class, such as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MIN_VALUE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that provide the upper and lower bounds of the data type.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use class methods for converting values to and from other primitive types, for converting to and from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for converting between number systems (decimal, octal, hexadecimal, binary).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-228600"/>
            <a:ext cx="8183880" cy="1524000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b/w Primitive Data Type and </a:t>
            </a:r>
            <a:b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 of a Wrapper Class</a:t>
            </a:r>
            <a:endParaRPr lang="en-US" sz="24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following two statements illustrate the difference between a primitive data type and an object of a wrapper class: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x = 25;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Integer y = new Integer(33);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4572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first statement declares an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variable named  x and initializes it with the value 25. 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73464"/>
            <a:ext cx="3581400" cy="2040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494</TotalTime>
  <Words>1362</Words>
  <Application>Microsoft Office PowerPoint</Application>
  <PresentationFormat>On-screen Show (4:3)</PresentationFormat>
  <Paragraphs>244</Paragraphs>
  <Slides>27</Slides>
  <Notes>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Aspect</vt:lpstr>
      <vt:lpstr>Programming in Java  Topic: Wrapper Classes</vt:lpstr>
      <vt:lpstr>Wrapper Class</vt:lpstr>
      <vt:lpstr>Wrapper Classes</vt:lpstr>
      <vt:lpstr>Primitive Data Types and Wrapper Classes</vt:lpstr>
      <vt:lpstr>Why Wrapper Class?</vt:lpstr>
      <vt:lpstr>What is the need of Wrapper Classes?</vt:lpstr>
      <vt:lpstr>What is the need of Wrapper Classes?</vt:lpstr>
      <vt:lpstr>Difference b/w Primitive Data Type and  Object of a Wrapper Class</vt:lpstr>
      <vt:lpstr>Slide 9</vt:lpstr>
      <vt:lpstr>Slide 10</vt:lpstr>
      <vt:lpstr>Slide 11</vt:lpstr>
      <vt:lpstr>Boxing and Unboxing</vt:lpstr>
      <vt:lpstr>Numeric Wrapper Classes</vt:lpstr>
      <vt:lpstr>Features of Numeric Wrapper Classes</vt:lpstr>
      <vt:lpstr>Features of Numeric Wrapper Classes</vt:lpstr>
      <vt:lpstr>Features of Numeric Wrapper Classes</vt:lpstr>
      <vt:lpstr>Features of Numeric Wrapper Classes</vt:lpstr>
      <vt:lpstr>Methods implemented by subclasses of Number</vt:lpstr>
      <vt:lpstr>Methods implemented by subclasses of Number</vt:lpstr>
      <vt:lpstr>Methods implemented by subclasses of Number</vt:lpstr>
      <vt:lpstr>Numeric Type Wrapper Classes</vt:lpstr>
      <vt:lpstr>Integer Class</vt:lpstr>
      <vt:lpstr>Instance Methods of Integer Class</vt:lpstr>
      <vt:lpstr>Character Class </vt:lpstr>
      <vt:lpstr>Boolean Class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hp</cp:lastModifiedBy>
  <cp:revision>50</cp:revision>
  <dcterms:created xsi:type="dcterms:W3CDTF">2006-08-16T00:00:00Z</dcterms:created>
  <dcterms:modified xsi:type="dcterms:W3CDTF">2017-01-31T06:08:24Z</dcterms:modified>
</cp:coreProperties>
</file>