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>
        <p:scale>
          <a:sx n="90" d="100"/>
          <a:sy n="90" d="100"/>
        </p:scale>
        <p:origin x="133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E5E5-4D4B-4E91-AC53-2DDB1DE9CDAD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3B84C-218D-4CBB-8EFE-E9BB96E9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92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8740-3361-44BE-904F-D59C90BC7824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D435-947A-4E06-997E-BD551CD5FF8C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8D6-13B0-43D0-8412-CD0B27D04D73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4E85-3A2C-416F-BBE4-3B8E348B9578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F9EF-FBBB-4E27-857A-CE3056CF84B1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E8C3-FEF9-4D65-989B-3ED44728CEA9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292B-FFC5-41D8-B95F-A4A6A7347996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1C5B-3B1D-483F-BDAA-BC5B6CD9F051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A70D-D1B8-421B-BA09-87EEF710B225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BD3F-A942-4237-B268-9CD817A397EA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1A8C-8F81-4FCF-8C9D-778E91D45A1E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4B0E-3AB8-4D88-8F99-8B396F3A71EA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58F3-32A1-4B79-864B-3B3F2C11BCB9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EA3C-02D7-4FDB-A459-2E22F7FF4551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0858-3B83-406C-A66C-25FAAEE090A3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95F6-1E3E-4D3A-8525-8D0E958BAEE6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A0487-1C09-4D55-AA4B-BB2739610C4C}" type="datetime1">
              <a:rPr lang="en-US" smtClean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9002/login.j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9002/backoffic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9002/cmscockpit/index.zu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6159-3A12-44DA-A4C6-92A4A8CA3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Electronic store Accelerator setup in </a:t>
            </a:r>
            <a:r>
              <a:rPr lang="en-US" dirty="0" err="1"/>
              <a:t>hybris</a:t>
            </a:r>
            <a:r>
              <a:rPr lang="en-US" dirty="0"/>
              <a:t> 6.7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8465B-3869-4851-8088-B079A980E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						Vaibhav Parve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60892-C0D5-4FC0-99E2-C9BF97B0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0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7F8E-DA52-4120-AF16-5EB9A984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F7666-0EBA-4BE5-8C31-30C570E26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1. Download </a:t>
            </a:r>
            <a:r>
              <a:rPr lang="en-US" dirty="0" err="1"/>
              <a:t>hybris</a:t>
            </a:r>
            <a:r>
              <a:rPr lang="en-US" dirty="0"/>
              <a:t> 6.7 and extract in  C drive like C:\hybris.</a:t>
            </a:r>
          </a:p>
          <a:p>
            <a:pPr lvl="1"/>
            <a:r>
              <a:rPr lang="en-US" dirty="0"/>
              <a:t>2. set up environment variables HYBRIS_HOME_DIR, HYBRIS_BIN_DIR, ANT_HOME.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C:\&gt;echo %HYBRIS_HOME_DIR%</a:t>
            </a:r>
          </a:p>
          <a:p>
            <a:pPr marL="457200" lvl="1" indent="0">
              <a:buNone/>
            </a:pPr>
            <a:r>
              <a:rPr lang="en-US" dirty="0"/>
              <a:t>C:\hybris</a:t>
            </a:r>
          </a:p>
          <a:p>
            <a:pPr marL="457200" lvl="1" indent="0">
              <a:buNone/>
            </a:pPr>
            <a:r>
              <a:rPr lang="en-US" dirty="0"/>
              <a:t>C:\&gt;echo %HYBRIS_BIN_DIR%</a:t>
            </a:r>
          </a:p>
          <a:p>
            <a:pPr marL="457200" lvl="1" indent="0">
              <a:buNone/>
            </a:pPr>
            <a:r>
              <a:rPr lang="en-US" dirty="0"/>
              <a:t>C:\hybris\hybris\bin</a:t>
            </a:r>
          </a:p>
          <a:p>
            <a:pPr marL="457200" lvl="1" indent="0">
              <a:buNone/>
            </a:pPr>
            <a:r>
              <a:rPr lang="en-US" dirty="0"/>
              <a:t>C:\&gt;echo %ANT_HOME%</a:t>
            </a:r>
          </a:p>
          <a:p>
            <a:pPr marL="457200" lvl="1" indent="0">
              <a:buNone/>
            </a:pPr>
            <a:r>
              <a:rPr lang="en-US" dirty="0"/>
              <a:t>C:\hybris\hybris\bin\platform\apache-ant-1.9.1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F5A63-DA08-497D-A119-B5B4FF95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8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5BCA-A353-413F-807D-B1AC131D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b2c_acc accelerator recipe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C395D-4AFB-4753-B354-7D77200FD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Commands:</a:t>
            </a:r>
          </a:p>
          <a:p>
            <a:r>
              <a:rPr lang="en-US" dirty="0"/>
              <a:t>Go to path C:\hybris\installer and run below commands in cmd.</a:t>
            </a:r>
          </a:p>
          <a:p>
            <a:pPr lvl="1"/>
            <a:r>
              <a:rPr lang="en-US" dirty="0"/>
              <a:t>Install.bat –r b2c_acc (will take around 20 min depending on machine)</a:t>
            </a:r>
          </a:p>
          <a:p>
            <a:pPr lvl="1"/>
            <a:r>
              <a:rPr lang="en-US" dirty="0"/>
              <a:t>Install.bat –r b2c_acc initialize (will take around 1 </a:t>
            </a:r>
            <a:r>
              <a:rPr lang="en-US" dirty="0" err="1"/>
              <a:t>hr</a:t>
            </a:r>
            <a:r>
              <a:rPr lang="en-US" dirty="0"/>
              <a:t> 45 min).</a:t>
            </a:r>
          </a:p>
          <a:p>
            <a:pPr lvl="1"/>
            <a:r>
              <a:rPr lang="en-US" dirty="0"/>
              <a:t>Once finished. Start server from </a:t>
            </a:r>
            <a:r>
              <a:rPr lang="sv-SE" dirty="0"/>
              <a:t>C:\hybris\hybris\bin\platform using </a:t>
            </a:r>
          </a:p>
          <a:p>
            <a:pPr marL="914400" lvl="2" indent="0">
              <a:buNone/>
            </a:pPr>
            <a:r>
              <a:rPr lang="sv-SE" dirty="0"/>
              <a:t>Hybrisserver.bat command.</a:t>
            </a:r>
            <a:endParaRPr lang="en-US" dirty="0"/>
          </a:p>
          <a:p>
            <a:pPr lvl="1"/>
            <a:r>
              <a:rPr lang="en-US" dirty="0"/>
              <a:t>Once the server is up: electronic site can be accessed through below </a:t>
            </a:r>
            <a:r>
              <a:rPr lang="en-US" dirty="0" err="1"/>
              <a:t>url</a:t>
            </a:r>
            <a:endParaRPr lang="en-US" dirty="0"/>
          </a:p>
          <a:p>
            <a:pPr lvl="1"/>
            <a:r>
              <a:rPr lang="en-US" dirty="0"/>
              <a:t>url: https://localhost:9002/yacceleratorstorefront/?site=electronics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BA093-138C-4B42-9DEF-C087BE8A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5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1BB61-F007-40A6-BA64-072772AE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775200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4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918B9-9CEF-4D95-A321-92F9BB15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90" y="140074"/>
            <a:ext cx="10567024" cy="5632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C73568-FB8C-4EDB-9E58-2777A7595172}"/>
              </a:ext>
            </a:extLst>
          </p:cNvPr>
          <p:cNvSpPr txBox="1"/>
          <p:nvPr/>
        </p:nvSpPr>
        <p:spPr>
          <a:xfrm>
            <a:off x="2383899" y="6134464"/>
            <a:ext cx="74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https://localhost:9002/yacceleratorstorefront/?site=electronics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1BBBB-4EE0-4B89-B0C1-376C85B5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9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ADC210-5322-46FB-8DD4-5C59B34C6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152" y="968024"/>
            <a:ext cx="7943188" cy="4185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653E47-D67B-4CEB-9BAD-A32E37592456}"/>
              </a:ext>
            </a:extLst>
          </p:cNvPr>
          <p:cNvSpPr txBox="1"/>
          <p:nvPr/>
        </p:nvSpPr>
        <p:spPr>
          <a:xfrm>
            <a:off x="3324447" y="5599814"/>
            <a:ext cx="726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HAC: </a:t>
            </a:r>
            <a:r>
              <a:rPr lang="en-US" dirty="0">
                <a:hlinkClick r:id="rId3"/>
              </a:rPr>
              <a:t>https://localhost:9002/login.jsp</a:t>
            </a:r>
            <a:r>
              <a:rPr lang="en-US" dirty="0"/>
              <a:t>  credentials: admin/</a:t>
            </a:r>
            <a:r>
              <a:rPr lang="en-US" dirty="0" err="1"/>
              <a:t>nimda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F84D3-ADF0-48F4-8382-B2466717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25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CB01846-B6E1-491F-AD23-5FBC19CE1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25416"/>
            <a:ext cx="10905066" cy="52071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7F3A6B-8ABC-46C0-AE65-9BAF894DF843}"/>
              </a:ext>
            </a:extLst>
          </p:cNvPr>
          <p:cNvSpPr txBox="1"/>
          <p:nvPr/>
        </p:nvSpPr>
        <p:spPr>
          <a:xfrm>
            <a:off x="1920949" y="6433304"/>
            <a:ext cx="837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Backoffice: </a:t>
            </a:r>
            <a:r>
              <a:rPr lang="en-US" dirty="0">
                <a:hlinkClick r:id="rId3"/>
              </a:rPr>
              <a:t>https://localhost:9002/backoffice/</a:t>
            </a:r>
            <a:r>
              <a:rPr lang="en-US" dirty="0"/>
              <a:t>  credentials: Admin/</a:t>
            </a:r>
            <a:r>
              <a:rPr lang="en-US" dirty="0" err="1"/>
              <a:t>nimda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4448C-51EE-4668-8ADA-DE50F630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1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07C728D-1CB3-4A05-8EBE-413D02368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11785"/>
            <a:ext cx="10905066" cy="52344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D20B7F-7CFF-4F7E-905A-0EE928341104}"/>
              </a:ext>
            </a:extLst>
          </p:cNvPr>
          <p:cNvSpPr txBox="1"/>
          <p:nvPr/>
        </p:nvSpPr>
        <p:spPr>
          <a:xfrm>
            <a:off x="1176670" y="6433304"/>
            <a:ext cx="659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CMS cockpit: </a:t>
            </a:r>
            <a:r>
              <a:rPr lang="en-US" dirty="0">
                <a:hlinkClick r:id="rId3"/>
              </a:rPr>
              <a:t>https://localhost:9002/cmscockpit/index.zul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0B6E8-2332-4EE4-BBE0-045D65DE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430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</TotalTime>
  <Words>265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Electronic store Accelerator setup in hybris 6.7</vt:lpstr>
      <vt:lpstr>Pre-requisite:  </vt:lpstr>
      <vt:lpstr>Install b2c_acc accelerator recipe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Parve, Vaibhav</dc:creator>
  <cp:lastModifiedBy>Parve, Vaibhav</cp:lastModifiedBy>
  <cp:revision>7</cp:revision>
  <dcterms:created xsi:type="dcterms:W3CDTF">2018-11-23T12:06:09Z</dcterms:created>
  <dcterms:modified xsi:type="dcterms:W3CDTF">2018-11-23T13:32:33Z</dcterms:modified>
</cp:coreProperties>
</file>