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80" r:id="rId7"/>
    <p:sldId id="260" r:id="rId8"/>
    <p:sldId id="262" r:id="rId9"/>
    <p:sldId id="263" r:id="rId10"/>
    <p:sldId id="264" r:id="rId11"/>
    <p:sldId id="275" r:id="rId12"/>
    <p:sldId id="276" r:id="rId13"/>
    <p:sldId id="265" r:id="rId14"/>
    <p:sldId id="266" r:id="rId15"/>
    <p:sldId id="267" r:id="rId16"/>
    <p:sldId id="269" r:id="rId17"/>
    <p:sldId id="271" r:id="rId18"/>
    <p:sldId id="272" r:id="rId19"/>
    <p:sldId id="273" r:id="rId20"/>
    <p:sldId id="274" r:id="rId21"/>
    <p:sldId id="277" r:id="rId22"/>
    <p:sldId id="279" r:id="rId23"/>
    <p:sldId id="28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FB0F-1925-4F8B-99E3-F9DD463CABE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3E519-7AB5-488B-9FD7-8027A998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E519-7AB5-488B-9FD7-8027A9986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16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1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86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A4A3-4C68-45E7-BB7A-8D4D3774477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ibhav.h.pati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tbrains.com/plugin/14014-spotbugs" TargetMode="External"/><Relationship Id="rId2" Type="http://schemas.openxmlformats.org/officeDocument/2006/relationships/hyperlink" Target="https://plugins.jetbrains.com/plugin/1065-checkstyle-id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nden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ecurity/infrastructure" TargetMode="External"/><Relationship Id="rId2" Type="http://schemas.openxmlformats.org/officeDocument/2006/relationships/hyperlink" Target="https://tomgregory.com/how-to-measure-code-coverage-using-sonarqube-and-jaco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microservices-quarkus-vs-spring-boo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patil123/challenge/tree/master/docs" TargetMode="External"/><Relationship Id="rId2" Type="http://schemas.openxmlformats.org/officeDocument/2006/relationships/hyperlink" Target="https://github.com/vaibhavpatil123/challenge/mast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Challenge Application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Vaibhav Patil</a:t>
            </a:r>
          </a:p>
          <a:p>
            <a:r>
              <a:rPr lang="en-US" dirty="0" smtClean="0">
                <a:hlinkClick r:id="rId2"/>
              </a:rPr>
              <a:t>Vaibhav.h.patil@gmail.com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Verify application up and running in </a:t>
            </a:r>
            <a:r>
              <a:rPr lang="en-US" dirty="0" err="1"/>
              <a:t>K</a:t>
            </a:r>
            <a:r>
              <a:rPr lang="en-US" dirty="0" err="1" smtClean="0"/>
              <a:t>ubernates</a:t>
            </a:r>
            <a:r>
              <a:rPr lang="en-US" dirty="0" smtClean="0"/>
              <a:t> cluster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59" y="2781300"/>
            <a:ext cx="7934372" cy="3000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37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Integration and cross cutting 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44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Service already </a:t>
            </a:r>
            <a:r>
              <a:rPr lang="en-US" b="1" dirty="0" smtClean="0"/>
              <a:t>integrated</a:t>
            </a:r>
            <a:r>
              <a:rPr lang="en-US" dirty="0" smtClean="0"/>
              <a:t> with distributed tracing mechanism and tested with local </a:t>
            </a:r>
            <a:r>
              <a:rPr lang="en-US" sz="2000" b="1" dirty="0" err="1" smtClean="0"/>
              <a:t>Zepkin</a:t>
            </a:r>
            <a:r>
              <a:rPr lang="en-US" dirty="0" smtClean="0"/>
              <a:t> service find result of it </a:t>
            </a:r>
          </a:p>
          <a:p>
            <a:pPr marL="0" indent="0">
              <a:buNone/>
            </a:pPr>
            <a:r>
              <a:rPr lang="en-US" dirty="0" smtClean="0"/>
              <a:t>Locally server setup done before use of this service and application configuration file server integration configured . Find application configuration file having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91182"/>
            <a:ext cx="4896152" cy="2779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8" y="3691182"/>
            <a:ext cx="4469169" cy="2779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B050"/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21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Integration and cross cutting 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Service already integrated spring management API using service </a:t>
            </a:r>
            <a:r>
              <a:rPr lang="en-US" b="1" dirty="0"/>
              <a:t>Actuator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result execution of these APIs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65649"/>
            <a:ext cx="6430272" cy="200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06" y="4170072"/>
            <a:ext cx="4172532" cy="1133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76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3076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Used code quality tools and aligned code to standards to achieve better performance and improve memory management</a:t>
            </a:r>
          </a:p>
          <a:p>
            <a:r>
              <a:rPr lang="en-US" dirty="0" smtClean="0"/>
              <a:t>Configured below some IDEA </a:t>
            </a:r>
            <a:r>
              <a:rPr lang="en-US" dirty="0"/>
              <a:t>IntelliJ </a:t>
            </a:r>
            <a:r>
              <a:rPr lang="en-US" dirty="0" smtClean="0"/>
              <a:t>plugins correctly , </a:t>
            </a:r>
            <a:r>
              <a:rPr lang="en-US" dirty="0"/>
              <a:t>find in how guide under codebase </a:t>
            </a:r>
            <a:r>
              <a:rPr lang="en-US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/doc/dev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2" y="3846286"/>
            <a:ext cx="2860225" cy="2845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2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 1 IDE configure check style for code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Install code style plugin - </a:t>
            </a: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plugins.jetbrains.com/plugin/1065-checkstyle-idea</a:t>
            </a:r>
            <a:endParaRPr lang="en-US" i="1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2 </a:t>
            </a:r>
            <a:r>
              <a:rPr lang="en-US" b="1" i="1" u="sng" dirty="0" smtClean="0"/>
              <a:t>IDE </a:t>
            </a:r>
            <a:r>
              <a:rPr lang="en-US" b="1" i="1" u="sng" dirty="0"/>
              <a:t>configure find bugs plugin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u="sng" dirty="0"/>
              <a:t/>
            </a:r>
            <a:br>
              <a:rPr lang="en-US" b="1" i="1" u="sng" dirty="0"/>
            </a:b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plugins.jetbrains.com/plugin/14014-spotbugs</a:t>
            </a:r>
            <a:endParaRPr lang="en-US" i="1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3 IDE </a:t>
            </a:r>
            <a:r>
              <a:rPr lang="en-US" b="1" i="1" u="sng" dirty="0"/>
              <a:t>configure auto code </a:t>
            </a:r>
            <a:r>
              <a:rPr lang="en-US" b="1" i="1" u="sng" dirty="0" smtClean="0"/>
              <a:t>formatter </a:t>
            </a:r>
            <a:r>
              <a:rPr lang="en-US" b="1" i="1" u="sng" dirty="0"/>
              <a:t>which will fix lots of </a:t>
            </a:r>
            <a:r>
              <a:rPr lang="en-US" b="1" i="1" u="sng" dirty="0" smtClean="0"/>
              <a:t>check style </a:t>
            </a:r>
            <a:r>
              <a:rPr lang="en-US" b="1" i="1" u="sng" dirty="0"/>
              <a:t>issues</a:t>
            </a:r>
            <a:br>
              <a:rPr lang="en-US" b="1" i="1" u="sng" dirty="0"/>
            </a:br>
            <a:r>
              <a:rPr lang="en-US" b="1" i="1" u="sng" dirty="0"/>
              <a:t>Formatted by </a:t>
            </a:r>
            <a:r>
              <a:rPr lang="en-US" b="1" i="1" u="sng" dirty="0" err="1"/>
              <a:t>Jindent</a:t>
            </a:r>
            <a:r>
              <a:rPr lang="en-US" b="1" i="1" u="sng" dirty="0"/>
              <a:t> --- </a:t>
            </a:r>
            <a:r>
              <a:rPr lang="en-US" b="1" i="1" u="sng" dirty="0">
                <a:hlinkClick r:id="rId4"/>
              </a:rPr>
              <a:t>http://</a:t>
            </a:r>
            <a:r>
              <a:rPr lang="en-US" b="1" i="1" u="sng" dirty="0" smtClean="0">
                <a:hlinkClick r:id="rId4"/>
              </a:rPr>
              <a:t>www.jindent.com</a:t>
            </a:r>
            <a:endParaRPr lang="en-US" b="1" i="1" u="sng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4 IDE </a:t>
            </a:r>
            <a:r>
              <a:rPr lang="en-US" b="1" i="1" u="sng" dirty="0"/>
              <a:t>configure Sonar Lint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1. option in DEV mode </a:t>
            </a:r>
            <a:r>
              <a:rPr lang="en-US" i="1" dirty="0" smtClean="0">
                <a:solidFill>
                  <a:srgbClr val="FFFF00"/>
                </a:solidFill>
              </a:rPr>
              <a:t>– used now </a:t>
            </a:r>
            <a:r>
              <a:rPr lang="en-US" i="1" dirty="0">
                <a:solidFill>
                  <a:srgbClr val="FFFF00"/>
                </a:solidFill>
              </a:rPr>
              <a:t/>
            </a:r>
            <a:br>
              <a:rPr lang="en-US" i="1" dirty="0">
                <a:solidFill>
                  <a:srgbClr val="FFFF00"/>
                </a:solidFill>
              </a:rPr>
            </a:br>
            <a:r>
              <a:rPr lang="en-US" i="1" dirty="0"/>
              <a:t>https://plugins.jetbrains.com/plugin/7973-sonarlint</a:t>
            </a:r>
            <a:br>
              <a:rPr lang="en-US" i="1" dirty="0"/>
            </a:br>
            <a:r>
              <a:rPr lang="en-US" i="1" dirty="0"/>
              <a:t>2. we can integrate it with </a:t>
            </a:r>
            <a:r>
              <a:rPr lang="en-US" i="1" dirty="0" err="1"/>
              <a:t>centralised</a:t>
            </a:r>
            <a:r>
              <a:rPr lang="en-US" i="1" dirty="0"/>
              <a:t> development service and put al </a:t>
            </a:r>
            <a:r>
              <a:rPr lang="en-US" i="1" dirty="0" err="1"/>
              <a:t>configs</a:t>
            </a:r>
            <a:r>
              <a:rPr lang="en-US" i="1" dirty="0"/>
              <a:t>/ rule file at single place</a:t>
            </a:r>
            <a:br>
              <a:rPr lang="en-US" i="1" dirty="0"/>
            </a:br>
            <a:r>
              <a:rPr lang="en-US" i="1" dirty="0" err="1"/>
              <a:t>docker</a:t>
            </a:r>
            <a:r>
              <a:rPr lang="en-US" i="1" dirty="0"/>
              <a:t> run -d --name </a:t>
            </a:r>
            <a:r>
              <a:rPr lang="en-US" i="1" dirty="0" err="1"/>
              <a:t>sonarqube</a:t>
            </a:r>
            <a:r>
              <a:rPr lang="en-US" i="1" dirty="0"/>
              <a:t> -p 9000:9000 </a:t>
            </a:r>
            <a:r>
              <a:rPr lang="en-US" i="1" dirty="0" err="1"/>
              <a:t>sonarqube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0" indent="0" fontAlgn="t">
              <a:buNone/>
            </a:pPr>
            <a:r>
              <a:rPr lang="en-US" i="1" dirty="0" smtClean="0"/>
              <a:t>Refer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https://yashints.dev/blog/2020/02/23/sonarqube-docker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some results executions and usage reports 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1 Sonar </a:t>
            </a:r>
            <a:r>
              <a:rPr lang="en-US" b="1" i="1" u="sng" dirty="0" err="1" smtClean="0"/>
              <a:t>qube</a:t>
            </a:r>
            <a:r>
              <a:rPr lang="en-US" b="1" i="1" u="sng" dirty="0" smtClean="0"/>
              <a:t> code scan execution result fixed all open issues of code </a:t>
            </a:r>
          </a:p>
          <a:p>
            <a:pPr fontAlgn="t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77" y="2226378"/>
            <a:ext cx="6908224" cy="3506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6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endParaRPr lang="en-US" b="1" i="1" u="sng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2 Find bug /check style code </a:t>
            </a:r>
            <a:r>
              <a:rPr lang="en-US" b="1" i="1" u="sng" dirty="0"/>
              <a:t>scan execution </a:t>
            </a:r>
            <a:r>
              <a:rPr lang="en-US" b="1" i="1" u="sng" dirty="0" smtClean="0"/>
              <a:t>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63" y="2569029"/>
            <a:ext cx="5742543" cy="3106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67" y="2569029"/>
            <a:ext cx="2622737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30"/>
            <a:ext cx="8596668" cy="56097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endParaRPr lang="en-US" b="1" i="1" u="sng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3 Find JUNIT code coverage result </a:t>
            </a:r>
          </a:p>
          <a:p>
            <a:pPr marL="0" indent="0" fontAlgn="t">
              <a:buNone/>
            </a:pPr>
            <a:r>
              <a:rPr lang="en-US" b="1" i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currently supported </a:t>
            </a:r>
            <a:r>
              <a:rPr lang="en-US" sz="4000" b="1" i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78.3</a:t>
            </a:r>
            <a:r>
              <a:rPr lang="en-US" b="1" i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code coverage can be extend to 100% easily</a:t>
            </a:r>
            <a:endParaRPr lang="en-US" b="1" i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t">
              <a:buNone/>
            </a:pPr>
            <a:r>
              <a:rPr lang="en-US" b="1" i="1" u="sng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69" y="3118623"/>
            <a:ext cx="6184178" cy="3240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10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development practices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some documentation tool plugin </a:t>
            </a:r>
            <a:r>
              <a:rPr lang="en-US" b="1" dirty="0" smtClean="0"/>
              <a:t>Markdown</a:t>
            </a:r>
            <a:r>
              <a:rPr lang="en-US" dirty="0" smtClean="0"/>
              <a:t> and added documentation for application. At build time using this documentation folder we can create PDF file as release version document which can contains all </a:t>
            </a:r>
            <a:r>
              <a:rPr lang="en-US" b="1" dirty="0" smtClean="0"/>
              <a:t>release details APIs documentations, deployment instructions , developer guide</a:t>
            </a:r>
            <a:r>
              <a:rPr lang="en-US" dirty="0" smtClean="0"/>
              <a:t> and so on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3" y="2569029"/>
            <a:ext cx="7241597" cy="386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57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Below are list feature improvement items we can consider to make our application cloud native and can support 12 factors of micros vice application.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Add security aspects and align application security with global standards.-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by design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and integrated security scan tools with CI/CD integration. Also we can utilize cloud provided security scan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 </a:t>
            </a:r>
            <a:r>
              <a:rPr lang="en-US" b="1" dirty="0"/>
              <a:t>Prod profile </a:t>
            </a:r>
            <a:r>
              <a:rPr lang="en-US" dirty="0"/>
              <a:t>setting in application using standard practices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https://tomgregory.com/how-to-measure-code-coverage-using-sonarqube-and-jacoco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cloud.google.com/security/infrastructure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</a:t>
            </a:r>
            <a:r>
              <a:rPr lang="en-US" dirty="0"/>
              <a:t>JWT or authentication service as per requirement and enforce authorization in service, develop or encryption service to securely transfer data.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Integrate service to APM</a:t>
            </a:r>
            <a:r>
              <a:rPr lang="en-US" dirty="0" smtClean="0"/>
              <a:t> (application performance and monitoring </a:t>
            </a:r>
            <a:r>
              <a:rPr lang="en-US" dirty="0"/>
              <a:t>)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Monitor, troubleshoot, and improve application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Couple of option we can select depends on our requirement (manage/in house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050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20" y="1270000"/>
            <a:ext cx="8698895" cy="29681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document can provide some </a:t>
            </a:r>
            <a:r>
              <a:rPr lang="en-US" dirty="0"/>
              <a:t>implementation </a:t>
            </a:r>
            <a:r>
              <a:rPr lang="en-US" dirty="0" smtClean="0"/>
              <a:t>details of </a:t>
            </a:r>
            <a:r>
              <a:rPr lang="en-US" b="1" dirty="0" smtClean="0"/>
              <a:t>Account Manage </a:t>
            </a:r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dirty="0" smtClean="0"/>
              <a:t>some below points: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details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implantation details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API documentation 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Build, Release, Run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Integration and cross cutting  services  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practice and reports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Futures enhancements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r="2650" b="40662"/>
          <a:stretch/>
        </p:blipFill>
        <p:spPr>
          <a:xfrm>
            <a:off x="851505" y="4383314"/>
            <a:ext cx="8829523" cy="237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75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options we can consider those are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Prometheus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Gray Log</a:t>
            </a:r>
          </a:p>
          <a:p>
            <a:pPr marL="0" indent="0">
              <a:buNone/>
            </a:pPr>
            <a:r>
              <a:rPr lang="en-US" dirty="0" smtClean="0"/>
              <a:t>Easy to integrated Syslog and cross application events and easily we can gain insights of cross service events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Google cloud stack driver or other cloud provider services as manage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 </a:t>
            </a:r>
            <a:r>
              <a:rPr lang="en-US" b="1" dirty="0" err="1" smtClean="0"/>
              <a:t>JMeter</a:t>
            </a:r>
            <a:r>
              <a:rPr lang="en-US" dirty="0" smtClean="0"/>
              <a:t> and write K6 script for performance benchmarking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 </a:t>
            </a:r>
            <a:r>
              <a:rPr lang="en-US" b="1" dirty="0" err="1" smtClean="0"/>
              <a:t>JProfiler</a:t>
            </a:r>
            <a:r>
              <a:rPr lang="en-US" dirty="0" smtClean="0"/>
              <a:t> to instrument our service and run SVT test cases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180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enhancements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Integration of BDD testing using cucumber we can easily use</a:t>
            </a:r>
            <a:r>
              <a:rPr lang="en-US" b="1" dirty="0" smtClean="0"/>
              <a:t> BDD development </a:t>
            </a:r>
            <a:r>
              <a:rPr lang="en-US" dirty="0" smtClean="0"/>
              <a:t>approach and verify and execute feature test cases using </a:t>
            </a:r>
            <a:r>
              <a:rPr lang="en-US" b="1" dirty="0" smtClean="0"/>
              <a:t>Cucumber</a:t>
            </a:r>
            <a:r>
              <a:rPr lang="en-US" dirty="0" smtClean="0"/>
              <a:t> integration testing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b="1" dirty="0" smtClean="0"/>
              <a:t>Enhance and improve current </a:t>
            </a:r>
            <a:r>
              <a:rPr lang="en-US" b="1" dirty="0" err="1" smtClean="0"/>
              <a:t>Kubernates</a:t>
            </a:r>
            <a:r>
              <a:rPr lang="en-US" dirty="0" smtClean="0"/>
              <a:t> deployment strategy and integrated this with </a:t>
            </a:r>
            <a:r>
              <a:rPr lang="en-US" b="1" dirty="0" smtClean="0"/>
              <a:t>CI/CD and use industry best practices </a:t>
            </a:r>
            <a:r>
              <a:rPr lang="en-US" dirty="0" smtClean="0"/>
              <a:t>of it (</a:t>
            </a:r>
            <a:r>
              <a:rPr lang="en-US" b="1" dirty="0" smtClean="0"/>
              <a:t>SRE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Deploy and test application using different </a:t>
            </a:r>
            <a:r>
              <a:rPr lang="en-US" b="1" dirty="0" smtClean="0"/>
              <a:t>dev/prod/</a:t>
            </a:r>
            <a:r>
              <a:rPr lang="en-US" b="1" dirty="0" err="1" smtClean="0"/>
              <a:t>svt</a:t>
            </a:r>
            <a:r>
              <a:rPr lang="en-US" b="1" dirty="0" smtClean="0"/>
              <a:t> environment</a:t>
            </a:r>
            <a:r>
              <a:rPr lang="en-US" dirty="0" smtClean="0"/>
              <a:t> and test it and fix issues </a:t>
            </a:r>
          </a:p>
          <a:p>
            <a:pPr marL="0" indent="0">
              <a:buNone/>
            </a:pPr>
            <a:r>
              <a:rPr lang="en-US" dirty="0" smtClean="0"/>
              <a:t>5. Use emerging  spring boot alternate options consider as continues improvement option to speed up development process and improve application performance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dzone.com/articles/microservices-quarkus-vs-spring-boot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6. Use of </a:t>
            </a:r>
            <a:r>
              <a:rPr lang="en-US" b="1" dirty="0" smtClean="0"/>
              <a:t>database manage service </a:t>
            </a:r>
            <a:r>
              <a:rPr lang="en-US" dirty="0" smtClean="0"/>
              <a:t>as per requirement and </a:t>
            </a:r>
            <a:r>
              <a:rPr lang="en-US" b="1" dirty="0" smtClean="0"/>
              <a:t>support distributed truncations </a:t>
            </a:r>
            <a:r>
              <a:rPr lang="en-US" dirty="0" smtClean="0"/>
              <a:t>and use caching options in account service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22918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Sample sequence diagram of create account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4" y="2670628"/>
            <a:ext cx="7938635" cy="3767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76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guide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Location of code base 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github.com/vaibhavpatil123/challenge/master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Documentation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github.com/vaibhavpatil123/challenge/tree/master/docs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924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H A N K                Y O U !!!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94" y="2479739"/>
            <a:ext cx="6020640" cy="2333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6992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997"/>
            <a:ext cx="8596668" cy="4512365"/>
          </a:xfrm>
        </p:spPr>
        <p:txBody>
          <a:bodyPr/>
          <a:lstStyle/>
          <a:p>
            <a:r>
              <a:rPr lang="en-US" dirty="0" smtClean="0"/>
              <a:t>Technologies and framework /OS used :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22462"/>
              </p:ext>
            </p:extLst>
          </p:nvPr>
        </p:nvGraphicFramePr>
        <p:xfrm>
          <a:off x="677334" y="1832038"/>
          <a:ext cx="8945637" cy="4710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79002">
                  <a:extLst>
                    <a:ext uri="{9D8B030D-6E8A-4147-A177-3AD203B41FA5}">
                      <a16:colId xmlns:a16="http://schemas.microsoft.com/office/drawing/2014/main" val="3083553833"/>
                    </a:ext>
                  </a:extLst>
                </a:gridCol>
                <a:gridCol w="4466635">
                  <a:extLst>
                    <a:ext uri="{9D8B030D-6E8A-4147-A177-3AD203B41FA5}">
                      <a16:colId xmlns:a16="http://schemas.microsoft.com/office/drawing/2014/main" val="1154413227"/>
                    </a:ext>
                  </a:extLst>
                </a:gridCol>
              </a:tblGrid>
              <a:tr h="32390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96576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Gradle-6.7.1-bin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code build tool and its plugins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418778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Window10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80392"/>
                  </a:ext>
                </a:extLst>
              </a:tr>
              <a:tr h="9447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boot - 1.5.4.RELEASE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framework and its cover features like </a:t>
                      </a:r>
                      <a:r>
                        <a:rPr lang="en-US" sz="1600" b="1" i="1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API, Services and exception management , application configurations </a:t>
                      </a:r>
                      <a:endParaRPr lang="en-US" sz="1600" b="1" i="1" u="sng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25705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swagger-2.9.2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documentation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336783"/>
                  </a:ext>
                </a:extLst>
              </a:tr>
              <a:tr h="3063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zipkin:1.0.0.RELEASE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tracing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921335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Actuator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APM support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565969"/>
                  </a:ext>
                </a:extLst>
              </a:tr>
              <a:tr h="105268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Docker/ </a:t>
                      </a:r>
                      <a:r>
                        <a:rPr lang="en-US" sz="16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Minikube</a:t>
                      </a: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K8-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1.19.3</a:t>
                      </a: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container-orchestration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for automating computer application deployment, scaling, and management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9658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en-US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Mocking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testing application feature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853947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 and concurrency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 1.8 APIs used to manage concurrency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5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4" y="1381125"/>
            <a:ext cx="8596668" cy="4791075"/>
          </a:xfrm>
        </p:spPr>
        <p:txBody>
          <a:bodyPr>
            <a:noAutofit/>
          </a:bodyPr>
          <a:lstStyle/>
          <a:p>
            <a:r>
              <a:rPr lang="en-US" sz="1300" dirty="0" smtClean="0"/>
              <a:t>Find some details of feature cover in this scope of POC</a:t>
            </a:r>
          </a:p>
          <a:p>
            <a:pPr marL="0" indent="0">
              <a:buNone/>
            </a:pPr>
            <a:r>
              <a:rPr lang="en-US" sz="1300" b="1" u="sng" dirty="0" smtClean="0"/>
              <a:t>Business goal : </a:t>
            </a:r>
          </a:p>
          <a:p>
            <a:pPr marL="0" indent="0">
              <a:buNone/>
            </a:pPr>
            <a:r>
              <a:rPr lang="en-US" sz="1300" dirty="0" smtClean="0"/>
              <a:t>Create service which can support to transfer amount from one account to other</a:t>
            </a:r>
          </a:p>
          <a:p>
            <a:pPr marL="0" indent="0">
              <a:buNone/>
            </a:pPr>
            <a:r>
              <a:rPr lang="en-US" sz="1300" b="1" dirty="0" smtClean="0"/>
              <a:t>Assumptions</a:t>
            </a:r>
            <a:r>
              <a:rPr lang="en-US" sz="1300" dirty="0" smtClean="0"/>
              <a:t> :</a:t>
            </a:r>
          </a:p>
          <a:p>
            <a:pPr marL="0" indent="0">
              <a:buNone/>
            </a:pPr>
            <a:r>
              <a:rPr lang="en-US" sz="1300" dirty="0" smtClean="0"/>
              <a:t>System not covering security and authorization concerns in current scope of implementation.</a:t>
            </a:r>
          </a:p>
          <a:p>
            <a:pPr marL="0" indent="0">
              <a:buNone/>
            </a:pPr>
            <a:r>
              <a:rPr lang="en-US" sz="1300" dirty="0" smtClean="0"/>
              <a:t>Persistent state can be managed in in memory, notification service integration not in current scope  </a:t>
            </a:r>
          </a:p>
          <a:p>
            <a:pPr marL="0" indent="0">
              <a:buNone/>
            </a:pPr>
            <a:r>
              <a:rPr lang="en-US" sz="1300" b="1" u="sng" dirty="0" smtClean="0"/>
              <a:t>Functional aspects :</a:t>
            </a:r>
          </a:p>
          <a:p>
            <a:pPr marL="0" indent="0">
              <a:buNone/>
            </a:pPr>
            <a:r>
              <a:rPr lang="en-US" sz="1300" dirty="0" smtClean="0"/>
              <a:t>1 System should validated for transaction details (account and amount ) before transfer amount from one account to other account.</a:t>
            </a:r>
          </a:p>
          <a:p>
            <a:pPr marL="0" indent="0">
              <a:buNone/>
            </a:pPr>
            <a:r>
              <a:rPr lang="en-US" sz="1300" dirty="0"/>
              <a:t>2</a:t>
            </a:r>
            <a:r>
              <a:rPr lang="en-US" sz="1300" dirty="0" smtClean="0"/>
              <a:t> System should provide some APIS to manager user account operation –GET/POST/DELETE </a:t>
            </a:r>
          </a:p>
          <a:p>
            <a:pPr marL="0" indent="0">
              <a:buNone/>
            </a:pPr>
            <a:r>
              <a:rPr lang="en-US" sz="1300" dirty="0"/>
              <a:t>3</a:t>
            </a:r>
            <a:r>
              <a:rPr lang="en-US" sz="1300" dirty="0" smtClean="0"/>
              <a:t> System should support high concurrency and fault tolerant money transfer operation.</a:t>
            </a:r>
          </a:p>
          <a:p>
            <a:pPr marL="0" indent="0">
              <a:buNone/>
            </a:pPr>
            <a:r>
              <a:rPr lang="en-US" sz="1300" u="sng" dirty="0" smtClean="0"/>
              <a:t>No Functional aspect :</a:t>
            </a:r>
          </a:p>
          <a:p>
            <a:pPr marL="0" indent="0">
              <a:buNone/>
            </a:pPr>
            <a:r>
              <a:rPr lang="en-US" sz="1300" dirty="0" smtClean="0"/>
              <a:t>1. Application should support for cloud native deployment/management and can easy to scale </a:t>
            </a:r>
          </a:p>
          <a:p>
            <a:pPr marL="0" indent="0">
              <a:buNone/>
            </a:pPr>
            <a:r>
              <a:rPr lang="en-US" sz="1300" dirty="0" smtClean="0"/>
              <a:t>2. Application should support system monitoring features like metrics , health check and so on </a:t>
            </a:r>
          </a:p>
          <a:p>
            <a:pPr marL="0" indent="0">
              <a:buNone/>
            </a:pPr>
            <a:r>
              <a:rPr lang="en-US" sz="1300" dirty="0" smtClean="0"/>
              <a:t>3. Application should support valid exception mechanism   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230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implantation details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API documentation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01109"/>
              </p:ext>
            </p:extLst>
          </p:nvPr>
        </p:nvGraphicFramePr>
        <p:xfrm>
          <a:off x="2229502" y="2781188"/>
          <a:ext cx="8937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ackager Shell Object" showAsIcon="1" r:id="rId3" imgW="893880" imgH="437760" progId="Package">
                  <p:embed/>
                </p:oleObj>
              </mc:Choice>
              <mc:Fallback>
                <p:oleObj name="Packager Shell Object" showAsIcon="1" r:id="rId3" imgW="893880" imgH="43776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9502" y="2781188"/>
                        <a:ext cx="8937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349" y="3449527"/>
            <a:ext cx="4232783" cy="2201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65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Build ,release and run local spring boot app </a:t>
            </a:r>
          </a:p>
          <a:p>
            <a:pPr marL="0" indent="0">
              <a:buNone/>
            </a:pPr>
            <a:r>
              <a:rPr lang="en-US" dirty="0" smtClean="0"/>
              <a:t>Dev build managed </a:t>
            </a:r>
            <a:r>
              <a:rPr lang="en-US" dirty="0"/>
              <a:t>using </a:t>
            </a:r>
            <a:r>
              <a:rPr lang="en-US" b="1" dirty="0" smtClean="0"/>
              <a:t>Gradle-6.7.1</a:t>
            </a:r>
            <a:r>
              <a:rPr lang="en-US" dirty="0" smtClean="0"/>
              <a:t> and used IDE options to build and run /test application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2" y="3335094"/>
            <a:ext cx="7358744" cy="270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52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343"/>
            <a:ext cx="8596668" cy="46770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Step 2. Create Docker image and push it into local repository</a:t>
            </a:r>
          </a:p>
          <a:p>
            <a:pPr marL="0" indent="0">
              <a:buNone/>
            </a:pPr>
            <a:r>
              <a:rPr lang="en-US" dirty="0" smtClean="0"/>
              <a:t>Application has at root level </a:t>
            </a:r>
            <a:r>
              <a:rPr lang="en-US" dirty="0" err="1" smtClean="0"/>
              <a:t>Dockerfile</a:t>
            </a:r>
            <a:r>
              <a:rPr lang="en-US" dirty="0" smtClean="0"/>
              <a:t> which used to create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openjdk:8-jdk-alpine as base image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Used native using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docker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copy command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build</a:t>
            </a:r>
            <a:r>
              <a:rPr lang="en-US" altLang="en-US" b="1" dirty="0" smtClean="0">
                <a:solidFill>
                  <a:srgbClr val="000080"/>
                </a:solidFill>
                <a:latin typeface="Inconsolata"/>
              </a:rPr>
              <a:t>/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libs</a:t>
            </a:r>
            <a:r>
              <a:rPr lang="en-US" altLang="en-US" b="1" dirty="0" smtClean="0">
                <a:solidFill>
                  <a:srgbClr val="000080"/>
                </a:solidFill>
                <a:latin typeface="Inconsolata"/>
              </a:rPr>
              <a:t>/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challenge-0</a:t>
            </a:r>
            <a:r>
              <a:rPr lang="en-US" altLang="en-US" dirty="0" smtClean="0">
                <a:solidFill>
                  <a:srgbClr val="0000FF"/>
                </a:solidFill>
                <a:latin typeface="Inconsolata"/>
              </a:rPr>
              <a:t>.0.1</a:t>
            </a:r>
            <a:r>
              <a:rPr lang="en-US" altLang="en-US" b="1" dirty="0" smtClean="0">
                <a:solidFill>
                  <a:srgbClr val="000080"/>
                </a:solidFill>
                <a:latin typeface="Inconsolata"/>
              </a:rPr>
              <a:t>-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SNAPSHOT.jar </a:t>
            </a:r>
            <a:r>
              <a:rPr lang="en-US" altLang="en-US" dirty="0">
                <a:solidFill>
                  <a:srgbClr val="000000"/>
                </a:solidFill>
                <a:latin typeface="Inconsolata"/>
              </a:rPr>
              <a:t>app.jar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Ports are exposed from Docker file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/>
              </a:rPr>
              <a:t>Unit test result of Docker file ? YES find below steps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1. Run above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docker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file using command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docker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build –t </a:t>
            </a:r>
            <a:r>
              <a:rPr lang="en-US" b="1" dirty="0" err="1" smtClean="0"/>
              <a:t>minkube</a:t>
            </a:r>
            <a:r>
              <a:rPr lang="en-US" b="1" dirty="0" smtClean="0"/>
              <a:t>-accounts-service</a:t>
            </a:r>
            <a:r>
              <a:rPr lang="en-US" dirty="0" smtClean="0"/>
              <a:t> ./ </a:t>
            </a:r>
          </a:p>
          <a:p>
            <a:pPr marL="0" indent="0">
              <a:buNone/>
            </a:pPr>
            <a:r>
              <a:rPr lang="en-US" dirty="0" smtClean="0"/>
              <a:t>2 . Run </a:t>
            </a:r>
            <a:r>
              <a:rPr lang="en-US" dirty="0" err="1" smtClean="0"/>
              <a:t>docker</a:t>
            </a:r>
            <a:r>
              <a:rPr lang="en-US" dirty="0" smtClean="0"/>
              <a:t> image using command </a:t>
            </a:r>
            <a:r>
              <a:rPr lang="en-US" dirty="0" err="1" smtClean="0"/>
              <a:t>docker</a:t>
            </a:r>
            <a:r>
              <a:rPr lang="en-US" dirty="0" smtClean="0"/>
              <a:t> run –p 8080:8080 </a:t>
            </a:r>
            <a:r>
              <a:rPr lang="en-US" b="1" dirty="0" err="1" smtClean="0"/>
              <a:t>minkube-accounts-service:leatest</a:t>
            </a:r>
            <a:endParaRPr lang="en-US" b="1" dirty="0" smtClean="0"/>
          </a:p>
          <a:p>
            <a:pPr marL="0" indent="0">
              <a:buNone/>
            </a:pPr>
            <a:r>
              <a:rPr lang="en-US" b="1" i="1" dirty="0" smtClean="0"/>
              <a:t>Verified health </a:t>
            </a:r>
            <a:r>
              <a:rPr lang="en-US" b="1" i="1" dirty="0" err="1" smtClean="0"/>
              <a:t>api</a:t>
            </a:r>
            <a:r>
              <a:rPr lang="en-US" b="1" i="1" dirty="0" smtClean="0"/>
              <a:t> and normal operations of service working – DONE 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Inconsolata"/>
              </a:rPr>
              <a:t>NOTE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Above command pushed image in local </a:t>
            </a:r>
            <a:r>
              <a:rPr lang="en-US" dirty="0">
                <a:solidFill>
                  <a:srgbClr val="000000"/>
                </a:solidFill>
                <a:latin typeface="Inconsolata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ocker repository to access it in </a:t>
            </a:r>
            <a:r>
              <a:rPr lang="en-US" b="1" dirty="0" err="1" smtClean="0">
                <a:solidFill>
                  <a:srgbClr val="000000"/>
                </a:solidFill>
                <a:latin typeface="Inconsolata"/>
              </a:rPr>
              <a:t>Minikube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required some settings to pulling local </a:t>
            </a:r>
            <a:r>
              <a:rPr lang="en-US" dirty="0">
                <a:solidFill>
                  <a:srgbClr val="000000"/>
                </a:solidFill>
                <a:latin typeface="Inconsolata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ocker REPO image in K8s then refer [https</a:t>
            </a:r>
            <a:r>
              <a:rPr lang="en-US" dirty="0">
                <a:solidFill>
                  <a:srgbClr val="000000"/>
                </a:solidFill>
                <a:latin typeface="Inconsolata"/>
              </a:rPr>
              <a:t>://minikube.sigs.k8s.io/docs/handbook/pushing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/] </a:t>
            </a:r>
          </a:p>
          <a:p>
            <a:endParaRPr lang="en-US" dirty="0">
              <a:solidFill>
                <a:srgbClr val="000000"/>
              </a:solidFill>
              <a:latin typeface="Inconsolat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3. </a:t>
            </a:r>
            <a:r>
              <a:rPr lang="en-US" dirty="0" err="1" smtClean="0"/>
              <a:t>Kubernates</a:t>
            </a:r>
            <a:r>
              <a:rPr lang="en-US" dirty="0" smtClean="0"/>
              <a:t> deployment using local </a:t>
            </a:r>
            <a:r>
              <a:rPr lang="en-US" dirty="0" err="1" smtClean="0"/>
              <a:t>Minikube</a:t>
            </a:r>
            <a:r>
              <a:rPr lang="en-US" dirty="0" smtClean="0"/>
              <a:t> cluster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Application has deployment folder in future we can add different configuration and setting per environment to easily cover configuration aspect of cloud native app development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After setup and locally running </a:t>
            </a:r>
            <a:r>
              <a:rPr lang="en-US" dirty="0" err="1">
                <a:solidFill>
                  <a:srgbClr val="000000"/>
                </a:solidFill>
                <a:latin typeface="Inconsolata"/>
              </a:rPr>
              <a:t>M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inikube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cluster below command executed to deploy app in cluster environment </a:t>
            </a:r>
          </a:p>
          <a:p>
            <a:r>
              <a:rPr lang="en-US" dirty="0" smtClean="0">
                <a:solidFill>
                  <a:srgbClr val="000000"/>
                </a:solidFill>
                <a:latin typeface="Inconsolata"/>
              </a:rPr>
              <a:t>1.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kubernates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deployment </a:t>
            </a:r>
          </a:p>
          <a:p>
            <a:r>
              <a:rPr lang="en-US" dirty="0" smtClean="0">
                <a:solidFill>
                  <a:srgbClr val="000000"/>
                </a:solidFill>
                <a:latin typeface="Inconsolata"/>
              </a:rPr>
              <a:t>2. Run application using service </a:t>
            </a:r>
            <a:endParaRPr lang="en-US" dirty="0">
              <a:solidFill>
                <a:srgbClr val="000000"/>
              </a:solidFill>
              <a:latin typeface="Inconsolata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5055398"/>
            <a:ext cx="6610350" cy="1697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1240</Words>
  <Application>Microsoft Office PowerPoint</Application>
  <PresentationFormat>Widescreen</PresentationFormat>
  <Paragraphs>194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Inconsolata</vt:lpstr>
      <vt:lpstr>Trebuchet MS</vt:lpstr>
      <vt:lpstr>Wingdings</vt:lpstr>
      <vt:lpstr>Wingdings 3</vt:lpstr>
      <vt:lpstr>Facet</vt:lpstr>
      <vt:lpstr>Package</vt:lpstr>
      <vt:lpstr>Spring Boot Challenge Application</vt:lpstr>
      <vt:lpstr>About </vt:lpstr>
      <vt:lpstr>Technical details</vt:lpstr>
      <vt:lpstr>Requirements </vt:lpstr>
      <vt:lpstr>Service implantation details </vt:lpstr>
      <vt:lpstr>Rest API documentation</vt:lpstr>
      <vt:lpstr>Dev Build, Release, Run</vt:lpstr>
      <vt:lpstr>Dev Build, Release, Run</vt:lpstr>
      <vt:lpstr>Dev Build, Release, Run</vt:lpstr>
      <vt:lpstr>Dev Build, Release, Run</vt:lpstr>
      <vt:lpstr>Dev Integration and cross cutting  services </vt:lpstr>
      <vt:lpstr>Dev Integration and cross cutting  services </vt:lpstr>
      <vt:lpstr>Dev development practices </vt:lpstr>
      <vt:lpstr>Dev development practices </vt:lpstr>
      <vt:lpstr>Dev development practices </vt:lpstr>
      <vt:lpstr>Dev development practices </vt:lpstr>
      <vt:lpstr>Dev development practices </vt:lpstr>
      <vt:lpstr>Dev development practices   </vt:lpstr>
      <vt:lpstr>Future enhancements   </vt:lpstr>
      <vt:lpstr>Future enhancements   </vt:lpstr>
      <vt:lpstr>Future enhancements   </vt:lpstr>
      <vt:lpstr>Design details  </vt:lpstr>
      <vt:lpstr>How to guide  </vt:lpstr>
      <vt:lpstr>T H A N K                Y O U !!!   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challenge app</dc:title>
  <dc:creator>Vaibhav Patil</dc:creator>
  <cp:lastModifiedBy>Vaibhav Patil</cp:lastModifiedBy>
  <cp:revision>63</cp:revision>
  <dcterms:created xsi:type="dcterms:W3CDTF">2020-12-20T08:47:52Z</dcterms:created>
  <dcterms:modified xsi:type="dcterms:W3CDTF">2020-12-20T14:22:49Z</dcterms:modified>
</cp:coreProperties>
</file>